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93" r:id="rId4"/>
    <p:sldId id="292" r:id="rId5"/>
    <p:sldId id="261" r:id="rId6"/>
    <p:sldId id="283" r:id="rId7"/>
    <p:sldId id="277" r:id="rId8"/>
    <p:sldId id="263" r:id="rId9"/>
    <p:sldId id="295" r:id="rId10"/>
    <p:sldId id="296" r:id="rId11"/>
    <p:sldId id="278" r:id="rId12"/>
    <p:sldId id="298" r:id="rId13"/>
    <p:sldId id="279" r:id="rId14"/>
    <p:sldId id="280" r:id="rId15"/>
    <p:sldId id="286" r:id="rId16"/>
    <p:sldId id="282" r:id="rId17"/>
    <p:sldId id="284" r:id="rId18"/>
    <p:sldId id="285" r:id="rId19"/>
    <p:sldId id="273" r:id="rId20"/>
  </p:sldIdLst>
  <p:sldSz cx="9144000" cy="6858000" type="screen4x3"/>
  <p:notesSz cx="6718300" cy="9867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CC"/>
    <a:srgbClr val="57D3FF"/>
    <a:srgbClr val="66FF66"/>
    <a:srgbClr val="F60000"/>
    <a:srgbClr val="66FF33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286" autoAdjust="0"/>
  </p:normalViewPr>
  <p:slideViewPr>
    <p:cSldViewPr>
      <p:cViewPr>
        <p:scale>
          <a:sx n="116" d="100"/>
          <a:sy n="116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92B3-EEA7-4B79-9BE6-5270B57CB0CA}" type="datetimeFigureOut">
              <a:rPr lang="de-DE" smtClean="0"/>
              <a:t>9/24/12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9EFF-B62E-4296-BA9A-460D558696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16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0BE7-C547-4F2E-B7FC-179029A085D3}" type="datetimeFigureOut">
              <a:rPr lang="de-DE" smtClean="0"/>
              <a:t>9/24/12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687254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8AA7-85E5-4539-BE7E-959A564DC0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31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8AA7-85E5-4539-BE7E-959A564DC0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6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8AA7-85E5-4539-BE7E-959A564DC0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63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8AA7-85E5-4539-BE7E-959A564DC06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17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9/24/12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2.jpe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2.png"/><Relationship Id="rId6" Type="http://schemas.microsoft.com/office/2007/relationships/hdphoto" Target="../media/hdphoto1.wdp"/><Relationship Id="rId7" Type="http://schemas.openxmlformats.org/officeDocument/2006/relationships/oleObject" Target="../embeddings/oleObject4.bin"/><Relationship Id="rId8" Type="http://schemas.openxmlformats.org/officeDocument/2006/relationships/image" Target="../media/image21.wmf"/><Relationship Id="rId9" Type="http://schemas.openxmlformats.org/officeDocument/2006/relationships/image" Target="../media/image23.jpg"/><Relationship Id="rId1" Type="http://schemas.openxmlformats.org/officeDocument/2006/relationships/vmlDrawing" Target="../drawings/vmlDrawing3.vml"/><Relationship Id="rId2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2.png"/><Relationship Id="rId6" Type="http://schemas.microsoft.com/office/2007/relationships/hdphoto" Target="../media/hdphoto1.wdp"/><Relationship Id="rId7" Type="http://schemas.openxmlformats.org/officeDocument/2006/relationships/image" Target="../media/image24.png"/><Relationship Id="rId8" Type="http://schemas.openxmlformats.org/officeDocument/2006/relationships/image" Target="../media/image15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34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2.jpeg"/><Relationship Id="rId6" Type="http://schemas.openxmlformats.org/officeDocument/2006/relationships/image" Target="../media/image17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2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Clemens Rössler\Desktop\v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5122" r="28697" b="16949"/>
          <a:stretch/>
        </p:blipFill>
        <p:spPr bwMode="auto">
          <a:xfrm>
            <a:off x="0" y="0"/>
            <a:ext cx="9143999" cy="68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235"/>
            <a:ext cx="9144000" cy="1551557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>
              <a:tabLst>
                <a:tab pos="8972550" algn="l"/>
              </a:tabLst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Nanostructures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US" sz="40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smtClean="0">
                <a:latin typeface="Calibri" pitchFamily="34" charset="0"/>
                <a:cs typeface="Calibri" pitchFamily="34" charset="0"/>
              </a:rPr>
            </a:br>
            <a:r>
              <a:rPr lang="en-US" sz="4000" smtClean="0">
                <a:latin typeface="Calibri" pitchFamily="34" charset="0"/>
                <a:cs typeface="Calibri" pitchFamily="34" charset="0"/>
              </a:rPr>
              <a:t>ultra-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clean two-dimensional electron gases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1556793"/>
            <a:ext cx="9144000" cy="14401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972550" algn="l"/>
              </a:tabLst>
            </a:pPr>
            <a:r>
              <a:rPr lang="de-DE" sz="1800" u="sng" dirty="0" smtClean="0">
                <a:latin typeface="Calibri" pitchFamily="34" charset="0"/>
                <a:cs typeface="Calibri" pitchFamily="34" charset="0"/>
              </a:rPr>
              <a:t>T. Ihn, 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C. Rössler, S. Baer, K. Ensslin</a:t>
            </a:r>
          </a:p>
          <a:p>
            <a:pPr>
              <a:tabLst>
                <a:tab pos="8972550" algn="l"/>
              </a:tabLst>
            </a:pP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DE" sz="1800" dirty="0" smtClean="0">
                <a:latin typeface="Calibri" pitchFamily="34" charset="0"/>
                <a:cs typeface="Calibri" pitchFamily="34" charset="0"/>
              </a:rPr>
            </a:br>
            <a:r>
              <a:rPr lang="de-DE" sz="1800" dirty="0" smtClean="0">
                <a:latin typeface="Calibri" pitchFamily="34" charset="0"/>
                <a:cs typeface="Calibri" pitchFamily="34" charset="0"/>
              </a:rPr>
              <a:t>C. Reichl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W. Wegscheider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2" y="5301208"/>
            <a:ext cx="2915816" cy="152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USERS\Tobias\seminars\Logo_QSIT_CLAIM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145" y="5661248"/>
            <a:ext cx="2570855" cy="119751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93" y="2761208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214" y="284244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3" y="1376489"/>
            <a:ext cx="5036659" cy="38544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Finite Bias Transport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Spectrum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5295227" y="5431787"/>
            <a:ext cx="1073312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167" name="Textfeld 166"/>
          <p:cNvSpPr txBox="1"/>
          <p:nvPr/>
        </p:nvSpPr>
        <p:spPr>
          <a:xfrm>
            <a:off x="2969437" y="4999677"/>
            <a:ext cx="501040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-12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3068823" y="4097672"/>
            <a:ext cx="42249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Textfeld 168"/>
          <p:cNvSpPr txBox="1"/>
          <p:nvPr/>
        </p:nvSpPr>
        <p:spPr>
          <a:xfrm>
            <a:off x="3128135" y="3131279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3128135" y="2164886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808649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326707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feld 173"/>
          <p:cNvSpPr txBox="1"/>
          <p:nvPr/>
        </p:nvSpPr>
        <p:spPr>
          <a:xfrm>
            <a:off x="4230961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5194845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-1.9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6158729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-1.7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7122613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3478087" y="1377434"/>
            <a:ext cx="8034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QPC1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</p:txBody>
      </p:sp>
      <p:sp>
        <p:nvSpPr>
          <p:cNvPr id="240" name="Textfeld 239"/>
          <p:cNvSpPr txBox="1"/>
          <p:nvPr/>
        </p:nvSpPr>
        <p:spPr>
          <a:xfrm>
            <a:off x="3028748" y="1252720"/>
            <a:ext cx="462568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5" name="Rechteck 434"/>
          <p:cNvSpPr/>
          <p:nvPr/>
        </p:nvSpPr>
        <p:spPr>
          <a:xfrm>
            <a:off x="7208150" y="1377390"/>
            <a:ext cx="1302562" cy="6395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6" name="Textfeld 435"/>
          <p:cNvSpPr txBox="1"/>
          <p:nvPr/>
        </p:nvSpPr>
        <p:spPr>
          <a:xfrm>
            <a:off x="7170320" y="1342509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</a:rPr>
              <a:t>|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de-DE" sz="1200" i="1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baseline="-25000" dirty="0" smtClean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| (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7" name="Picture 23" descr="C:\Users\Clemens Rössler\Documents\eigene papers\2011-02-02 Ultraclean QPCs\Archiv\Balken.bmp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4522" y="1119133"/>
            <a:ext cx="115032" cy="1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" name="Textfeld 437"/>
          <p:cNvSpPr txBox="1"/>
          <p:nvPr/>
        </p:nvSpPr>
        <p:spPr>
          <a:xfrm>
            <a:off x="7184001" y="17399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9" name="Textfeld 438"/>
          <p:cNvSpPr txBox="1"/>
          <p:nvPr/>
        </p:nvSpPr>
        <p:spPr>
          <a:xfrm>
            <a:off x="8306910" y="17465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3755175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4376613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4983291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3960440" y="364676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4584279" y="35804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5154143" y="35059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5466681" y="37876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4341569" y="40597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4940987" y="38977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4798519" y="2441880"/>
            <a:ext cx="144000" cy="144000"/>
          </a:xfrm>
          <a:prstGeom prst="ellipse">
            <a:avLst/>
          </a:prstGeom>
          <a:noFill/>
          <a:ln w="254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969437" y="5933707"/>
            <a:ext cx="574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Higher-order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resonances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visible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Probe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subband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spacings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Extract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shape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parameters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confinement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potential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4" descr="C:\Users\Clemens Rössler\Desktop\p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8" y="1125075"/>
            <a:ext cx="1079788" cy="107978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feld 94"/>
          <p:cNvSpPr txBox="1"/>
          <p:nvPr/>
        </p:nvSpPr>
        <p:spPr>
          <a:xfrm>
            <a:off x="1497335" y="1126451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G1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2214779" y="1941573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G2</a:t>
            </a:r>
          </a:p>
        </p:txBody>
      </p:sp>
      <p:cxnSp>
        <p:nvCxnSpPr>
          <p:cNvPr id="97" name="Gerade Verbindung 96"/>
          <p:cNvCxnSpPr/>
          <p:nvPr/>
        </p:nvCxnSpPr>
        <p:spPr>
          <a:xfrm flipH="1">
            <a:off x="1551756" y="2120498"/>
            <a:ext cx="2159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454238" y="1883778"/>
            <a:ext cx="619895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200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paraboldisp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00" y="2492896"/>
            <a:ext cx="3103924" cy="2808312"/>
          </a:xfrm>
          <a:prstGeom prst="rect">
            <a:avLst/>
          </a:prstGeom>
        </p:spPr>
      </p:pic>
      <p:pic>
        <p:nvPicPr>
          <p:cNvPr id="3" name="Picture 2" descr="paraboldisp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92895"/>
            <a:ext cx="3096344" cy="280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0528" y="2420888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-231546" y="5229200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915816" y="2492896"/>
            <a:ext cx="152400" cy="27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feld 165"/>
          <p:cNvSpPr txBox="1"/>
          <p:nvPr/>
        </p:nvSpPr>
        <p:spPr>
          <a:xfrm rot="16200000">
            <a:off x="2521092" y="3106777"/>
            <a:ext cx="977517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i="1" baseline="-25000" dirty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(mV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076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1" name="Picture 147" descr="C:\Users\Clemens Rössler\Desktop\Bild1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37516" r="34557" b="36021"/>
          <a:stretch/>
        </p:blipFill>
        <p:spPr bwMode="auto">
          <a:xfrm>
            <a:off x="971880" y="4585410"/>
            <a:ext cx="2520000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Lifting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Spin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Degeneracy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39283"/>
              </p:ext>
            </p:extLst>
          </p:nvPr>
        </p:nvGraphicFramePr>
        <p:xfrm>
          <a:off x="956283" y="1547500"/>
          <a:ext cx="252000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Graph" r:id="rId7" imgW="1008000" imgH="1008000" progId="Origin50.Graph">
                  <p:embed/>
                </p:oleObj>
              </mc:Choice>
              <mc:Fallback>
                <p:oleObj name="Graph" r:id="rId7" imgW="1008000" imgH="1008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6283" y="1547500"/>
                        <a:ext cx="2520000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Textfeld 265"/>
          <p:cNvSpPr txBox="1"/>
          <p:nvPr/>
        </p:nvSpPr>
        <p:spPr>
          <a:xfrm rot="16200000">
            <a:off x="290941" y="2668666"/>
            <a:ext cx="55073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QPC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0" name="Textfeld 309"/>
          <p:cNvSpPr txBox="1"/>
          <p:nvPr/>
        </p:nvSpPr>
        <p:spPr>
          <a:xfrm>
            <a:off x="609950" y="3796296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Textfeld 310"/>
          <p:cNvSpPr txBox="1"/>
          <p:nvPr/>
        </p:nvSpPr>
        <p:spPr>
          <a:xfrm>
            <a:off x="603662" y="3029607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2" name="Textfeld 311"/>
          <p:cNvSpPr txBox="1"/>
          <p:nvPr/>
        </p:nvSpPr>
        <p:spPr>
          <a:xfrm>
            <a:off x="603662" y="2224819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9" name="Textfeld 278"/>
          <p:cNvSpPr txBox="1"/>
          <p:nvPr/>
        </p:nvSpPr>
        <p:spPr>
          <a:xfrm>
            <a:off x="2455833" y="3050482"/>
            <a:ext cx="81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QPC3</a:t>
            </a:r>
          </a:p>
          <a:p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de-DE" sz="1200" i="1" baseline="-25000" dirty="0" smtClean="0">
                <a:latin typeface="Calibri" pitchFamily="34" charset="0"/>
                <a:cs typeface="Calibri" pitchFamily="34" charset="0"/>
              </a:rPr>
              <a:t>┴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= 2 T</a:t>
            </a:r>
          </a:p>
          <a:p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i="1" baseline="-25000" dirty="0" smtClean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0 mV</a:t>
            </a:r>
          </a:p>
          <a:p>
            <a:r>
              <a:rPr lang="de-DE" sz="1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 = 0.1 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K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Freihandform 99"/>
          <p:cNvSpPr/>
          <p:nvPr/>
        </p:nvSpPr>
        <p:spPr>
          <a:xfrm rot="19177402" flipH="1" flipV="1">
            <a:off x="2522699" y="5601905"/>
            <a:ext cx="620772" cy="1286057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20033 w 430713"/>
              <a:gd name="connsiteY0" fmla="*/ 0 h 1261114"/>
              <a:gd name="connsiteX1" fmla="*/ 430490 w 430713"/>
              <a:gd name="connsiteY1" fmla="*/ 589130 h 1261114"/>
              <a:gd name="connsiteX2" fmla="*/ 414443 w 430713"/>
              <a:gd name="connsiteY2" fmla="*/ 1009362 h 1261114"/>
              <a:gd name="connsiteX3" fmla="*/ 332819 w 430713"/>
              <a:gd name="connsiteY3" fmla="*/ 1215954 h 1261114"/>
              <a:gd name="connsiteX4" fmla="*/ 229621 w 430713"/>
              <a:gd name="connsiteY4" fmla="*/ 1259157 h 1261114"/>
              <a:gd name="connsiteX5" fmla="*/ 139790 w 430713"/>
              <a:gd name="connsiteY5" fmla="*/ 1177618 h 1261114"/>
              <a:gd name="connsiteX6" fmla="*/ 60482 w 430713"/>
              <a:gd name="connsiteY6" fmla="*/ 968773 h 1261114"/>
              <a:gd name="connsiteX7" fmla="*/ 34366 w 430713"/>
              <a:gd name="connsiteY7" fmla="*/ 473227 h 1261114"/>
              <a:gd name="connsiteX8" fmla="*/ 0 w 430713"/>
              <a:gd name="connsiteY8" fmla="*/ 80673 h 1261114"/>
              <a:gd name="connsiteX0" fmla="*/ 420033 w 430618"/>
              <a:gd name="connsiteY0" fmla="*/ 0 h 1261114"/>
              <a:gd name="connsiteX1" fmla="*/ 430490 w 430618"/>
              <a:gd name="connsiteY1" fmla="*/ 589130 h 1261114"/>
              <a:gd name="connsiteX2" fmla="*/ 414443 w 430618"/>
              <a:gd name="connsiteY2" fmla="*/ 1009362 h 1261114"/>
              <a:gd name="connsiteX3" fmla="*/ 332819 w 430618"/>
              <a:gd name="connsiteY3" fmla="*/ 1215954 h 1261114"/>
              <a:gd name="connsiteX4" fmla="*/ 229621 w 430618"/>
              <a:gd name="connsiteY4" fmla="*/ 1259157 h 1261114"/>
              <a:gd name="connsiteX5" fmla="*/ 139790 w 430618"/>
              <a:gd name="connsiteY5" fmla="*/ 1177618 h 1261114"/>
              <a:gd name="connsiteX6" fmla="*/ 60482 w 430618"/>
              <a:gd name="connsiteY6" fmla="*/ 968773 h 1261114"/>
              <a:gd name="connsiteX7" fmla="*/ 34366 w 430618"/>
              <a:gd name="connsiteY7" fmla="*/ 473227 h 1261114"/>
              <a:gd name="connsiteX8" fmla="*/ 0 w 430618"/>
              <a:gd name="connsiteY8" fmla="*/ 80673 h 1261114"/>
              <a:gd name="connsiteX0" fmla="*/ 421395 w 430728"/>
              <a:gd name="connsiteY0" fmla="*/ 0 h 1279648"/>
              <a:gd name="connsiteX1" fmla="*/ 430490 w 430728"/>
              <a:gd name="connsiteY1" fmla="*/ 607664 h 1279648"/>
              <a:gd name="connsiteX2" fmla="*/ 414443 w 430728"/>
              <a:gd name="connsiteY2" fmla="*/ 1027896 h 1279648"/>
              <a:gd name="connsiteX3" fmla="*/ 332819 w 430728"/>
              <a:gd name="connsiteY3" fmla="*/ 1234488 h 1279648"/>
              <a:gd name="connsiteX4" fmla="*/ 229621 w 430728"/>
              <a:gd name="connsiteY4" fmla="*/ 1277691 h 1279648"/>
              <a:gd name="connsiteX5" fmla="*/ 139790 w 430728"/>
              <a:gd name="connsiteY5" fmla="*/ 1196152 h 1279648"/>
              <a:gd name="connsiteX6" fmla="*/ 60482 w 430728"/>
              <a:gd name="connsiteY6" fmla="*/ 987307 h 1279648"/>
              <a:gd name="connsiteX7" fmla="*/ 34366 w 430728"/>
              <a:gd name="connsiteY7" fmla="*/ 491761 h 1279648"/>
              <a:gd name="connsiteX8" fmla="*/ 0 w 430728"/>
              <a:gd name="connsiteY8" fmla="*/ 99207 h 1279648"/>
              <a:gd name="connsiteX0" fmla="*/ 421395 w 430603"/>
              <a:gd name="connsiteY0" fmla="*/ 0 h 1279648"/>
              <a:gd name="connsiteX1" fmla="*/ 430490 w 430603"/>
              <a:gd name="connsiteY1" fmla="*/ 607664 h 1279648"/>
              <a:gd name="connsiteX2" fmla="*/ 414443 w 430603"/>
              <a:gd name="connsiteY2" fmla="*/ 1027896 h 1279648"/>
              <a:gd name="connsiteX3" fmla="*/ 332819 w 430603"/>
              <a:gd name="connsiteY3" fmla="*/ 1234488 h 1279648"/>
              <a:gd name="connsiteX4" fmla="*/ 229621 w 430603"/>
              <a:gd name="connsiteY4" fmla="*/ 1277691 h 1279648"/>
              <a:gd name="connsiteX5" fmla="*/ 139790 w 430603"/>
              <a:gd name="connsiteY5" fmla="*/ 1196152 h 1279648"/>
              <a:gd name="connsiteX6" fmla="*/ 60482 w 430603"/>
              <a:gd name="connsiteY6" fmla="*/ 987307 h 1279648"/>
              <a:gd name="connsiteX7" fmla="*/ 34366 w 430603"/>
              <a:gd name="connsiteY7" fmla="*/ 491761 h 1279648"/>
              <a:gd name="connsiteX8" fmla="*/ 0 w 430603"/>
              <a:gd name="connsiteY8" fmla="*/ 99207 h 1279648"/>
              <a:gd name="connsiteX0" fmla="*/ 461750 w 470958"/>
              <a:gd name="connsiteY0" fmla="*/ 291126 h 1570774"/>
              <a:gd name="connsiteX1" fmla="*/ 470845 w 470958"/>
              <a:gd name="connsiteY1" fmla="*/ 898790 h 1570774"/>
              <a:gd name="connsiteX2" fmla="*/ 454798 w 470958"/>
              <a:gd name="connsiteY2" fmla="*/ 1319022 h 1570774"/>
              <a:gd name="connsiteX3" fmla="*/ 373174 w 470958"/>
              <a:gd name="connsiteY3" fmla="*/ 1525614 h 1570774"/>
              <a:gd name="connsiteX4" fmla="*/ 269976 w 470958"/>
              <a:gd name="connsiteY4" fmla="*/ 1568817 h 1570774"/>
              <a:gd name="connsiteX5" fmla="*/ 180145 w 470958"/>
              <a:gd name="connsiteY5" fmla="*/ 1487278 h 1570774"/>
              <a:gd name="connsiteX6" fmla="*/ 100837 w 470958"/>
              <a:gd name="connsiteY6" fmla="*/ 1278433 h 1570774"/>
              <a:gd name="connsiteX7" fmla="*/ 74721 w 470958"/>
              <a:gd name="connsiteY7" fmla="*/ 782887 h 1570774"/>
              <a:gd name="connsiteX8" fmla="*/ 0 w 470958"/>
              <a:gd name="connsiteY8" fmla="*/ 0 h 1570774"/>
              <a:gd name="connsiteX0" fmla="*/ 461750 w 470958"/>
              <a:gd name="connsiteY0" fmla="*/ 291126 h 1570774"/>
              <a:gd name="connsiteX1" fmla="*/ 470845 w 470958"/>
              <a:gd name="connsiteY1" fmla="*/ 898790 h 1570774"/>
              <a:gd name="connsiteX2" fmla="*/ 454798 w 470958"/>
              <a:gd name="connsiteY2" fmla="*/ 1319022 h 1570774"/>
              <a:gd name="connsiteX3" fmla="*/ 373174 w 470958"/>
              <a:gd name="connsiteY3" fmla="*/ 1525614 h 1570774"/>
              <a:gd name="connsiteX4" fmla="*/ 269976 w 470958"/>
              <a:gd name="connsiteY4" fmla="*/ 1568817 h 1570774"/>
              <a:gd name="connsiteX5" fmla="*/ 180145 w 470958"/>
              <a:gd name="connsiteY5" fmla="*/ 1487278 h 1570774"/>
              <a:gd name="connsiteX6" fmla="*/ 100837 w 470958"/>
              <a:gd name="connsiteY6" fmla="*/ 1278433 h 1570774"/>
              <a:gd name="connsiteX7" fmla="*/ 74721 w 470958"/>
              <a:gd name="connsiteY7" fmla="*/ 782887 h 1570774"/>
              <a:gd name="connsiteX8" fmla="*/ 0 w 470958"/>
              <a:gd name="connsiteY8" fmla="*/ 0 h 1570774"/>
              <a:gd name="connsiteX0" fmla="*/ 473656 w 482864"/>
              <a:gd name="connsiteY0" fmla="*/ 453517 h 1733165"/>
              <a:gd name="connsiteX1" fmla="*/ 482751 w 482864"/>
              <a:gd name="connsiteY1" fmla="*/ 1061181 h 1733165"/>
              <a:gd name="connsiteX2" fmla="*/ 466704 w 482864"/>
              <a:gd name="connsiteY2" fmla="*/ 1481413 h 1733165"/>
              <a:gd name="connsiteX3" fmla="*/ 385080 w 482864"/>
              <a:gd name="connsiteY3" fmla="*/ 1688005 h 1733165"/>
              <a:gd name="connsiteX4" fmla="*/ 281882 w 482864"/>
              <a:gd name="connsiteY4" fmla="*/ 1731208 h 1733165"/>
              <a:gd name="connsiteX5" fmla="*/ 192051 w 482864"/>
              <a:gd name="connsiteY5" fmla="*/ 1649669 h 1733165"/>
              <a:gd name="connsiteX6" fmla="*/ 112743 w 482864"/>
              <a:gd name="connsiteY6" fmla="*/ 1440824 h 1733165"/>
              <a:gd name="connsiteX7" fmla="*/ 86627 w 482864"/>
              <a:gd name="connsiteY7" fmla="*/ 945278 h 1733165"/>
              <a:gd name="connsiteX8" fmla="*/ 0 w 482864"/>
              <a:gd name="connsiteY8" fmla="*/ 0 h 1733165"/>
              <a:gd name="connsiteX0" fmla="*/ 475396 w 484604"/>
              <a:gd name="connsiteY0" fmla="*/ 473770 h 1753418"/>
              <a:gd name="connsiteX1" fmla="*/ 484491 w 484604"/>
              <a:gd name="connsiteY1" fmla="*/ 1081434 h 1753418"/>
              <a:gd name="connsiteX2" fmla="*/ 468444 w 484604"/>
              <a:gd name="connsiteY2" fmla="*/ 1501666 h 1753418"/>
              <a:gd name="connsiteX3" fmla="*/ 386820 w 484604"/>
              <a:gd name="connsiteY3" fmla="*/ 1708258 h 1753418"/>
              <a:gd name="connsiteX4" fmla="*/ 283622 w 484604"/>
              <a:gd name="connsiteY4" fmla="*/ 1751461 h 1753418"/>
              <a:gd name="connsiteX5" fmla="*/ 193791 w 484604"/>
              <a:gd name="connsiteY5" fmla="*/ 1669922 h 1753418"/>
              <a:gd name="connsiteX6" fmla="*/ 114483 w 484604"/>
              <a:gd name="connsiteY6" fmla="*/ 1461077 h 1753418"/>
              <a:gd name="connsiteX7" fmla="*/ 88367 w 484604"/>
              <a:gd name="connsiteY7" fmla="*/ 965531 h 1753418"/>
              <a:gd name="connsiteX8" fmla="*/ 0 w 484604"/>
              <a:gd name="connsiteY8" fmla="*/ 0 h 1753418"/>
              <a:gd name="connsiteX0" fmla="*/ 397933 w 489296"/>
              <a:gd name="connsiteY0" fmla="*/ 194225 h 1753418"/>
              <a:gd name="connsiteX1" fmla="*/ 484491 w 489296"/>
              <a:gd name="connsiteY1" fmla="*/ 1081434 h 1753418"/>
              <a:gd name="connsiteX2" fmla="*/ 468444 w 489296"/>
              <a:gd name="connsiteY2" fmla="*/ 1501666 h 1753418"/>
              <a:gd name="connsiteX3" fmla="*/ 386820 w 489296"/>
              <a:gd name="connsiteY3" fmla="*/ 1708258 h 1753418"/>
              <a:gd name="connsiteX4" fmla="*/ 283622 w 489296"/>
              <a:gd name="connsiteY4" fmla="*/ 1751461 h 1753418"/>
              <a:gd name="connsiteX5" fmla="*/ 193791 w 489296"/>
              <a:gd name="connsiteY5" fmla="*/ 1669922 h 1753418"/>
              <a:gd name="connsiteX6" fmla="*/ 114483 w 489296"/>
              <a:gd name="connsiteY6" fmla="*/ 1461077 h 1753418"/>
              <a:gd name="connsiteX7" fmla="*/ 88367 w 489296"/>
              <a:gd name="connsiteY7" fmla="*/ 965531 h 1753418"/>
              <a:gd name="connsiteX8" fmla="*/ 0 w 489296"/>
              <a:gd name="connsiteY8" fmla="*/ 0 h 1753418"/>
              <a:gd name="connsiteX0" fmla="*/ 397933 w 473947"/>
              <a:gd name="connsiteY0" fmla="*/ 194225 h 1753418"/>
              <a:gd name="connsiteX1" fmla="*/ 458969 w 473947"/>
              <a:gd name="connsiteY1" fmla="*/ 1069479 h 1753418"/>
              <a:gd name="connsiteX2" fmla="*/ 468444 w 473947"/>
              <a:gd name="connsiteY2" fmla="*/ 1501666 h 1753418"/>
              <a:gd name="connsiteX3" fmla="*/ 386820 w 473947"/>
              <a:gd name="connsiteY3" fmla="*/ 1708258 h 1753418"/>
              <a:gd name="connsiteX4" fmla="*/ 283622 w 473947"/>
              <a:gd name="connsiteY4" fmla="*/ 1751461 h 1753418"/>
              <a:gd name="connsiteX5" fmla="*/ 193791 w 473947"/>
              <a:gd name="connsiteY5" fmla="*/ 1669922 h 1753418"/>
              <a:gd name="connsiteX6" fmla="*/ 114483 w 473947"/>
              <a:gd name="connsiteY6" fmla="*/ 1461077 h 1753418"/>
              <a:gd name="connsiteX7" fmla="*/ 88367 w 473947"/>
              <a:gd name="connsiteY7" fmla="*/ 965531 h 1753418"/>
              <a:gd name="connsiteX8" fmla="*/ 0 w 473947"/>
              <a:gd name="connsiteY8" fmla="*/ 0 h 1753418"/>
              <a:gd name="connsiteX0" fmla="*/ 397933 w 472820"/>
              <a:gd name="connsiteY0" fmla="*/ 194225 h 1753118"/>
              <a:gd name="connsiteX1" fmla="*/ 458969 w 472820"/>
              <a:gd name="connsiteY1" fmla="*/ 1069479 h 1753118"/>
              <a:gd name="connsiteX2" fmla="*/ 468444 w 472820"/>
              <a:gd name="connsiteY2" fmla="*/ 1501666 h 1753118"/>
              <a:gd name="connsiteX3" fmla="*/ 402053 w 472820"/>
              <a:gd name="connsiteY3" fmla="*/ 1706300 h 1753118"/>
              <a:gd name="connsiteX4" fmla="*/ 283622 w 472820"/>
              <a:gd name="connsiteY4" fmla="*/ 1751461 h 1753118"/>
              <a:gd name="connsiteX5" fmla="*/ 193791 w 472820"/>
              <a:gd name="connsiteY5" fmla="*/ 1669922 h 1753118"/>
              <a:gd name="connsiteX6" fmla="*/ 114483 w 472820"/>
              <a:gd name="connsiteY6" fmla="*/ 1461077 h 1753118"/>
              <a:gd name="connsiteX7" fmla="*/ 88367 w 472820"/>
              <a:gd name="connsiteY7" fmla="*/ 965531 h 1753118"/>
              <a:gd name="connsiteX8" fmla="*/ 0 w 472820"/>
              <a:gd name="connsiteY8" fmla="*/ 0 h 1753118"/>
              <a:gd name="connsiteX0" fmla="*/ 397933 w 472820"/>
              <a:gd name="connsiteY0" fmla="*/ 194225 h 1765917"/>
              <a:gd name="connsiteX1" fmla="*/ 458969 w 472820"/>
              <a:gd name="connsiteY1" fmla="*/ 1069479 h 1765917"/>
              <a:gd name="connsiteX2" fmla="*/ 468444 w 472820"/>
              <a:gd name="connsiteY2" fmla="*/ 1501666 h 1765917"/>
              <a:gd name="connsiteX3" fmla="*/ 402053 w 472820"/>
              <a:gd name="connsiteY3" fmla="*/ 1706300 h 1765917"/>
              <a:gd name="connsiteX4" fmla="*/ 297721 w 472820"/>
              <a:gd name="connsiteY4" fmla="*/ 1764885 h 1765917"/>
              <a:gd name="connsiteX5" fmla="*/ 193791 w 472820"/>
              <a:gd name="connsiteY5" fmla="*/ 1669922 h 1765917"/>
              <a:gd name="connsiteX6" fmla="*/ 114483 w 472820"/>
              <a:gd name="connsiteY6" fmla="*/ 1461077 h 1765917"/>
              <a:gd name="connsiteX7" fmla="*/ 88367 w 472820"/>
              <a:gd name="connsiteY7" fmla="*/ 965531 h 1765917"/>
              <a:gd name="connsiteX8" fmla="*/ 0 w 472820"/>
              <a:gd name="connsiteY8" fmla="*/ 0 h 1765917"/>
              <a:gd name="connsiteX0" fmla="*/ 397933 w 474054"/>
              <a:gd name="connsiteY0" fmla="*/ 194225 h 1767231"/>
              <a:gd name="connsiteX1" fmla="*/ 458969 w 474054"/>
              <a:gd name="connsiteY1" fmla="*/ 1069479 h 1767231"/>
              <a:gd name="connsiteX2" fmla="*/ 468444 w 474054"/>
              <a:gd name="connsiteY2" fmla="*/ 1501666 h 1767231"/>
              <a:gd name="connsiteX3" fmla="*/ 385378 w 474054"/>
              <a:gd name="connsiteY3" fmla="*/ 1717587 h 1767231"/>
              <a:gd name="connsiteX4" fmla="*/ 297721 w 474054"/>
              <a:gd name="connsiteY4" fmla="*/ 1764885 h 1767231"/>
              <a:gd name="connsiteX5" fmla="*/ 193791 w 474054"/>
              <a:gd name="connsiteY5" fmla="*/ 1669922 h 1767231"/>
              <a:gd name="connsiteX6" fmla="*/ 114483 w 474054"/>
              <a:gd name="connsiteY6" fmla="*/ 1461077 h 1767231"/>
              <a:gd name="connsiteX7" fmla="*/ 88367 w 474054"/>
              <a:gd name="connsiteY7" fmla="*/ 965531 h 1767231"/>
              <a:gd name="connsiteX8" fmla="*/ 0 w 474054"/>
              <a:gd name="connsiteY8" fmla="*/ 0 h 1767231"/>
              <a:gd name="connsiteX0" fmla="*/ 397933 w 474054"/>
              <a:gd name="connsiteY0" fmla="*/ 194225 h 1767646"/>
              <a:gd name="connsiteX1" fmla="*/ 458969 w 474054"/>
              <a:gd name="connsiteY1" fmla="*/ 1069479 h 1767646"/>
              <a:gd name="connsiteX2" fmla="*/ 468444 w 474054"/>
              <a:gd name="connsiteY2" fmla="*/ 1501666 h 1767646"/>
              <a:gd name="connsiteX3" fmla="*/ 385378 w 474054"/>
              <a:gd name="connsiteY3" fmla="*/ 1717587 h 1767646"/>
              <a:gd name="connsiteX4" fmla="*/ 297721 w 474054"/>
              <a:gd name="connsiteY4" fmla="*/ 1764885 h 1767646"/>
              <a:gd name="connsiteX5" fmla="*/ 197291 w 474054"/>
              <a:gd name="connsiteY5" fmla="*/ 1663377 h 1767646"/>
              <a:gd name="connsiteX6" fmla="*/ 114483 w 474054"/>
              <a:gd name="connsiteY6" fmla="*/ 1461077 h 1767646"/>
              <a:gd name="connsiteX7" fmla="*/ 88367 w 474054"/>
              <a:gd name="connsiteY7" fmla="*/ 965531 h 1767646"/>
              <a:gd name="connsiteX8" fmla="*/ 0 w 474054"/>
              <a:gd name="connsiteY8" fmla="*/ 0 h 1767646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54622 w 474054"/>
              <a:gd name="connsiteY6" fmla="*/ 1458961 h 1767647"/>
              <a:gd name="connsiteX7" fmla="*/ 88367 w 474054"/>
              <a:gd name="connsiteY7" fmla="*/ 965531 h 1767647"/>
              <a:gd name="connsiteX8" fmla="*/ 0 w 474054"/>
              <a:gd name="connsiteY8" fmla="*/ 0 h 1767647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41755 w 474054"/>
              <a:gd name="connsiteY6" fmla="*/ 1469757 h 1767647"/>
              <a:gd name="connsiteX7" fmla="*/ 88367 w 474054"/>
              <a:gd name="connsiteY7" fmla="*/ 965531 h 1767647"/>
              <a:gd name="connsiteX8" fmla="*/ 0 w 474054"/>
              <a:gd name="connsiteY8" fmla="*/ 0 h 1767647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41755 w 474054"/>
              <a:gd name="connsiteY6" fmla="*/ 1469757 h 1767647"/>
              <a:gd name="connsiteX7" fmla="*/ 111119 w 474054"/>
              <a:gd name="connsiteY7" fmla="*/ 922989 h 1767647"/>
              <a:gd name="connsiteX8" fmla="*/ 0 w 474054"/>
              <a:gd name="connsiteY8" fmla="*/ 0 h 1767647"/>
              <a:gd name="connsiteX0" fmla="*/ 385667 w 461788"/>
              <a:gd name="connsiteY0" fmla="*/ 329890 h 1903312"/>
              <a:gd name="connsiteX1" fmla="*/ 446703 w 461788"/>
              <a:gd name="connsiteY1" fmla="*/ 1205144 h 1903312"/>
              <a:gd name="connsiteX2" fmla="*/ 456178 w 461788"/>
              <a:gd name="connsiteY2" fmla="*/ 1637331 h 1903312"/>
              <a:gd name="connsiteX3" fmla="*/ 373112 w 461788"/>
              <a:gd name="connsiteY3" fmla="*/ 1853252 h 1903312"/>
              <a:gd name="connsiteX4" fmla="*/ 285455 w 461788"/>
              <a:gd name="connsiteY4" fmla="*/ 1900550 h 1903312"/>
              <a:gd name="connsiteX5" fmla="*/ 185025 w 461788"/>
              <a:gd name="connsiteY5" fmla="*/ 1799042 h 1903312"/>
              <a:gd name="connsiteX6" fmla="*/ 129489 w 461788"/>
              <a:gd name="connsiteY6" fmla="*/ 1605422 h 1903312"/>
              <a:gd name="connsiteX7" fmla="*/ 98853 w 461788"/>
              <a:gd name="connsiteY7" fmla="*/ 1058654 h 1903312"/>
              <a:gd name="connsiteX8" fmla="*/ 0 w 461788"/>
              <a:gd name="connsiteY8" fmla="*/ 0 h 1903312"/>
              <a:gd name="connsiteX0" fmla="*/ 385667 w 458541"/>
              <a:gd name="connsiteY0" fmla="*/ 329890 h 1903312"/>
              <a:gd name="connsiteX1" fmla="*/ 431470 w 458541"/>
              <a:gd name="connsiteY1" fmla="*/ 1207101 h 1903312"/>
              <a:gd name="connsiteX2" fmla="*/ 456178 w 458541"/>
              <a:gd name="connsiteY2" fmla="*/ 1637331 h 1903312"/>
              <a:gd name="connsiteX3" fmla="*/ 373112 w 458541"/>
              <a:gd name="connsiteY3" fmla="*/ 1853252 h 1903312"/>
              <a:gd name="connsiteX4" fmla="*/ 285455 w 458541"/>
              <a:gd name="connsiteY4" fmla="*/ 1900550 h 1903312"/>
              <a:gd name="connsiteX5" fmla="*/ 185025 w 458541"/>
              <a:gd name="connsiteY5" fmla="*/ 1799042 h 1903312"/>
              <a:gd name="connsiteX6" fmla="*/ 129489 w 458541"/>
              <a:gd name="connsiteY6" fmla="*/ 1605422 h 1903312"/>
              <a:gd name="connsiteX7" fmla="*/ 98853 w 458541"/>
              <a:gd name="connsiteY7" fmla="*/ 1058654 h 1903312"/>
              <a:gd name="connsiteX8" fmla="*/ 0 w 458541"/>
              <a:gd name="connsiteY8" fmla="*/ 0 h 1903312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29489 w 448434"/>
              <a:gd name="connsiteY6" fmla="*/ 1605422 h 1903194"/>
              <a:gd name="connsiteX7" fmla="*/ 98853 w 448434"/>
              <a:gd name="connsiteY7" fmla="*/ 1058654 h 1903194"/>
              <a:gd name="connsiteX8" fmla="*/ 0 w 448434"/>
              <a:gd name="connsiteY8" fmla="*/ 0 h 1903194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29489 w 448434"/>
              <a:gd name="connsiteY6" fmla="*/ 1605422 h 1903194"/>
              <a:gd name="connsiteX7" fmla="*/ 107911 w 448434"/>
              <a:gd name="connsiteY7" fmla="*/ 1048347 h 1903194"/>
              <a:gd name="connsiteX8" fmla="*/ 0 w 448434"/>
              <a:gd name="connsiteY8" fmla="*/ 0 h 1903194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40606 w 448434"/>
              <a:gd name="connsiteY6" fmla="*/ 1597899 h 1903194"/>
              <a:gd name="connsiteX7" fmla="*/ 107911 w 448434"/>
              <a:gd name="connsiteY7" fmla="*/ 1048347 h 1903194"/>
              <a:gd name="connsiteX8" fmla="*/ 0 w 448434"/>
              <a:gd name="connsiteY8" fmla="*/ 0 h 1903194"/>
              <a:gd name="connsiteX0" fmla="*/ 400901 w 463668"/>
              <a:gd name="connsiteY0" fmla="*/ 213415 h 1786719"/>
              <a:gd name="connsiteX1" fmla="*/ 446704 w 463668"/>
              <a:gd name="connsiteY1" fmla="*/ 1090626 h 1786719"/>
              <a:gd name="connsiteX2" fmla="*/ 460296 w 463668"/>
              <a:gd name="connsiteY2" fmla="*/ 1528380 h 1786719"/>
              <a:gd name="connsiteX3" fmla="*/ 388346 w 463668"/>
              <a:gd name="connsiteY3" fmla="*/ 1736777 h 1786719"/>
              <a:gd name="connsiteX4" fmla="*/ 300689 w 463668"/>
              <a:gd name="connsiteY4" fmla="*/ 1784075 h 1786719"/>
              <a:gd name="connsiteX5" fmla="*/ 200259 w 463668"/>
              <a:gd name="connsiteY5" fmla="*/ 1682567 h 1786719"/>
              <a:gd name="connsiteX6" fmla="*/ 155840 w 463668"/>
              <a:gd name="connsiteY6" fmla="*/ 1481424 h 1786719"/>
              <a:gd name="connsiteX7" fmla="*/ 123145 w 463668"/>
              <a:gd name="connsiteY7" fmla="*/ 931872 h 1786719"/>
              <a:gd name="connsiteX8" fmla="*/ 0 w 463668"/>
              <a:gd name="connsiteY8" fmla="*/ 0 h 1786719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68028 w 475856"/>
              <a:gd name="connsiteY6" fmla="*/ 1495667 h 1800962"/>
              <a:gd name="connsiteX7" fmla="*/ 135333 w 475856"/>
              <a:gd name="connsiteY7" fmla="*/ 946115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68028 w 475856"/>
              <a:gd name="connsiteY6" fmla="*/ 1495667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02004 w 475856"/>
              <a:gd name="connsiteY6" fmla="*/ 1340622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02004 w 475856"/>
              <a:gd name="connsiteY6" fmla="*/ 1340622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91194 w 475856"/>
              <a:gd name="connsiteY6" fmla="*/ 1328464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9786"/>
              <a:gd name="connsiteX1" fmla="*/ 458892 w 475856"/>
              <a:gd name="connsiteY1" fmla="*/ 1104869 h 1809786"/>
              <a:gd name="connsiteX2" fmla="*/ 472484 w 475856"/>
              <a:gd name="connsiteY2" fmla="*/ 1542623 h 1809786"/>
              <a:gd name="connsiteX3" fmla="*/ 400534 w 475856"/>
              <a:gd name="connsiteY3" fmla="*/ 1751020 h 1809786"/>
              <a:gd name="connsiteX4" fmla="*/ 312877 w 475856"/>
              <a:gd name="connsiteY4" fmla="*/ 1798318 h 1809786"/>
              <a:gd name="connsiteX5" fmla="*/ 136090 w 475856"/>
              <a:gd name="connsiteY5" fmla="*/ 1568395 h 1809786"/>
              <a:gd name="connsiteX6" fmla="*/ 91194 w 475856"/>
              <a:gd name="connsiteY6" fmla="*/ 1328464 h 1809786"/>
              <a:gd name="connsiteX7" fmla="*/ 67932 w 475856"/>
              <a:gd name="connsiteY7" fmla="*/ 788984 h 1809786"/>
              <a:gd name="connsiteX8" fmla="*/ 0 w 475856"/>
              <a:gd name="connsiteY8" fmla="*/ 0 h 1809786"/>
              <a:gd name="connsiteX0" fmla="*/ 413089 w 475856"/>
              <a:gd name="connsiteY0" fmla="*/ 227658 h 1770882"/>
              <a:gd name="connsiteX1" fmla="*/ 458892 w 475856"/>
              <a:gd name="connsiteY1" fmla="*/ 1104869 h 1770882"/>
              <a:gd name="connsiteX2" fmla="*/ 472484 w 475856"/>
              <a:gd name="connsiteY2" fmla="*/ 1542623 h 1770882"/>
              <a:gd name="connsiteX3" fmla="*/ 400534 w 475856"/>
              <a:gd name="connsiteY3" fmla="*/ 1751020 h 1770882"/>
              <a:gd name="connsiteX4" fmla="*/ 261579 w 475856"/>
              <a:gd name="connsiteY4" fmla="*/ 1741716 h 1770882"/>
              <a:gd name="connsiteX5" fmla="*/ 136090 w 475856"/>
              <a:gd name="connsiteY5" fmla="*/ 1568395 h 1770882"/>
              <a:gd name="connsiteX6" fmla="*/ 91194 w 475856"/>
              <a:gd name="connsiteY6" fmla="*/ 1328464 h 1770882"/>
              <a:gd name="connsiteX7" fmla="*/ 67932 w 475856"/>
              <a:gd name="connsiteY7" fmla="*/ 788984 h 1770882"/>
              <a:gd name="connsiteX8" fmla="*/ 0 w 475856"/>
              <a:gd name="connsiteY8" fmla="*/ 0 h 1770882"/>
              <a:gd name="connsiteX0" fmla="*/ 413089 w 478485"/>
              <a:gd name="connsiteY0" fmla="*/ 227658 h 1748979"/>
              <a:gd name="connsiteX1" fmla="*/ 458892 w 478485"/>
              <a:gd name="connsiteY1" fmla="*/ 1104869 h 1748979"/>
              <a:gd name="connsiteX2" fmla="*/ 472484 w 478485"/>
              <a:gd name="connsiteY2" fmla="*/ 1542623 h 1748979"/>
              <a:gd name="connsiteX3" fmla="*/ 363559 w 478485"/>
              <a:gd name="connsiteY3" fmla="*/ 1699209 h 1748979"/>
              <a:gd name="connsiteX4" fmla="*/ 261579 w 478485"/>
              <a:gd name="connsiteY4" fmla="*/ 1741716 h 1748979"/>
              <a:gd name="connsiteX5" fmla="*/ 136090 w 478485"/>
              <a:gd name="connsiteY5" fmla="*/ 1568395 h 1748979"/>
              <a:gd name="connsiteX6" fmla="*/ 91194 w 478485"/>
              <a:gd name="connsiteY6" fmla="*/ 1328464 h 1748979"/>
              <a:gd name="connsiteX7" fmla="*/ 67932 w 478485"/>
              <a:gd name="connsiteY7" fmla="*/ 788984 h 1748979"/>
              <a:gd name="connsiteX8" fmla="*/ 0 w 478485"/>
              <a:gd name="connsiteY8" fmla="*/ 0 h 1748979"/>
              <a:gd name="connsiteX0" fmla="*/ 413089 w 472127"/>
              <a:gd name="connsiteY0" fmla="*/ 227658 h 1751198"/>
              <a:gd name="connsiteX1" fmla="*/ 458892 w 472127"/>
              <a:gd name="connsiteY1" fmla="*/ 1104869 h 1751198"/>
              <a:gd name="connsiteX2" fmla="*/ 464644 w 472127"/>
              <a:gd name="connsiteY2" fmla="*/ 1454613 h 1751198"/>
              <a:gd name="connsiteX3" fmla="*/ 363559 w 472127"/>
              <a:gd name="connsiteY3" fmla="*/ 1699209 h 1751198"/>
              <a:gd name="connsiteX4" fmla="*/ 261579 w 472127"/>
              <a:gd name="connsiteY4" fmla="*/ 1741716 h 1751198"/>
              <a:gd name="connsiteX5" fmla="*/ 136090 w 472127"/>
              <a:gd name="connsiteY5" fmla="*/ 1568395 h 1751198"/>
              <a:gd name="connsiteX6" fmla="*/ 91194 w 472127"/>
              <a:gd name="connsiteY6" fmla="*/ 1328464 h 1751198"/>
              <a:gd name="connsiteX7" fmla="*/ 67932 w 472127"/>
              <a:gd name="connsiteY7" fmla="*/ 788984 h 1751198"/>
              <a:gd name="connsiteX8" fmla="*/ 0 w 472127"/>
              <a:gd name="connsiteY8" fmla="*/ 0 h 1751198"/>
              <a:gd name="connsiteX0" fmla="*/ 413089 w 471189"/>
              <a:gd name="connsiteY0" fmla="*/ 227658 h 1745342"/>
              <a:gd name="connsiteX1" fmla="*/ 458892 w 471189"/>
              <a:gd name="connsiteY1" fmla="*/ 1104869 h 1745342"/>
              <a:gd name="connsiteX2" fmla="*/ 464644 w 471189"/>
              <a:gd name="connsiteY2" fmla="*/ 1454613 h 1745342"/>
              <a:gd name="connsiteX3" fmla="*/ 376235 w 471189"/>
              <a:gd name="connsiteY3" fmla="*/ 1667671 h 1745342"/>
              <a:gd name="connsiteX4" fmla="*/ 261579 w 471189"/>
              <a:gd name="connsiteY4" fmla="*/ 1741716 h 1745342"/>
              <a:gd name="connsiteX5" fmla="*/ 136090 w 471189"/>
              <a:gd name="connsiteY5" fmla="*/ 1568395 h 1745342"/>
              <a:gd name="connsiteX6" fmla="*/ 91194 w 471189"/>
              <a:gd name="connsiteY6" fmla="*/ 1328464 h 1745342"/>
              <a:gd name="connsiteX7" fmla="*/ 67932 w 471189"/>
              <a:gd name="connsiteY7" fmla="*/ 788984 h 1745342"/>
              <a:gd name="connsiteX8" fmla="*/ 0 w 471189"/>
              <a:gd name="connsiteY8" fmla="*/ 0 h 1745342"/>
              <a:gd name="connsiteX0" fmla="*/ 413089 w 471189"/>
              <a:gd name="connsiteY0" fmla="*/ 227658 h 1740009"/>
              <a:gd name="connsiteX1" fmla="*/ 458892 w 471189"/>
              <a:gd name="connsiteY1" fmla="*/ 1104869 h 1740009"/>
              <a:gd name="connsiteX2" fmla="*/ 464644 w 471189"/>
              <a:gd name="connsiteY2" fmla="*/ 1454613 h 1740009"/>
              <a:gd name="connsiteX3" fmla="*/ 376235 w 471189"/>
              <a:gd name="connsiteY3" fmla="*/ 1667671 h 1740009"/>
              <a:gd name="connsiteX4" fmla="*/ 269017 w 471189"/>
              <a:gd name="connsiteY4" fmla="*/ 1736071 h 1740009"/>
              <a:gd name="connsiteX5" fmla="*/ 136090 w 471189"/>
              <a:gd name="connsiteY5" fmla="*/ 1568395 h 1740009"/>
              <a:gd name="connsiteX6" fmla="*/ 91194 w 471189"/>
              <a:gd name="connsiteY6" fmla="*/ 1328464 h 1740009"/>
              <a:gd name="connsiteX7" fmla="*/ 67932 w 471189"/>
              <a:gd name="connsiteY7" fmla="*/ 788984 h 1740009"/>
              <a:gd name="connsiteX8" fmla="*/ 0 w 471189"/>
              <a:gd name="connsiteY8" fmla="*/ 0 h 1740009"/>
              <a:gd name="connsiteX0" fmla="*/ 411843 w 471237"/>
              <a:gd name="connsiteY0" fmla="*/ 284977 h 1740009"/>
              <a:gd name="connsiteX1" fmla="*/ 458892 w 471237"/>
              <a:gd name="connsiteY1" fmla="*/ 1104869 h 1740009"/>
              <a:gd name="connsiteX2" fmla="*/ 464644 w 471237"/>
              <a:gd name="connsiteY2" fmla="*/ 1454613 h 1740009"/>
              <a:gd name="connsiteX3" fmla="*/ 376235 w 471237"/>
              <a:gd name="connsiteY3" fmla="*/ 1667671 h 1740009"/>
              <a:gd name="connsiteX4" fmla="*/ 269017 w 471237"/>
              <a:gd name="connsiteY4" fmla="*/ 1736071 h 1740009"/>
              <a:gd name="connsiteX5" fmla="*/ 136090 w 471237"/>
              <a:gd name="connsiteY5" fmla="*/ 1568395 h 1740009"/>
              <a:gd name="connsiteX6" fmla="*/ 91194 w 471237"/>
              <a:gd name="connsiteY6" fmla="*/ 1328464 h 1740009"/>
              <a:gd name="connsiteX7" fmla="*/ 67932 w 471237"/>
              <a:gd name="connsiteY7" fmla="*/ 788984 h 1740009"/>
              <a:gd name="connsiteX8" fmla="*/ 0 w 471237"/>
              <a:gd name="connsiteY8" fmla="*/ 0 h 17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237" h="1740009">
                <a:moveTo>
                  <a:pt x="411843" y="284977"/>
                </a:moveTo>
                <a:cubicBezTo>
                  <a:pt x="414077" y="473181"/>
                  <a:pt x="450092" y="909930"/>
                  <a:pt x="458892" y="1104869"/>
                </a:cubicBezTo>
                <a:cubicBezTo>
                  <a:pt x="467692" y="1299808"/>
                  <a:pt x="478420" y="1360813"/>
                  <a:pt x="464644" y="1454613"/>
                </a:cubicBezTo>
                <a:cubicBezTo>
                  <a:pt x="450868" y="1548413"/>
                  <a:pt x="408839" y="1620761"/>
                  <a:pt x="376235" y="1667671"/>
                </a:cubicBezTo>
                <a:cubicBezTo>
                  <a:pt x="343631" y="1714581"/>
                  <a:pt x="309041" y="1752617"/>
                  <a:pt x="269017" y="1736071"/>
                </a:cubicBezTo>
                <a:cubicBezTo>
                  <a:pt x="228993" y="1719525"/>
                  <a:pt x="165727" y="1636330"/>
                  <a:pt x="136090" y="1568395"/>
                </a:cubicBezTo>
                <a:cubicBezTo>
                  <a:pt x="106453" y="1500461"/>
                  <a:pt x="102554" y="1458366"/>
                  <a:pt x="91194" y="1328464"/>
                </a:cubicBezTo>
                <a:cubicBezTo>
                  <a:pt x="79834" y="1198562"/>
                  <a:pt x="83131" y="1010395"/>
                  <a:pt x="67932" y="788984"/>
                </a:cubicBezTo>
                <a:cubicBezTo>
                  <a:pt x="52733" y="567573"/>
                  <a:pt x="12682" y="102085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701801" y="4210066"/>
            <a:ext cx="97232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4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2820374" y="402422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047732" y="402841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1939086" y="4026253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Freihandform 120"/>
          <p:cNvSpPr/>
          <p:nvPr/>
        </p:nvSpPr>
        <p:spPr>
          <a:xfrm rot="19177402" flipH="1">
            <a:off x="1378331" y="4468264"/>
            <a:ext cx="614119" cy="1408620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384735 w 396257"/>
              <a:gd name="connsiteY0" fmla="*/ 122446 h 1296538"/>
              <a:gd name="connsiteX1" fmla="*/ 396125 w 396257"/>
              <a:gd name="connsiteY1" fmla="*/ 624553 h 1296538"/>
              <a:gd name="connsiteX2" fmla="*/ 380078 w 396257"/>
              <a:gd name="connsiteY2" fmla="*/ 1044785 h 1296538"/>
              <a:gd name="connsiteX3" fmla="*/ 298454 w 396257"/>
              <a:gd name="connsiteY3" fmla="*/ 1251377 h 1296538"/>
              <a:gd name="connsiteX4" fmla="*/ 195256 w 396257"/>
              <a:gd name="connsiteY4" fmla="*/ 1294580 h 1296538"/>
              <a:gd name="connsiteX5" fmla="*/ 105425 w 396257"/>
              <a:gd name="connsiteY5" fmla="*/ 1213041 h 1296538"/>
              <a:gd name="connsiteX6" fmla="*/ 26117 w 396257"/>
              <a:gd name="connsiteY6" fmla="*/ 1004196 h 1296538"/>
              <a:gd name="connsiteX7" fmla="*/ 1 w 396257"/>
              <a:gd name="connsiteY7" fmla="*/ 508650 h 1296538"/>
              <a:gd name="connsiteX8" fmla="*/ 25358 w 396257"/>
              <a:gd name="connsiteY8" fmla="*/ 0 h 1296538"/>
              <a:gd name="connsiteX0" fmla="*/ 364992 w 376514"/>
              <a:gd name="connsiteY0" fmla="*/ 122446 h 1296537"/>
              <a:gd name="connsiteX1" fmla="*/ 376382 w 376514"/>
              <a:gd name="connsiteY1" fmla="*/ 624553 h 1296537"/>
              <a:gd name="connsiteX2" fmla="*/ 360335 w 376514"/>
              <a:gd name="connsiteY2" fmla="*/ 1044785 h 1296537"/>
              <a:gd name="connsiteX3" fmla="*/ 278711 w 376514"/>
              <a:gd name="connsiteY3" fmla="*/ 1251377 h 1296537"/>
              <a:gd name="connsiteX4" fmla="*/ 175513 w 376514"/>
              <a:gd name="connsiteY4" fmla="*/ 1294580 h 1296537"/>
              <a:gd name="connsiteX5" fmla="*/ 85682 w 376514"/>
              <a:gd name="connsiteY5" fmla="*/ 1213041 h 1296537"/>
              <a:gd name="connsiteX6" fmla="*/ 6374 w 376514"/>
              <a:gd name="connsiteY6" fmla="*/ 1004196 h 1296537"/>
              <a:gd name="connsiteX7" fmla="*/ 4862 w 376514"/>
              <a:gd name="connsiteY7" fmla="*/ 501207 h 1296537"/>
              <a:gd name="connsiteX8" fmla="*/ 5615 w 376514"/>
              <a:gd name="connsiteY8" fmla="*/ 0 h 1296537"/>
              <a:gd name="connsiteX0" fmla="*/ 364927 w 376449"/>
              <a:gd name="connsiteY0" fmla="*/ 122446 h 1296537"/>
              <a:gd name="connsiteX1" fmla="*/ 376317 w 376449"/>
              <a:gd name="connsiteY1" fmla="*/ 624553 h 1296537"/>
              <a:gd name="connsiteX2" fmla="*/ 360270 w 376449"/>
              <a:gd name="connsiteY2" fmla="*/ 1044785 h 1296537"/>
              <a:gd name="connsiteX3" fmla="*/ 278646 w 376449"/>
              <a:gd name="connsiteY3" fmla="*/ 1251377 h 1296537"/>
              <a:gd name="connsiteX4" fmla="*/ 175448 w 376449"/>
              <a:gd name="connsiteY4" fmla="*/ 1294580 h 1296537"/>
              <a:gd name="connsiteX5" fmla="*/ 85617 w 376449"/>
              <a:gd name="connsiteY5" fmla="*/ 1213041 h 1296537"/>
              <a:gd name="connsiteX6" fmla="*/ 6309 w 376449"/>
              <a:gd name="connsiteY6" fmla="*/ 1004196 h 1296537"/>
              <a:gd name="connsiteX7" fmla="*/ 4797 w 376449"/>
              <a:gd name="connsiteY7" fmla="*/ 501207 h 1296537"/>
              <a:gd name="connsiteX8" fmla="*/ 5550 w 376449"/>
              <a:gd name="connsiteY8" fmla="*/ 0 h 1296537"/>
              <a:gd name="connsiteX0" fmla="*/ 360976 w 372498"/>
              <a:gd name="connsiteY0" fmla="*/ 122446 h 1296537"/>
              <a:gd name="connsiteX1" fmla="*/ 372366 w 372498"/>
              <a:gd name="connsiteY1" fmla="*/ 624553 h 1296537"/>
              <a:gd name="connsiteX2" fmla="*/ 356319 w 372498"/>
              <a:gd name="connsiteY2" fmla="*/ 1044785 h 1296537"/>
              <a:gd name="connsiteX3" fmla="*/ 274695 w 372498"/>
              <a:gd name="connsiteY3" fmla="*/ 1251377 h 1296537"/>
              <a:gd name="connsiteX4" fmla="*/ 171497 w 372498"/>
              <a:gd name="connsiteY4" fmla="*/ 1294580 h 1296537"/>
              <a:gd name="connsiteX5" fmla="*/ 81666 w 372498"/>
              <a:gd name="connsiteY5" fmla="*/ 1213041 h 1296537"/>
              <a:gd name="connsiteX6" fmla="*/ 8311 w 372498"/>
              <a:gd name="connsiteY6" fmla="*/ 1025857 h 1296537"/>
              <a:gd name="connsiteX7" fmla="*/ 846 w 372498"/>
              <a:gd name="connsiteY7" fmla="*/ 501207 h 1296537"/>
              <a:gd name="connsiteX8" fmla="*/ 1599 w 372498"/>
              <a:gd name="connsiteY8" fmla="*/ 0 h 1296537"/>
              <a:gd name="connsiteX0" fmla="*/ 361065 w 372587"/>
              <a:gd name="connsiteY0" fmla="*/ 122446 h 1295299"/>
              <a:gd name="connsiteX1" fmla="*/ 372455 w 372587"/>
              <a:gd name="connsiteY1" fmla="*/ 624553 h 1295299"/>
              <a:gd name="connsiteX2" fmla="*/ 356408 w 372587"/>
              <a:gd name="connsiteY2" fmla="*/ 1044785 h 1295299"/>
              <a:gd name="connsiteX3" fmla="*/ 274784 w 372587"/>
              <a:gd name="connsiteY3" fmla="*/ 1251377 h 1295299"/>
              <a:gd name="connsiteX4" fmla="*/ 171586 w 372587"/>
              <a:gd name="connsiteY4" fmla="*/ 1294580 h 1295299"/>
              <a:gd name="connsiteX5" fmla="*/ 82338 w 372587"/>
              <a:gd name="connsiteY5" fmla="*/ 1233756 h 1295299"/>
              <a:gd name="connsiteX6" fmla="*/ 8400 w 372587"/>
              <a:gd name="connsiteY6" fmla="*/ 1025857 h 1295299"/>
              <a:gd name="connsiteX7" fmla="*/ 935 w 372587"/>
              <a:gd name="connsiteY7" fmla="*/ 501207 h 1295299"/>
              <a:gd name="connsiteX8" fmla="*/ 1688 w 372587"/>
              <a:gd name="connsiteY8" fmla="*/ 0 h 1295299"/>
              <a:gd name="connsiteX0" fmla="*/ 361065 w 372587"/>
              <a:gd name="connsiteY0" fmla="*/ 122446 h 1318694"/>
              <a:gd name="connsiteX1" fmla="*/ 372455 w 372587"/>
              <a:gd name="connsiteY1" fmla="*/ 624553 h 1318694"/>
              <a:gd name="connsiteX2" fmla="*/ 356408 w 372587"/>
              <a:gd name="connsiteY2" fmla="*/ 1044785 h 1318694"/>
              <a:gd name="connsiteX3" fmla="*/ 274784 w 372587"/>
              <a:gd name="connsiteY3" fmla="*/ 1251377 h 1318694"/>
              <a:gd name="connsiteX4" fmla="*/ 173403 w 372587"/>
              <a:gd name="connsiteY4" fmla="*/ 1318457 h 1318694"/>
              <a:gd name="connsiteX5" fmla="*/ 82338 w 372587"/>
              <a:gd name="connsiteY5" fmla="*/ 1233756 h 1318694"/>
              <a:gd name="connsiteX6" fmla="*/ 8400 w 372587"/>
              <a:gd name="connsiteY6" fmla="*/ 1025857 h 1318694"/>
              <a:gd name="connsiteX7" fmla="*/ 935 w 372587"/>
              <a:gd name="connsiteY7" fmla="*/ 501207 h 1318694"/>
              <a:gd name="connsiteX8" fmla="*/ 1688 w 372587"/>
              <a:gd name="connsiteY8" fmla="*/ 0 h 1318694"/>
              <a:gd name="connsiteX0" fmla="*/ 361065 w 380983"/>
              <a:gd name="connsiteY0" fmla="*/ 122446 h 1318694"/>
              <a:gd name="connsiteX1" fmla="*/ 380945 w 380983"/>
              <a:gd name="connsiteY1" fmla="*/ 614271 h 1318694"/>
              <a:gd name="connsiteX2" fmla="*/ 356408 w 380983"/>
              <a:gd name="connsiteY2" fmla="*/ 1044785 h 1318694"/>
              <a:gd name="connsiteX3" fmla="*/ 274784 w 380983"/>
              <a:gd name="connsiteY3" fmla="*/ 1251377 h 1318694"/>
              <a:gd name="connsiteX4" fmla="*/ 173403 w 380983"/>
              <a:gd name="connsiteY4" fmla="*/ 1318457 h 1318694"/>
              <a:gd name="connsiteX5" fmla="*/ 82338 w 380983"/>
              <a:gd name="connsiteY5" fmla="*/ 1233756 h 1318694"/>
              <a:gd name="connsiteX6" fmla="*/ 8400 w 380983"/>
              <a:gd name="connsiteY6" fmla="*/ 1025857 h 1318694"/>
              <a:gd name="connsiteX7" fmla="*/ 935 w 380983"/>
              <a:gd name="connsiteY7" fmla="*/ 501207 h 1318694"/>
              <a:gd name="connsiteX8" fmla="*/ 1688 w 380983"/>
              <a:gd name="connsiteY8" fmla="*/ 0 h 1318694"/>
              <a:gd name="connsiteX0" fmla="*/ 387693 w 391505"/>
              <a:gd name="connsiteY0" fmla="*/ 24075 h 1318694"/>
              <a:gd name="connsiteX1" fmla="*/ 380945 w 391505"/>
              <a:gd name="connsiteY1" fmla="*/ 614271 h 1318694"/>
              <a:gd name="connsiteX2" fmla="*/ 356408 w 391505"/>
              <a:gd name="connsiteY2" fmla="*/ 1044785 h 1318694"/>
              <a:gd name="connsiteX3" fmla="*/ 274784 w 391505"/>
              <a:gd name="connsiteY3" fmla="*/ 1251377 h 1318694"/>
              <a:gd name="connsiteX4" fmla="*/ 173403 w 391505"/>
              <a:gd name="connsiteY4" fmla="*/ 1318457 h 1318694"/>
              <a:gd name="connsiteX5" fmla="*/ 82338 w 391505"/>
              <a:gd name="connsiteY5" fmla="*/ 1233756 h 1318694"/>
              <a:gd name="connsiteX6" fmla="*/ 8400 w 391505"/>
              <a:gd name="connsiteY6" fmla="*/ 1025857 h 1318694"/>
              <a:gd name="connsiteX7" fmla="*/ 935 w 391505"/>
              <a:gd name="connsiteY7" fmla="*/ 501207 h 1318694"/>
              <a:gd name="connsiteX8" fmla="*/ 1688 w 391505"/>
              <a:gd name="connsiteY8" fmla="*/ 0 h 1318694"/>
              <a:gd name="connsiteX0" fmla="*/ 387693 w 389439"/>
              <a:gd name="connsiteY0" fmla="*/ 24075 h 1318694"/>
              <a:gd name="connsiteX1" fmla="*/ 380945 w 389439"/>
              <a:gd name="connsiteY1" fmla="*/ 614271 h 1318694"/>
              <a:gd name="connsiteX2" fmla="*/ 356408 w 389439"/>
              <a:gd name="connsiteY2" fmla="*/ 1044785 h 1318694"/>
              <a:gd name="connsiteX3" fmla="*/ 274784 w 389439"/>
              <a:gd name="connsiteY3" fmla="*/ 1251377 h 1318694"/>
              <a:gd name="connsiteX4" fmla="*/ 173403 w 389439"/>
              <a:gd name="connsiteY4" fmla="*/ 1318457 h 1318694"/>
              <a:gd name="connsiteX5" fmla="*/ 82338 w 389439"/>
              <a:gd name="connsiteY5" fmla="*/ 1233756 h 1318694"/>
              <a:gd name="connsiteX6" fmla="*/ 8400 w 389439"/>
              <a:gd name="connsiteY6" fmla="*/ 1025857 h 1318694"/>
              <a:gd name="connsiteX7" fmla="*/ 935 w 389439"/>
              <a:gd name="connsiteY7" fmla="*/ 501207 h 1318694"/>
              <a:gd name="connsiteX8" fmla="*/ 1688 w 389439"/>
              <a:gd name="connsiteY8" fmla="*/ 0 h 1318694"/>
              <a:gd name="connsiteX0" fmla="*/ 396035 w 397091"/>
              <a:gd name="connsiteY0" fmla="*/ 0 h 1337318"/>
              <a:gd name="connsiteX1" fmla="*/ 380945 w 397091"/>
              <a:gd name="connsiteY1" fmla="*/ 632895 h 1337318"/>
              <a:gd name="connsiteX2" fmla="*/ 356408 w 397091"/>
              <a:gd name="connsiteY2" fmla="*/ 1063409 h 1337318"/>
              <a:gd name="connsiteX3" fmla="*/ 274784 w 397091"/>
              <a:gd name="connsiteY3" fmla="*/ 1270001 h 1337318"/>
              <a:gd name="connsiteX4" fmla="*/ 173403 w 397091"/>
              <a:gd name="connsiteY4" fmla="*/ 1337081 h 1337318"/>
              <a:gd name="connsiteX5" fmla="*/ 82338 w 397091"/>
              <a:gd name="connsiteY5" fmla="*/ 1252380 h 1337318"/>
              <a:gd name="connsiteX6" fmla="*/ 8400 w 397091"/>
              <a:gd name="connsiteY6" fmla="*/ 1044481 h 1337318"/>
              <a:gd name="connsiteX7" fmla="*/ 935 w 397091"/>
              <a:gd name="connsiteY7" fmla="*/ 519831 h 1337318"/>
              <a:gd name="connsiteX8" fmla="*/ 1688 w 397091"/>
              <a:gd name="connsiteY8" fmla="*/ 18624 h 1337318"/>
              <a:gd name="connsiteX0" fmla="*/ 396035 w 396141"/>
              <a:gd name="connsiteY0" fmla="*/ 0 h 1337318"/>
              <a:gd name="connsiteX1" fmla="*/ 392968 w 396141"/>
              <a:gd name="connsiteY1" fmla="*/ 248994 h 1337318"/>
              <a:gd name="connsiteX2" fmla="*/ 380945 w 396141"/>
              <a:gd name="connsiteY2" fmla="*/ 632895 h 1337318"/>
              <a:gd name="connsiteX3" fmla="*/ 356408 w 396141"/>
              <a:gd name="connsiteY3" fmla="*/ 1063409 h 1337318"/>
              <a:gd name="connsiteX4" fmla="*/ 274784 w 396141"/>
              <a:gd name="connsiteY4" fmla="*/ 1270001 h 1337318"/>
              <a:gd name="connsiteX5" fmla="*/ 173403 w 396141"/>
              <a:gd name="connsiteY5" fmla="*/ 1337081 h 1337318"/>
              <a:gd name="connsiteX6" fmla="*/ 82338 w 396141"/>
              <a:gd name="connsiteY6" fmla="*/ 1252380 h 1337318"/>
              <a:gd name="connsiteX7" fmla="*/ 8400 w 396141"/>
              <a:gd name="connsiteY7" fmla="*/ 1044481 h 1337318"/>
              <a:gd name="connsiteX8" fmla="*/ 935 w 396141"/>
              <a:gd name="connsiteY8" fmla="*/ 519831 h 1337318"/>
              <a:gd name="connsiteX9" fmla="*/ 1688 w 396141"/>
              <a:gd name="connsiteY9" fmla="*/ 18624 h 1337318"/>
              <a:gd name="connsiteX0" fmla="*/ 395953 w 396059"/>
              <a:gd name="connsiteY0" fmla="*/ 191414 h 1528732"/>
              <a:gd name="connsiteX1" fmla="*/ 392886 w 396059"/>
              <a:gd name="connsiteY1" fmla="*/ 440408 h 1528732"/>
              <a:gd name="connsiteX2" fmla="*/ 380863 w 396059"/>
              <a:gd name="connsiteY2" fmla="*/ 824309 h 1528732"/>
              <a:gd name="connsiteX3" fmla="*/ 356326 w 396059"/>
              <a:gd name="connsiteY3" fmla="*/ 1254823 h 1528732"/>
              <a:gd name="connsiteX4" fmla="*/ 274702 w 396059"/>
              <a:gd name="connsiteY4" fmla="*/ 1461415 h 1528732"/>
              <a:gd name="connsiteX5" fmla="*/ 173321 w 396059"/>
              <a:gd name="connsiteY5" fmla="*/ 1528495 h 1528732"/>
              <a:gd name="connsiteX6" fmla="*/ 82256 w 396059"/>
              <a:gd name="connsiteY6" fmla="*/ 1443794 h 1528732"/>
              <a:gd name="connsiteX7" fmla="*/ 8318 w 396059"/>
              <a:gd name="connsiteY7" fmla="*/ 1235895 h 1528732"/>
              <a:gd name="connsiteX8" fmla="*/ 853 w 396059"/>
              <a:gd name="connsiteY8" fmla="*/ 711245 h 1528732"/>
              <a:gd name="connsiteX9" fmla="*/ 279 w 396059"/>
              <a:gd name="connsiteY9" fmla="*/ 0 h 1528732"/>
              <a:gd name="connsiteX0" fmla="*/ 395953 w 396059"/>
              <a:gd name="connsiteY0" fmla="*/ 191414 h 1528732"/>
              <a:gd name="connsiteX1" fmla="*/ 392886 w 396059"/>
              <a:gd name="connsiteY1" fmla="*/ 440408 h 1528732"/>
              <a:gd name="connsiteX2" fmla="*/ 380863 w 396059"/>
              <a:gd name="connsiteY2" fmla="*/ 824309 h 1528732"/>
              <a:gd name="connsiteX3" fmla="*/ 356326 w 396059"/>
              <a:gd name="connsiteY3" fmla="*/ 1254823 h 1528732"/>
              <a:gd name="connsiteX4" fmla="*/ 274702 w 396059"/>
              <a:gd name="connsiteY4" fmla="*/ 1461415 h 1528732"/>
              <a:gd name="connsiteX5" fmla="*/ 173321 w 396059"/>
              <a:gd name="connsiteY5" fmla="*/ 1528495 h 1528732"/>
              <a:gd name="connsiteX6" fmla="*/ 82256 w 396059"/>
              <a:gd name="connsiteY6" fmla="*/ 1443794 h 1528732"/>
              <a:gd name="connsiteX7" fmla="*/ 8318 w 396059"/>
              <a:gd name="connsiteY7" fmla="*/ 1235895 h 1528732"/>
              <a:gd name="connsiteX8" fmla="*/ 853 w 396059"/>
              <a:gd name="connsiteY8" fmla="*/ 711245 h 1528732"/>
              <a:gd name="connsiteX9" fmla="*/ 279 w 396059"/>
              <a:gd name="connsiteY9" fmla="*/ 0 h 1528732"/>
              <a:gd name="connsiteX0" fmla="*/ 395983 w 396089"/>
              <a:gd name="connsiteY0" fmla="*/ 204579 h 1541897"/>
              <a:gd name="connsiteX1" fmla="*/ 392916 w 396089"/>
              <a:gd name="connsiteY1" fmla="*/ 453573 h 1541897"/>
              <a:gd name="connsiteX2" fmla="*/ 380893 w 396089"/>
              <a:gd name="connsiteY2" fmla="*/ 837474 h 1541897"/>
              <a:gd name="connsiteX3" fmla="*/ 356356 w 396089"/>
              <a:gd name="connsiteY3" fmla="*/ 1267988 h 1541897"/>
              <a:gd name="connsiteX4" fmla="*/ 274732 w 396089"/>
              <a:gd name="connsiteY4" fmla="*/ 1474580 h 1541897"/>
              <a:gd name="connsiteX5" fmla="*/ 173351 w 396089"/>
              <a:gd name="connsiteY5" fmla="*/ 1541660 h 1541897"/>
              <a:gd name="connsiteX6" fmla="*/ 82286 w 396089"/>
              <a:gd name="connsiteY6" fmla="*/ 1456959 h 1541897"/>
              <a:gd name="connsiteX7" fmla="*/ 8348 w 396089"/>
              <a:gd name="connsiteY7" fmla="*/ 1249060 h 1541897"/>
              <a:gd name="connsiteX8" fmla="*/ 883 w 396089"/>
              <a:gd name="connsiteY8" fmla="*/ 724410 h 1541897"/>
              <a:gd name="connsiteX9" fmla="*/ 798 w 396089"/>
              <a:gd name="connsiteY9" fmla="*/ 0 h 1541897"/>
              <a:gd name="connsiteX0" fmla="*/ 395983 w 396460"/>
              <a:gd name="connsiteY0" fmla="*/ 362001 h 1699319"/>
              <a:gd name="connsiteX1" fmla="*/ 396319 w 396460"/>
              <a:gd name="connsiteY1" fmla="*/ 3001 h 1699319"/>
              <a:gd name="connsiteX2" fmla="*/ 392916 w 396460"/>
              <a:gd name="connsiteY2" fmla="*/ 610995 h 1699319"/>
              <a:gd name="connsiteX3" fmla="*/ 380893 w 396460"/>
              <a:gd name="connsiteY3" fmla="*/ 994896 h 1699319"/>
              <a:gd name="connsiteX4" fmla="*/ 356356 w 396460"/>
              <a:gd name="connsiteY4" fmla="*/ 1425410 h 1699319"/>
              <a:gd name="connsiteX5" fmla="*/ 274732 w 396460"/>
              <a:gd name="connsiteY5" fmla="*/ 1632002 h 1699319"/>
              <a:gd name="connsiteX6" fmla="*/ 173351 w 396460"/>
              <a:gd name="connsiteY6" fmla="*/ 1699082 h 1699319"/>
              <a:gd name="connsiteX7" fmla="*/ 82286 w 396460"/>
              <a:gd name="connsiteY7" fmla="*/ 1614381 h 1699319"/>
              <a:gd name="connsiteX8" fmla="*/ 8348 w 396460"/>
              <a:gd name="connsiteY8" fmla="*/ 1406482 h 1699319"/>
              <a:gd name="connsiteX9" fmla="*/ 883 w 396460"/>
              <a:gd name="connsiteY9" fmla="*/ 881832 h 1699319"/>
              <a:gd name="connsiteX10" fmla="*/ 798 w 396460"/>
              <a:gd name="connsiteY10" fmla="*/ 157422 h 1699319"/>
              <a:gd name="connsiteX0" fmla="*/ 400132 w 400609"/>
              <a:gd name="connsiteY0" fmla="*/ 362002 h 1699320"/>
              <a:gd name="connsiteX1" fmla="*/ 400468 w 400609"/>
              <a:gd name="connsiteY1" fmla="*/ 3002 h 1699320"/>
              <a:gd name="connsiteX2" fmla="*/ 397065 w 400609"/>
              <a:gd name="connsiteY2" fmla="*/ 610996 h 1699320"/>
              <a:gd name="connsiteX3" fmla="*/ 385042 w 400609"/>
              <a:gd name="connsiteY3" fmla="*/ 994897 h 1699320"/>
              <a:gd name="connsiteX4" fmla="*/ 360505 w 400609"/>
              <a:gd name="connsiteY4" fmla="*/ 1425411 h 1699320"/>
              <a:gd name="connsiteX5" fmla="*/ 278881 w 400609"/>
              <a:gd name="connsiteY5" fmla="*/ 1632003 h 1699320"/>
              <a:gd name="connsiteX6" fmla="*/ 177500 w 400609"/>
              <a:gd name="connsiteY6" fmla="*/ 1699083 h 1699320"/>
              <a:gd name="connsiteX7" fmla="*/ 86435 w 400609"/>
              <a:gd name="connsiteY7" fmla="*/ 1614382 h 1699320"/>
              <a:gd name="connsiteX8" fmla="*/ 12497 w 400609"/>
              <a:gd name="connsiteY8" fmla="*/ 1406483 h 1699320"/>
              <a:gd name="connsiteX9" fmla="*/ 5032 w 400609"/>
              <a:gd name="connsiteY9" fmla="*/ 881833 h 1699320"/>
              <a:gd name="connsiteX10" fmla="*/ 64542 w 400609"/>
              <a:gd name="connsiteY10" fmla="*/ 26580 h 1699320"/>
              <a:gd name="connsiteX0" fmla="*/ 400132 w 400609"/>
              <a:gd name="connsiteY0" fmla="*/ 362002 h 1699320"/>
              <a:gd name="connsiteX1" fmla="*/ 400468 w 400609"/>
              <a:gd name="connsiteY1" fmla="*/ 3002 h 1699320"/>
              <a:gd name="connsiteX2" fmla="*/ 397065 w 400609"/>
              <a:gd name="connsiteY2" fmla="*/ 610996 h 1699320"/>
              <a:gd name="connsiteX3" fmla="*/ 385042 w 400609"/>
              <a:gd name="connsiteY3" fmla="*/ 994897 h 1699320"/>
              <a:gd name="connsiteX4" fmla="*/ 360505 w 400609"/>
              <a:gd name="connsiteY4" fmla="*/ 1425411 h 1699320"/>
              <a:gd name="connsiteX5" fmla="*/ 278881 w 400609"/>
              <a:gd name="connsiteY5" fmla="*/ 1632003 h 1699320"/>
              <a:gd name="connsiteX6" fmla="*/ 177500 w 400609"/>
              <a:gd name="connsiteY6" fmla="*/ 1699083 h 1699320"/>
              <a:gd name="connsiteX7" fmla="*/ 86435 w 400609"/>
              <a:gd name="connsiteY7" fmla="*/ 1614382 h 1699320"/>
              <a:gd name="connsiteX8" fmla="*/ 12497 w 400609"/>
              <a:gd name="connsiteY8" fmla="*/ 1406483 h 1699320"/>
              <a:gd name="connsiteX9" fmla="*/ 5032 w 400609"/>
              <a:gd name="connsiteY9" fmla="*/ 881833 h 1699320"/>
              <a:gd name="connsiteX10" fmla="*/ 64542 w 400609"/>
              <a:gd name="connsiteY10" fmla="*/ 26580 h 1699320"/>
              <a:gd name="connsiteX0" fmla="*/ 399816 w 400293"/>
              <a:gd name="connsiteY0" fmla="*/ 362002 h 1699320"/>
              <a:gd name="connsiteX1" fmla="*/ 400152 w 400293"/>
              <a:gd name="connsiteY1" fmla="*/ 3002 h 1699320"/>
              <a:gd name="connsiteX2" fmla="*/ 396749 w 400293"/>
              <a:gd name="connsiteY2" fmla="*/ 610996 h 1699320"/>
              <a:gd name="connsiteX3" fmla="*/ 384726 w 400293"/>
              <a:gd name="connsiteY3" fmla="*/ 994897 h 1699320"/>
              <a:gd name="connsiteX4" fmla="*/ 360189 w 400293"/>
              <a:gd name="connsiteY4" fmla="*/ 1425411 h 1699320"/>
              <a:gd name="connsiteX5" fmla="*/ 278565 w 400293"/>
              <a:gd name="connsiteY5" fmla="*/ 1632003 h 1699320"/>
              <a:gd name="connsiteX6" fmla="*/ 177184 w 400293"/>
              <a:gd name="connsiteY6" fmla="*/ 1699083 h 1699320"/>
              <a:gd name="connsiteX7" fmla="*/ 86119 w 400293"/>
              <a:gd name="connsiteY7" fmla="*/ 1614382 h 1699320"/>
              <a:gd name="connsiteX8" fmla="*/ 12181 w 400293"/>
              <a:gd name="connsiteY8" fmla="*/ 1406483 h 1699320"/>
              <a:gd name="connsiteX9" fmla="*/ 4716 w 400293"/>
              <a:gd name="connsiteY9" fmla="*/ 881833 h 1699320"/>
              <a:gd name="connsiteX10" fmla="*/ 59872 w 400293"/>
              <a:gd name="connsiteY10" fmla="*/ 34647 h 1699320"/>
              <a:gd name="connsiteX0" fmla="*/ 389000 w 389477"/>
              <a:gd name="connsiteY0" fmla="*/ 362002 h 1699320"/>
              <a:gd name="connsiteX1" fmla="*/ 389336 w 389477"/>
              <a:gd name="connsiteY1" fmla="*/ 3002 h 1699320"/>
              <a:gd name="connsiteX2" fmla="*/ 385933 w 389477"/>
              <a:gd name="connsiteY2" fmla="*/ 610996 h 1699320"/>
              <a:gd name="connsiteX3" fmla="*/ 373910 w 389477"/>
              <a:gd name="connsiteY3" fmla="*/ 994897 h 1699320"/>
              <a:gd name="connsiteX4" fmla="*/ 349373 w 389477"/>
              <a:gd name="connsiteY4" fmla="*/ 1425411 h 1699320"/>
              <a:gd name="connsiteX5" fmla="*/ 267749 w 389477"/>
              <a:gd name="connsiteY5" fmla="*/ 1632003 h 1699320"/>
              <a:gd name="connsiteX6" fmla="*/ 166368 w 389477"/>
              <a:gd name="connsiteY6" fmla="*/ 1699083 h 1699320"/>
              <a:gd name="connsiteX7" fmla="*/ 75303 w 389477"/>
              <a:gd name="connsiteY7" fmla="*/ 1614382 h 1699320"/>
              <a:gd name="connsiteX8" fmla="*/ 1365 w 389477"/>
              <a:gd name="connsiteY8" fmla="*/ 1406483 h 1699320"/>
              <a:gd name="connsiteX9" fmla="*/ 28895 w 389477"/>
              <a:gd name="connsiteY9" fmla="*/ 812911 h 1699320"/>
              <a:gd name="connsiteX10" fmla="*/ 49056 w 389477"/>
              <a:gd name="connsiteY10" fmla="*/ 34647 h 1699320"/>
              <a:gd name="connsiteX0" fmla="*/ 383154 w 383631"/>
              <a:gd name="connsiteY0" fmla="*/ 362002 h 1699320"/>
              <a:gd name="connsiteX1" fmla="*/ 383490 w 383631"/>
              <a:gd name="connsiteY1" fmla="*/ 3002 h 1699320"/>
              <a:gd name="connsiteX2" fmla="*/ 380087 w 383631"/>
              <a:gd name="connsiteY2" fmla="*/ 610996 h 1699320"/>
              <a:gd name="connsiteX3" fmla="*/ 368064 w 383631"/>
              <a:gd name="connsiteY3" fmla="*/ 994897 h 1699320"/>
              <a:gd name="connsiteX4" fmla="*/ 343527 w 383631"/>
              <a:gd name="connsiteY4" fmla="*/ 1425411 h 1699320"/>
              <a:gd name="connsiteX5" fmla="*/ 261903 w 383631"/>
              <a:gd name="connsiteY5" fmla="*/ 1632003 h 1699320"/>
              <a:gd name="connsiteX6" fmla="*/ 160522 w 383631"/>
              <a:gd name="connsiteY6" fmla="*/ 1699083 h 1699320"/>
              <a:gd name="connsiteX7" fmla="*/ 69457 w 383631"/>
              <a:gd name="connsiteY7" fmla="*/ 1614382 h 1699320"/>
              <a:gd name="connsiteX8" fmla="*/ 1613 w 383631"/>
              <a:gd name="connsiteY8" fmla="*/ 1378847 h 1699320"/>
              <a:gd name="connsiteX9" fmla="*/ 23049 w 383631"/>
              <a:gd name="connsiteY9" fmla="*/ 812911 h 1699320"/>
              <a:gd name="connsiteX10" fmla="*/ 43210 w 383631"/>
              <a:gd name="connsiteY10" fmla="*/ 34647 h 1699320"/>
              <a:gd name="connsiteX0" fmla="*/ 382300 w 382777"/>
              <a:gd name="connsiteY0" fmla="*/ 362002 h 1701072"/>
              <a:gd name="connsiteX1" fmla="*/ 382636 w 382777"/>
              <a:gd name="connsiteY1" fmla="*/ 3002 h 1701072"/>
              <a:gd name="connsiteX2" fmla="*/ 379233 w 382777"/>
              <a:gd name="connsiteY2" fmla="*/ 610996 h 1701072"/>
              <a:gd name="connsiteX3" fmla="*/ 367210 w 382777"/>
              <a:gd name="connsiteY3" fmla="*/ 994897 h 1701072"/>
              <a:gd name="connsiteX4" fmla="*/ 342673 w 382777"/>
              <a:gd name="connsiteY4" fmla="*/ 1425411 h 1701072"/>
              <a:gd name="connsiteX5" fmla="*/ 261049 w 382777"/>
              <a:gd name="connsiteY5" fmla="*/ 1632003 h 1701072"/>
              <a:gd name="connsiteX6" fmla="*/ 159668 w 382777"/>
              <a:gd name="connsiteY6" fmla="*/ 1699083 h 1701072"/>
              <a:gd name="connsiteX7" fmla="*/ 51016 w 382777"/>
              <a:gd name="connsiteY7" fmla="*/ 1569324 h 1701072"/>
              <a:gd name="connsiteX8" fmla="*/ 759 w 382777"/>
              <a:gd name="connsiteY8" fmla="*/ 1378847 h 1701072"/>
              <a:gd name="connsiteX9" fmla="*/ 22195 w 382777"/>
              <a:gd name="connsiteY9" fmla="*/ 812911 h 1701072"/>
              <a:gd name="connsiteX10" fmla="*/ 42356 w 382777"/>
              <a:gd name="connsiteY10" fmla="*/ 34647 h 1701072"/>
              <a:gd name="connsiteX0" fmla="*/ 383034 w 383511"/>
              <a:gd name="connsiteY0" fmla="*/ 362002 h 1701072"/>
              <a:gd name="connsiteX1" fmla="*/ 383370 w 383511"/>
              <a:gd name="connsiteY1" fmla="*/ 3002 h 1701072"/>
              <a:gd name="connsiteX2" fmla="*/ 379967 w 383511"/>
              <a:gd name="connsiteY2" fmla="*/ 610996 h 1701072"/>
              <a:gd name="connsiteX3" fmla="*/ 367944 w 383511"/>
              <a:gd name="connsiteY3" fmla="*/ 994897 h 1701072"/>
              <a:gd name="connsiteX4" fmla="*/ 343407 w 383511"/>
              <a:gd name="connsiteY4" fmla="*/ 1425411 h 1701072"/>
              <a:gd name="connsiteX5" fmla="*/ 261783 w 383511"/>
              <a:gd name="connsiteY5" fmla="*/ 1632003 h 1701072"/>
              <a:gd name="connsiteX6" fmla="*/ 160402 w 383511"/>
              <a:gd name="connsiteY6" fmla="*/ 1699083 h 1701072"/>
              <a:gd name="connsiteX7" fmla="*/ 51750 w 383511"/>
              <a:gd name="connsiteY7" fmla="*/ 1569324 h 1701072"/>
              <a:gd name="connsiteX8" fmla="*/ 1493 w 383511"/>
              <a:gd name="connsiteY8" fmla="*/ 1378847 h 1701072"/>
              <a:gd name="connsiteX9" fmla="*/ 22929 w 383511"/>
              <a:gd name="connsiteY9" fmla="*/ 812911 h 1701072"/>
              <a:gd name="connsiteX10" fmla="*/ 43090 w 383511"/>
              <a:gd name="connsiteY10" fmla="*/ 34647 h 1701072"/>
              <a:gd name="connsiteX0" fmla="*/ 383034 w 383511"/>
              <a:gd name="connsiteY0" fmla="*/ 362002 h 1670948"/>
              <a:gd name="connsiteX1" fmla="*/ 383370 w 383511"/>
              <a:gd name="connsiteY1" fmla="*/ 3002 h 1670948"/>
              <a:gd name="connsiteX2" fmla="*/ 379967 w 383511"/>
              <a:gd name="connsiteY2" fmla="*/ 610996 h 1670948"/>
              <a:gd name="connsiteX3" fmla="*/ 367944 w 383511"/>
              <a:gd name="connsiteY3" fmla="*/ 994897 h 1670948"/>
              <a:gd name="connsiteX4" fmla="*/ 343407 w 383511"/>
              <a:gd name="connsiteY4" fmla="*/ 1425411 h 1670948"/>
              <a:gd name="connsiteX5" fmla="*/ 261783 w 383511"/>
              <a:gd name="connsiteY5" fmla="*/ 1632003 h 1670948"/>
              <a:gd name="connsiteX6" fmla="*/ 136284 w 383511"/>
              <a:gd name="connsiteY6" fmla="*/ 1666124 h 1670948"/>
              <a:gd name="connsiteX7" fmla="*/ 51750 w 383511"/>
              <a:gd name="connsiteY7" fmla="*/ 1569324 h 1670948"/>
              <a:gd name="connsiteX8" fmla="*/ 1493 w 383511"/>
              <a:gd name="connsiteY8" fmla="*/ 1378847 h 1670948"/>
              <a:gd name="connsiteX9" fmla="*/ 22929 w 383511"/>
              <a:gd name="connsiteY9" fmla="*/ 812911 h 1670948"/>
              <a:gd name="connsiteX10" fmla="*/ 43090 w 383511"/>
              <a:gd name="connsiteY10" fmla="*/ 34647 h 1670948"/>
              <a:gd name="connsiteX0" fmla="*/ 383034 w 383511"/>
              <a:gd name="connsiteY0" fmla="*/ 362002 h 1666559"/>
              <a:gd name="connsiteX1" fmla="*/ 383370 w 383511"/>
              <a:gd name="connsiteY1" fmla="*/ 3002 h 1666559"/>
              <a:gd name="connsiteX2" fmla="*/ 379967 w 383511"/>
              <a:gd name="connsiteY2" fmla="*/ 610996 h 1666559"/>
              <a:gd name="connsiteX3" fmla="*/ 367944 w 383511"/>
              <a:gd name="connsiteY3" fmla="*/ 994897 h 1666559"/>
              <a:gd name="connsiteX4" fmla="*/ 343407 w 383511"/>
              <a:gd name="connsiteY4" fmla="*/ 1425411 h 1666559"/>
              <a:gd name="connsiteX5" fmla="*/ 227594 w 383511"/>
              <a:gd name="connsiteY5" fmla="*/ 1597269 h 1666559"/>
              <a:gd name="connsiteX6" fmla="*/ 136284 w 383511"/>
              <a:gd name="connsiteY6" fmla="*/ 1666124 h 1666559"/>
              <a:gd name="connsiteX7" fmla="*/ 51750 w 383511"/>
              <a:gd name="connsiteY7" fmla="*/ 1569324 h 1666559"/>
              <a:gd name="connsiteX8" fmla="*/ 1493 w 383511"/>
              <a:gd name="connsiteY8" fmla="*/ 1378847 h 1666559"/>
              <a:gd name="connsiteX9" fmla="*/ 22929 w 383511"/>
              <a:gd name="connsiteY9" fmla="*/ 812911 h 1666559"/>
              <a:gd name="connsiteX10" fmla="*/ 43090 w 383511"/>
              <a:gd name="connsiteY10" fmla="*/ 34647 h 1666559"/>
              <a:gd name="connsiteX0" fmla="*/ 383034 w 383511"/>
              <a:gd name="connsiteY0" fmla="*/ 362002 h 1666688"/>
              <a:gd name="connsiteX1" fmla="*/ 383370 w 383511"/>
              <a:gd name="connsiteY1" fmla="*/ 3002 h 1666688"/>
              <a:gd name="connsiteX2" fmla="*/ 379967 w 383511"/>
              <a:gd name="connsiteY2" fmla="*/ 610996 h 1666688"/>
              <a:gd name="connsiteX3" fmla="*/ 367944 w 383511"/>
              <a:gd name="connsiteY3" fmla="*/ 994897 h 1666688"/>
              <a:gd name="connsiteX4" fmla="*/ 343407 w 383511"/>
              <a:gd name="connsiteY4" fmla="*/ 1425411 h 1666688"/>
              <a:gd name="connsiteX5" fmla="*/ 227594 w 383511"/>
              <a:gd name="connsiteY5" fmla="*/ 1597269 h 1666688"/>
              <a:gd name="connsiteX6" fmla="*/ 136284 w 383511"/>
              <a:gd name="connsiteY6" fmla="*/ 1666124 h 1666688"/>
              <a:gd name="connsiteX7" fmla="*/ 51750 w 383511"/>
              <a:gd name="connsiteY7" fmla="*/ 1569324 h 1666688"/>
              <a:gd name="connsiteX8" fmla="*/ 1493 w 383511"/>
              <a:gd name="connsiteY8" fmla="*/ 1378847 h 1666688"/>
              <a:gd name="connsiteX9" fmla="*/ 22929 w 383511"/>
              <a:gd name="connsiteY9" fmla="*/ 812911 h 1666688"/>
              <a:gd name="connsiteX10" fmla="*/ 43090 w 383511"/>
              <a:gd name="connsiteY10" fmla="*/ 34647 h 1666688"/>
              <a:gd name="connsiteX0" fmla="*/ 383034 w 383511"/>
              <a:gd name="connsiteY0" fmla="*/ 362002 h 1666529"/>
              <a:gd name="connsiteX1" fmla="*/ 383370 w 383511"/>
              <a:gd name="connsiteY1" fmla="*/ 3002 h 1666529"/>
              <a:gd name="connsiteX2" fmla="*/ 379967 w 383511"/>
              <a:gd name="connsiteY2" fmla="*/ 610996 h 1666529"/>
              <a:gd name="connsiteX3" fmla="*/ 367944 w 383511"/>
              <a:gd name="connsiteY3" fmla="*/ 994897 h 1666529"/>
              <a:gd name="connsiteX4" fmla="*/ 294090 w 383511"/>
              <a:gd name="connsiteY4" fmla="*/ 1443223 h 1666529"/>
              <a:gd name="connsiteX5" fmla="*/ 227594 w 383511"/>
              <a:gd name="connsiteY5" fmla="*/ 1597269 h 1666529"/>
              <a:gd name="connsiteX6" fmla="*/ 136284 w 383511"/>
              <a:gd name="connsiteY6" fmla="*/ 1666124 h 1666529"/>
              <a:gd name="connsiteX7" fmla="*/ 51750 w 383511"/>
              <a:gd name="connsiteY7" fmla="*/ 1569324 h 1666529"/>
              <a:gd name="connsiteX8" fmla="*/ 1493 w 383511"/>
              <a:gd name="connsiteY8" fmla="*/ 1378847 h 1666529"/>
              <a:gd name="connsiteX9" fmla="*/ 22929 w 383511"/>
              <a:gd name="connsiteY9" fmla="*/ 812911 h 1666529"/>
              <a:gd name="connsiteX10" fmla="*/ 43090 w 383511"/>
              <a:gd name="connsiteY10" fmla="*/ 34647 h 1666529"/>
              <a:gd name="connsiteX0" fmla="*/ 383034 w 383511"/>
              <a:gd name="connsiteY0" fmla="*/ 362002 h 1666528"/>
              <a:gd name="connsiteX1" fmla="*/ 383370 w 383511"/>
              <a:gd name="connsiteY1" fmla="*/ 3002 h 1666528"/>
              <a:gd name="connsiteX2" fmla="*/ 379967 w 383511"/>
              <a:gd name="connsiteY2" fmla="*/ 610996 h 1666528"/>
              <a:gd name="connsiteX3" fmla="*/ 324617 w 383511"/>
              <a:gd name="connsiteY3" fmla="*/ 1042474 h 1666528"/>
              <a:gd name="connsiteX4" fmla="*/ 294090 w 383511"/>
              <a:gd name="connsiteY4" fmla="*/ 1443223 h 1666528"/>
              <a:gd name="connsiteX5" fmla="*/ 227594 w 383511"/>
              <a:gd name="connsiteY5" fmla="*/ 1597269 h 1666528"/>
              <a:gd name="connsiteX6" fmla="*/ 136284 w 383511"/>
              <a:gd name="connsiteY6" fmla="*/ 1666124 h 1666528"/>
              <a:gd name="connsiteX7" fmla="*/ 51750 w 383511"/>
              <a:gd name="connsiteY7" fmla="*/ 1569324 h 1666528"/>
              <a:gd name="connsiteX8" fmla="*/ 1493 w 383511"/>
              <a:gd name="connsiteY8" fmla="*/ 1378847 h 1666528"/>
              <a:gd name="connsiteX9" fmla="*/ 22929 w 383511"/>
              <a:gd name="connsiteY9" fmla="*/ 812911 h 1666528"/>
              <a:gd name="connsiteX10" fmla="*/ 43090 w 383511"/>
              <a:gd name="connsiteY10" fmla="*/ 34647 h 1666528"/>
              <a:gd name="connsiteX0" fmla="*/ 383034 w 383511"/>
              <a:gd name="connsiteY0" fmla="*/ 362002 h 1666528"/>
              <a:gd name="connsiteX1" fmla="*/ 383370 w 383511"/>
              <a:gd name="connsiteY1" fmla="*/ 3002 h 1666528"/>
              <a:gd name="connsiteX2" fmla="*/ 337455 w 383511"/>
              <a:gd name="connsiteY2" fmla="*/ 636634 h 1666528"/>
              <a:gd name="connsiteX3" fmla="*/ 324617 w 383511"/>
              <a:gd name="connsiteY3" fmla="*/ 1042474 h 1666528"/>
              <a:gd name="connsiteX4" fmla="*/ 294090 w 383511"/>
              <a:gd name="connsiteY4" fmla="*/ 1443223 h 1666528"/>
              <a:gd name="connsiteX5" fmla="*/ 227594 w 383511"/>
              <a:gd name="connsiteY5" fmla="*/ 1597269 h 1666528"/>
              <a:gd name="connsiteX6" fmla="*/ 136284 w 383511"/>
              <a:gd name="connsiteY6" fmla="*/ 1666124 h 1666528"/>
              <a:gd name="connsiteX7" fmla="*/ 51750 w 383511"/>
              <a:gd name="connsiteY7" fmla="*/ 1569324 h 1666528"/>
              <a:gd name="connsiteX8" fmla="*/ 1493 w 383511"/>
              <a:gd name="connsiteY8" fmla="*/ 1378847 h 1666528"/>
              <a:gd name="connsiteX9" fmla="*/ 22929 w 383511"/>
              <a:gd name="connsiteY9" fmla="*/ 812911 h 1666528"/>
              <a:gd name="connsiteX10" fmla="*/ 43090 w 383511"/>
              <a:gd name="connsiteY10" fmla="*/ 34647 h 1666528"/>
              <a:gd name="connsiteX0" fmla="*/ 370406 w 383383"/>
              <a:gd name="connsiteY0" fmla="*/ 0 h 1865493"/>
              <a:gd name="connsiteX1" fmla="*/ 383370 w 383383"/>
              <a:gd name="connsiteY1" fmla="*/ 201967 h 1865493"/>
              <a:gd name="connsiteX2" fmla="*/ 337455 w 383383"/>
              <a:gd name="connsiteY2" fmla="*/ 835599 h 1865493"/>
              <a:gd name="connsiteX3" fmla="*/ 324617 w 383383"/>
              <a:gd name="connsiteY3" fmla="*/ 1241439 h 1865493"/>
              <a:gd name="connsiteX4" fmla="*/ 294090 w 383383"/>
              <a:gd name="connsiteY4" fmla="*/ 1642188 h 1865493"/>
              <a:gd name="connsiteX5" fmla="*/ 227594 w 383383"/>
              <a:gd name="connsiteY5" fmla="*/ 1796234 h 1865493"/>
              <a:gd name="connsiteX6" fmla="*/ 136284 w 383383"/>
              <a:gd name="connsiteY6" fmla="*/ 1865089 h 1865493"/>
              <a:gd name="connsiteX7" fmla="*/ 51750 w 383383"/>
              <a:gd name="connsiteY7" fmla="*/ 1768289 h 1865493"/>
              <a:gd name="connsiteX8" fmla="*/ 1493 w 383383"/>
              <a:gd name="connsiteY8" fmla="*/ 1577812 h 1865493"/>
              <a:gd name="connsiteX9" fmla="*/ 22929 w 383383"/>
              <a:gd name="connsiteY9" fmla="*/ 1011876 h 1865493"/>
              <a:gd name="connsiteX10" fmla="*/ 43090 w 383383"/>
              <a:gd name="connsiteY10" fmla="*/ 233612 h 1865493"/>
              <a:gd name="connsiteX0" fmla="*/ 370406 w 370406"/>
              <a:gd name="connsiteY0" fmla="*/ 0 h 1865493"/>
              <a:gd name="connsiteX1" fmla="*/ 337455 w 370406"/>
              <a:gd name="connsiteY1" fmla="*/ 835599 h 1865493"/>
              <a:gd name="connsiteX2" fmla="*/ 324617 w 370406"/>
              <a:gd name="connsiteY2" fmla="*/ 1241439 h 1865493"/>
              <a:gd name="connsiteX3" fmla="*/ 294090 w 370406"/>
              <a:gd name="connsiteY3" fmla="*/ 1642188 h 1865493"/>
              <a:gd name="connsiteX4" fmla="*/ 227594 w 370406"/>
              <a:gd name="connsiteY4" fmla="*/ 1796234 h 1865493"/>
              <a:gd name="connsiteX5" fmla="*/ 136284 w 370406"/>
              <a:gd name="connsiteY5" fmla="*/ 1865089 h 1865493"/>
              <a:gd name="connsiteX6" fmla="*/ 51750 w 370406"/>
              <a:gd name="connsiteY6" fmla="*/ 1768289 h 1865493"/>
              <a:gd name="connsiteX7" fmla="*/ 1493 w 370406"/>
              <a:gd name="connsiteY7" fmla="*/ 1577812 h 1865493"/>
              <a:gd name="connsiteX8" fmla="*/ 22929 w 370406"/>
              <a:gd name="connsiteY8" fmla="*/ 1011876 h 1865493"/>
              <a:gd name="connsiteX9" fmla="*/ 43090 w 370406"/>
              <a:gd name="connsiteY9" fmla="*/ 233612 h 1865493"/>
              <a:gd name="connsiteX0" fmla="*/ 368503 w 368503"/>
              <a:gd name="connsiteY0" fmla="*/ 1 h 1841534"/>
              <a:gd name="connsiteX1" fmla="*/ 337455 w 368503"/>
              <a:gd name="connsiteY1" fmla="*/ 811640 h 1841534"/>
              <a:gd name="connsiteX2" fmla="*/ 324617 w 368503"/>
              <a:gd name="connsiteY2" fmla="*/ 1217480 h 1841534"/>
              <a:gd name="connsiteX3" fmla="*/ 294090 w 368503"/>
              <a:gd name="connsiteY3" fmla="*/ 1618229 h 1841534"/>
              <a:gd name="connsiteX4" fmla="*/ 227594 w 368503"/>
              <a:gd name="connsiteY4" fmla="*/ 1772275 h 1841534"/>
              <a:gd name="connsiteX5" fmla="*/ 136284 w 368503"/>
              <a:gd name="connsiteY5" fmla="*/ 1841130 h 1841534"/>
              <a:gd name="connsiteX6" fmla="*/ 51750 w 368503"/>
              <a:gd name="connsiteY6" fmla="*/ 1744330 h 1841534"/>
              <a:gd name="connsiteX7" fmla="*/ 1493 w 368503"/>
              <a:gd name="connsiteY7" fmla="*/ 1553853 h 1841534"/>
              <a:gd name="connsiteX8" fmla="*/ 22929 w 368503"/>
              <a:gd name="connsiteY8" fmla="*/ 987917 h 1841534"/>
              <a:gd name="connsiteX9" fmla="*/ 43090 w 368503"/>
              <a:gd name="connsiteY9" fmla="*/ 209653 h 18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03" h="1841534">
                <a:moveTo>
                  <a:pt x="368503" y="1"/>
                </a:moveTo>
                <a:cubicBezTo>
                  <a:pt x="361638" y="174084"/>
                  <a:pt x="345087" y="604733"/>
                  <a:pt x="337455" y="811640"/>
                </a:cubicBezTo>
                <a:cubicBezTo>
                  <a:pt x="329823" y="1018547"/>
                  <a:pt x="331844" y="1083049"/>
                  <a:pt x="324617" y="1217480"/>
                </a:cubicBezTo>
                <a:cubicBezTo>
                  <a:pt x="317390" y="1351911"/>
                  <a:pt x="310260" y="1525763"/>
                  <a:pt x="294090" y="1618229"/>
                </a:cubicBezTo>
                <a:cubicBezTo>
                  <a:pt x="277920" y="1710695"/>
                  <a:pt x="253895" y="1735125"/>
                  <a:pt x="227594" y="1772275"/>
                </a:cubicBezTo>
                <a:cubicBezTo>
                  <a:pt x="201293" y="1809425"/>
                  <a:pt x="165591" y="1845788"/>
                  <a:pt x="136284" y="1841130"/>
                </a:cubicBezTo>
                <a:cubicBezTo>
                  <a:pt x="106977" y="1836472"/>
                  <a:pt x="74215" y="1792209"/>
                  <a:pt x="51750" y="1744330"/>
                </a:cubicBezTo>
                <a:cubicBezTo>
                  <a:pt x="29285" y="1696451"/>
                  <a:pt x="8850" y="1638411"/>
                  <a:pt x="1493" y="1553853"/>
                </a:cubicBezTo>
                <a:cubicBezTo>
                  <a:pt x="-5864" y="1469295"/>
                  <a:pt x="15996" y="1211950"/>
                  <a:pt x="22929" y="987917"/>
                </a:cubicBezTo>
                <a:cubicBezTo>
                  <a:pt x="29862" y="763884"/>
                  <a:pt x="41458" y="358035"/>
                  <a:pt x="43090" y="209653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Freihandform 122"/>
          <p:cNvSpPr/>
          <p:nvPr/>
        </p:nvSpPr>
        <p:spPr>
          <a:xfrm rot="19177402" flipH="1">
            <a:off x="1363544" y="4503378"/>
            <a:ext cx="687018" cy="1401996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384735 w 396257"/>
              <a:gd name="connsiteY0" fmla="*/ 122446 h 1296538"/>
              <a:gd name="connsiteX1" fmla="*/ 396125 w 396257"/>
              <a:gd name="connsiteY1" fmla="*/ 624553 h 1296538"/>
              <a:gd name="connsiteX2" fmla="*/ 380078 w 396257"/>
              <a:gd name="connsiteY2" fmla="*/ 1044785 h 1296538"/>
              <a:gd name="connsiteX3" fmla="*/ 298454 w 396257"/>
              <a:gd name="connsiteY3" fmla="*/ 1251377 h 1296538"/>
              <a:gd name="connsiteX4" fmla="*/ 195256 w 396257"/>
              <a:gd name="connsiteY4" fmla="*/ 1294580 h 1296538"/>
              <a:gd name="connsiteX5" fmla="*/ 105425 w 396257"/>
              <a:gd name="connsiteY5" fmla="*/ 1213041 h 1296538"/>
              <a:gd name="connsiteX6" fmla="*/ 26117 w 396257"/>
              <a:gd name="connsiteY6" fmla="*/ 1004196 h 1296538"/>
              <a:gd name="connsiteX7" fmla="*/ 1 w 396257"/>
              <a:gd name="connsiteY7" fmla="*/ 508650 h 1296538"/>
              <a:gd name="connsiteX8" fmla="*/ 25358 w 396257"/>
              <a:gd name="connsiteY8" fmla="*/ 0 h 1296538"/>
              <a:gd name="connsiteX0" fmla="*/ 364992 w 376514"/>
              <a:gd name="connsiteY0" fmla="*/ 122446 h 1296537"/>
              <a:gd name="connsiteX1" fmla="*/ 376382 w 376514"/>
              <a:gd name="connsiteY1" fmla="*/ 624553 h 1296537"/>
              <a:gd name="connsiteX2" fmla="*/ 360335 w 376514"/>
              <a:gd name="connsiteY2" fmla="*/ 1044785 h 1296537"/>
              <a:gd name="connsiteX3" fmla="*/ 278711 w 376514"/>
              <a:gd name="connsiteY3" fmla="*/ 1251377 h 1296537"/>
              <a:gd name="connsiteX4" fmla="*/ 175513 w 376514"/>
              <a:gd name="connsiteY4" fmla="*/ 1294580 h 1296537"/>
              <a:gd name="connsiteX5" fmla="*/ 85682 w 376514"/>
              <a:gd name="connsiteY5" fmla="*/ 1213041 h 1296537"/>
              <a:gd name="connsiteX6" fmla="*/ 6374 w 376514"/>
              <a:gd name="connsiteY6" fmla="*/ 1004196 h 1296537"/>
              <a:gd name="connsiteX7" fmla="*/ 4862 w 376514"/>
              <a:gd name="connsiteY7" fmla="*/ 501207 h 1296537"/>
              <a:gd name="connsiteX8" fmla="*/ 5615 w 376514"/>
              <a:gd name="connsiteY8" fmla="*/ 0 h 1296537"/>
              <a:gd name="connsiteX0" fmla="*/ 364927 w 376449"/>
              <a:gd name="connsiteY0" fmla="*/ 122446 h 1296537"/>
              <a:gd name="connsiteX1" fmla="*/ 376317 w 376449"/>
              <a:gd name="connsiteY1" fmla="*/ 624553 h 1296537"/>
              <a:gd name="connsiteX2" fmla="*/ 360270 w 376449"/>
              <a:gd name="connsiteY2" fmla="*/ 1044785 h 1296537"/>
              <a:gd name="connsiteX3" fmla="*/ 278646 w 376449"/>
              <a:gd name="connsiteY3" fmla="*/ 1251377 h 1296537"/>
              <a:gd name="connsiteX4" fmla="*/ 175448 w 376449"/>
              <a:gd name="connsiteY4" fmla="*/ 1294580 h 1296537"/>
              <a:gd name="connsiteX5" fmla="*/ 85617 w 376449"/>
              <a:gd name="connsiteY5" fmla="*/ 1213041 h 1296537"/>
              <a:gd name="connsiteX6" fmla="*/ 6309 w 376449"/>
              <a:gd name="connsiteY6" fmla="*/ 1004196 h 1296537"/>
              <a:gd name="connsiteX7" fmla="*/ 4797 w 376449"/>
              <a:gd name="connsiteY7" fmla="*/ 501207 h 1296537"/>
              <a:gd name="connsiteX8" fmla="*/ 5550 w 376449"/>
              <a:gd name="connsiteY8" fmla="*/ 0 h 1296537"/>
              <a:gd name="connsiteX0" fmla="*/ 360976 w 372498"/>
              <a:gd name="connsiteY0" fmla="*/ 122446 h 1296537"/>
              <a:gd name="connsiteX1" fmla="*/ 372366 w 372498"/>
              <a:gd name="connsiteY1" fmla="*/ 624553 h 1296537"/>
              <a:gd name="connsiteX2" fmla="*/ 356319 w 372498"/>
              <a:gd name="connsiteY2" fmla="*/ 1044785 h 1296537"/>
              <a:gd name="connsiteX3" fmla="*/ 274695 w 372498"/>
              <a:gd name="connsiteY3" fmla="*/ 1251377 h 1296537"/>
              <a:gd name="connsiteX4" fmla="*/ 171497 w 372498"/>
              <a:gd name="connsiteY4" fmla="*/ 1294580 h 1296537"/>
              <a:gd name="connsiteX5" fmla="*/ 81666 w 372498"/>
              <a:gd name="connsiteY5" fmla="*/ 1213041 h 1296537"/>
              <a:gd name="connsiteX6" fmla="*/ 8311 w 372498"/>
              <a:gd name="connsiteY6" fmla="*/ 1025857 h 1296537"/>
              <a:gd name="connsiteX7" fmla="*/ 846 w 372498"/>
              <a:gd name="connsiteY7" fmla="*/ 501207 h 1296537"/>
              <a:gd name="connsiteX8" fmla="*/ 1599 w 372498"/>
              <a:gd name="connsiteY8" fmla="*/ 0 h 1296537"/>
              <a:gd name="connsiteX0" fmla="*/ 361065 w 372587"/>
              <a:gd name="connsiteY0" fmla="*/ 122446 h 1295299"/>
              <a:gd name="connsiteX1" fmla="*/ 372455 w 372587"/>
              <a:gd name="connsiteY1" fmla="*/ 624553 h 1295299"/>
              <a:gd name="connsiteX2" fmla="*/ 356408 w 372587"/>
              <a:gd name="connsiteY2" fmla="*/ 1044785 h 1295299"/>
              <a:gd name="connsiteX3" fmla="*/ 274784 w 372587"/>
              <a:gd name="connsiteY3" fmla="*/ 1251377 h 1295299"/>
              <a:gd name="connsiteX4" fmla="*/ 171586 w 372587"/>
              <a:gd name="connsiteY4" fmla="*/ 1294580 h 1295299"/>
              <a:gd name="connsiteX5" fmla="*/ 82338 w 372587"/>
              <a:gd name="connsiteY5" fmla="*/ 1233756 h 1295299"/>
              <a:gd name="connsiteX6" fmla="*/ 8400 w 372587"/>
              <a:gd name="connsiteY6" fmla="*/ 1025857 h 1295299"/>
              <a:gd name="connsiteX7" fmla="*/ 935 w 372587"/>
              <a:gd name="connsiteY7" fmla="*/ 501207 h 1295299"/>
              <a:gd name="connsiteX8" fmla="*/ 1688 w 372587"/>
              <a:gd name="connsiteY8" fmla="*/ 0 h 1295299"/>
              <a:gd name="connsiteX0" fmla="*/ 361065 w 372587"/>
              <a:gd name="connsiteY0" fmla="*/ 122446 h 1318694"/>
              <a:gd name="connsiteX1" fmla="*/ 372455 w 372587"/>
              <a:gd name="connsiteY1" fmla="*/ 624553 h 1318694"/>
              <a:gd name="connsiteX2" fmla="*/ 356408 w 372587"/>
              <a:gd name="connsiteY2" fmla="*/ 1044785 h 1318694"/>
              <a:gd name="connsiteX3" fmla="*/ 274784 w 372587"/>
              <a:gd name="connsiteY3" fmla="*/ 1251377 h 1318694"/>
              <a:gd name="connsiteX4" fmla="*/ 173403 w 372587"/>
              <a:gd name="connsiteY4" fmla="*/ 1318457 h 1318694"/>
              <a:gd name="connsiteX5" fmla="*/ 82338 w 372587"/>
              <a:gd name="connsiteY5" fmla="*/ 1233756 h 1318694"/>
              <a:gd name="connsiteX6" fmla="*/ 8400 w 372587"/>
              <a:gd name="connsiteY6" fmla="*/ 1025857 h 1318694"/>
              <a:gd name="connsiteX7" fmla="*/ 935 w 372587"/>
              <a:gd name="connsiteY7" fmla="*/ 501207 h 1318694"/>
              <a:gd name="connsiteX8" fmla="*/ 1688 w 372587"/>
              <a:gd name="connsiteY8" fmla="*/ 0 h 1318694"/>
              <a:gd name="connsiteX0" fmla="*/ 361065 w 380983"/>
              <a:gd name="connsiteY0" fmla="*/ 122446 h 1318694"/>
              <a:gd name="connsiteX1" fmla="*/ 380945 w 380983"/>
              <a:gd name="connsiteY1" fmla="*/ 614271 h 1318694"/>
              <a:gd name="connsiteX2" fmla="*/ 356408 w 380983"/>
              <a:gd name="connsiteY2" fmla="*/ 1044785 h 1318694"/>
              <a:gd name="connsiteX3" fmla="*/ 274784 w 380983"/>
              <a:gd name="connsiteY3" fmla="*/ 1251377 h 1318694"/>
              <a:gd name="connsiteX4" fmla="*/ 173403 w 380983"/>
              <a:gd name="connsiteY4" fmla="*/ 1318457 h 1318694"/>
              <a:gd name="connsiteX5" fmla="*/ 82338 w 380983"/>
              <a:gd name="connsiteY5" fmla="*/ 1233756 h 1318694"/>
              <a:gd name="connsiteX6" fmla="*/ 8400 w 380983"/>
              <a:gd name="connsiteY6" fmla="*/ 1025857 h 1318694"/>
              <a:gd name="connsiteX7" fmla="*/ 935 w 380983"/>
              <a:gd name="connsiteY7" fmla="*/ 501207 h 1318694"/>
              <a:gd name="connsiteX8" fmla="*/ 1688 w 380983"/>
              <a:gd name="connsiteY8" fmla="*/ 0 h 1318694"/>
              <a:gd name="connsiteX0" fmla="*/ 387693 w 391505"/>
              <a:gd name="connsiteY0" fmla="*/ 24075 h 1318694"/>
              <a:gd name="connsiteX1" fmla="*/ 380945 w 391505"/>
              <a:gd name="connsiteY1" fmla="*/ 614271 h 1318694"/>
              <a:gd name="connsiteX2" fmla="*/ 356408 w 391505"/>
              <a:gd name="connsiteY2" fmla="*/ 1044785 h 1318694"/>
              <a:gd name="connsiteX3" fmla="*/ 274784 w 391505"/>
              <a:gd name="connsiteY3" fmla="*/ 1251377 h 1318694"/>
              <a:gd name="connsiteX4" fmla="*/ 173403 w 391505"/>
              <a:gd name="connsiteY4" fmla="*/ 1318457 h 1318694"/>
              <a:gd name="connsiteX5" fmla="*/ 82338 w 391505"/>
              <a:gd name="connsiteY5" fmla="*/ 1233756 h 1318694"/>
              <a:gd name="connsiteX6" fmla="*/ 8400 w 391505"/>
              <a:gd name="connsiteY6" fmla="*/ 1025857 h 1318694"/>
              <a:gd name="connsiteX7" fmla="*/ 935 w 391505"/>
              <a:gd name="connsiteY7" fmla="*/ 501207 h 1318694"/>
              <a:gd name="connsiteX8" fmla="*/ 1688 w 391505"/>
              <a:gd name="connsiteY8" fmla="*/ 0 h 1318694"/>
              <a:gd name="connsiteX0" fmla="*/ 387693 w 389439"/>
              <a:gd name="connsiteY0" fmla="*/ 24075 h 1318694"/>
              <a:gd name="connsiteX1" fmla="*/ 380945 w 389439"/>
              <a:gd name="connsiteY1" fmla="*/ 614271 h 1318694"/>
              <a:gd name="connsiteX2" fmla="*/ 356408 w 389439"/>
              <a:gd name="connsiteY2" fmla="*/ 1044785 h 1318694"/>
              <a:gd name="connsiteX3" fmla="*/ 274784 w 389439"/>
              <a:gd name="connsiteY3" fmla="*/ 1251377 h 1318694"/>
              <a:gd name="connsiteX4" fmla="*/ 173403 w 389439"/>
              <a:gd name="connsiteY4" fmla="*/ 1318457 h 1318694"/>
              <a:gd name="connsiteX5" fmla="*/ 82338 w 389439"/>
              <a:gd name="connsiteY5" fmla="*/ 1233756 h 1318694"/>
              <a:gd name="connsiteX6" fmla="*/ 8400 w 389439"/>
              <a:gd name="connsiteY6" fmla="*/ 1025857 h 1318694"/>
              <a:gd name="connsiteX7" fmla="*/ 935 w 389439"/>
              <a:gd name="connsiteY7" fmla="*/ 501207 h 1318694"/>
              <a:gd name="connsiteX8" fmla="*/ 1688 w 389439"/>
              <a:gd name="connsiteY8" fmla="*/ 0 h 1318694"/>
              <a:gd name="connsiteX0" fmla="*/ 396035 w 397091"/>
              <a:gd name="connsiteY0" fmla="*/ 0 h 1337318"/>
              <a:gd name="connsiteX1" fmla="*/ 380945 w 397091"/>
              <a:gd name="connsiteY1" fmla="*/ 632895 h 1337318"/>
              <a:gd name="connsiteX2" fmla="*/ 356408 w 397091"/>
              <a:gd name="connsiteY2" fmla="*/ 1063409 h 1337318"/>
              <a:gd name="connsiteX3" fmla="*/ 274784 w 397091"/>
              <a:gd name="connsiteY3" fmla="*/ 1270001 h 1337318"/>
              <a:gd name="connsiteX4" fmla="*/ 173403 w 397091"/>
              <a:gd name="connsiteY4" fmla="*/ 1337081 h 1337318"/>
              <a:gd name="connsiteX5" fmla="*/ 82338 w 397091"/>
              <a:gd name="connsiteY5" fmla="*/ 1252380 h 1337318"/>
              <a:gd name="connsiteX6" fmla="*/ 8400 w 397091"/>
              <a:gd name="connsiteY6" fmla="*/ 1044481 h 1337318"/>
              <a:gd name="connsiteX7" fmla="*/ 935 w 397091"/>
              <a:gd name="connsiteY7" fmla="*/ 519831 h 1337318"/>
              <a:gd name="connsiteX8" fmla="*/ 1688 w 397091"/>
              <a:gd name="connsiteY8" fmla="*/ 18624 h 1337318"/>
              <a:gd name="connsiteX0" fmla="*/ 396035 w 396141"/>
              <a:gd name="connsiteY0" fmla="*/ 0 h 1337318"/>
              <a:gd name="connsiteX1" fmla="*/ 392968 w 396141"/>
              <a:gd name="connsiteY1" fmla="*/ 248994 h 1337318"/>
              <a:gd name="connsiteX2" fmla="*/ 380945 w 396141"/>
              <a:gd name="connsiteY2" fmla="*/ 632895 h 1337318"/>
              <a:gd name="connsiteX3" fmla="*/ 356408 w 396141"/>
              <a:gd name="connsiteY3" fmla="*/ 1063409 h 1337318"/>
              <a:gd name="connsiteX4" fmla="*/ 274784 w 396141"/>
              <a:gd name="connsiteY4" fmla="*/ 1270001 h 1337318"/>
              <a:gd name="connsiteX5" fmla="*/ 173403 w 396141"/>
              <a:gd name="connsiteY5" fmla="*/ 1337081 h 1337318"/>
              <a:gd name="connsiteX6" fmla="*/ 82338 w 396141"/>
              <a:gd name="connsiteY6" fmla="*/ 1252380 h 1337318"/>
              <a:gd name="connsiteX7" fmla="*/ 8400 w 396141"/>
              <a:gd name="connsiteY7" fmla="*/ 1044481 h 1337318"/>
              <a:gd name="connsiteX8" fmla="*/ 935 w 396141"/>
              <a:gd name="connsiteY8" fmla="*/ 519831 h 1337318"/>
              <a:gd name="connsiteX9" fmla="*/ 1688 w 396141"/>
              <a:gd name="connsiteY9" fmla="*/ 18624 h 1337318"/>
              <a:gd name="connsiteX0" fmla="*/ 395243 w 395349"/>
              <a:gd name="connsiteY0" fmla="*/ 0 h 1337318"/>
              <a:gd name="connsiteX1" fmla="*/ 392176 w 395349"/>
              <a:gd name="connsiteY1" fmla="*/ 248994 h 1337318"/>
              <a:gd name="connsiteX2" fmla="*/ 380153 w 395349"/>
              <a:gd name="connsiteY2" fmla="*/ 632895 h 1337318"/>
              <a:gd name="connsiteX3" fmla="*/ 355616 w 395349"/>
              <a:gd name="connsiteY3" fmla="*/ 1063409 h 1337318"/>
              <a:gd name="connsiteX4" fmla="*/ 273992 w 395349"/>
              <a:gd name="connsiteY4" fmla="*/ 1270001 h 1337318"/>
              <a:gd name="connsiteX5" fmla="*/ 172611 w 395349"/>
              <a:gd name="connsiteY5" fmla="*/ 1337081 h 1337318"/>
              <a:gd name="connsiteX6" fmla="*/ 81546 w 395349"/>
              <a:gd name="connsiteY6" fmla="*/ 1252380 h 1337318"/>
              <a:gd name="connsiteX7" fmla="*/ 13455 w 395349"/>
              <a:gd name="connsiteY7" fmla="*/ 1011840 h 1337318"/>
              <a:gd name="connsiteX8" fmla="*/ 143 w 395349"/>
              <a:gd name="connsiteY8" fmla="*/ 519831 h 1337318"/>
              <a:gd name="connsiteX9" fmla="*/ 896 w 395349"/>
              <a:gd name="connsiteY9" fmla="*/ 18624 h 1337318"/>
              <a:gd name="connsiteX0" fmla="*/ 395176 w 395282"/>
              <a:gd name="connsiteY0" fmla="*/ 0 h 1337318"/>
              <a:gd name="connsiteX1" fmla="*/ 392109 w 395282"/>
              <a:gd name="connsiteY1" fmla="*/ 248994 h 1337318"/>
              <a:gd name="connsiteX2" fmla="*/ 380086 w 395282"/>
              <a:gd name="connsiteY2" fmla="*/ 632895 h 1337318"/>
              <a:gd name="connsiteX3" fmla="*/ 355549 w 395282"/>
              <a:gd name="connsiteY3" fmla="*/ 1063409 h 1337318"/>
              <a:gd name="connsiteX4" fmla="*/ 273925 w 395282"/>
              <a:gd name="connsiteY4" fmla="*/ 1270001 h 1337318"/>
              <a:gd name="connsiteX5" fmla="*/ 172544 w 395282"/>
              <a:gd name="connsiteY5" fmla="*/ 1337081 h 1337318"/>
              <a:gd name="connsiteX6" fmla="*/ 81479 w 395282"/>
              <a:gd name="connsiteY6" fmla="*/ 1252380 h 1337318"/>
              <a:gd name="connsiteX7" fmla="*/ 9763 w 395282"/>
              <a:gd name="connsiteY7" fmla="*/ 1013958 h 1337318"/>
              <a:gd name="connsiteX8" fmla="*/ 76 w 395282"/>
              <a:gd name="connsiteY8" fmla="*/ 519831 h 1337318"/>
              <a:gd name="connsiteX9" fmla="*/ 829 w 395282"/>
              <a:gd name="connsiteY9" fmla="*/ 18624 h 1337318"/>
              <a:gd name="connsiteX0" fmla="*/ 394347 w 394453"/>
              <a:gd name="connsiteY0" fmla="*/ 0 h 1337318"/>
              <a:gd name="connsiteX1" fmla="*/ 391280 w 394453"/>
              <a:gd name="connsiteY1" fmla="*/ 248994 h 1337318"/>
              <a:gd name="connsiteX2" fmla="*/ 379257 w 394453"/>
              <a:gd name="connsiteY2" fmla="*/ 632895 h 1337318"/>
              <a:gd name="connsiteX3" fmla="*/ 354720 w 394453"/>
              <a:gd name="connsiteY3" fmla="*/ 1063409 h 1337318"/>
              <a:gd name="connsiteX4" fmla="*/ 273096 w 394453"/>
              <a:gd name="connsiteY4" fmla="*/ 1270001 h 1337318"/>
              <a:gd name="connsiteX5" fmla="*/ 171715 w 394453"/>
              <a:gd name="connsiteY5" fmla="*/ 1337081 h 1337318"/>
              <a:gd name="connsiteX6" fmla="*/ 80650 w 394453"/>
              <a:gd name="connsiteY6" fmla="*/ 1252380 h 1337318"/>
              <a:gd name="connsiteX7" fmla="*/ 8934 w 394453"/>
              <a:gd name="connsiteY7" fmla="*/ 1013958 h 1337318"/>
              <a:gd name="connsiteX8" fmla="*/ 6115 w 394453"/>
              <a:gd name="connsiteY8" fmla="*/ 526778 h 1337318"/>
              <a:gd name="connsiteX9" fmla="*/ 0 w 394453"/>
              <a:gd name="connsiteY9" fmla="*/ 18624 h 1337318"/>
              <a:gd name="connsiteX0" fmla="*/ 393836 w 393942"/>
              <a:gd name="connsiteY0" fmla="*/ 126885 h 1464203"/>
              <a:gd name="connsiteX1" fmla="*/ 390769 w 393942"/>
              <a:gd name="connsiteY1" fmla="*/ 375879 h 1464203"/>
              <a:gd name="connsiteX2" fmla="*/ 378746 w 393942"/>
              <a:gd name="connsiteY2" fmla="*/ 759780 h 1464203"/>
              <a:gd name="connsiteX3" fmla="*/ 354209 w 393942"/>
              <a:gd name="connsiteY3" fmla="*/ 1190294 h 1464203"/>
              <a:gd name="connsiteX4" fmla="*/ 272585 w 393942"/>
              <a:gd name="connsiteY4" fmla="*/ 1396886 h 1464203"/>
              <a:gd name="connsiteX5" fmla="*/ 171204 w 393942"/>
              <a:gd name="connsiteY5" fmla="*/ 1463966 h 1464203"/>
              <a:gd name="connsiteX6" fmla="*/ 80139 w 393942"/>
              <a:gd name="connsiteY6" fmla="*/ 1379265 h 1464203"/>
              <a:gd name="connsiteX7" fmla="*/ 8423 w 393942"/>
              <a:gd name="connsiteY7" fmla="*/ 1140843 h 1464203"/>
              <a:gd name="connsiteX8" fmla="*/ 5604 w 393942"/>
              <a:gd name="connsiteY8" fmla="*/ 653663 h 1464203"/>
              <a:gd name="connsiteX9" fmla="*/ 0 w 393942"/>
              <a:gd name="connsiteY9" fmla="*/ 0 h 1464203"/>
              <a:gd name="connsiteX0" fmla="*/ 393836 w 393942"/>
              <a:gd name="connsiteY0" fmla="*/ 126885 h 1464203"/>
              <a:gd name="connsiteX1" fmla="*/ 390769 w 393942"/>
              <a:gd name="connsiteY1" fmla="*/ 375879 h 1464203"/>
              <a:gd name="connsiteX2" fmla="*/ 378746 w 393942"/>
              <a:gd name="connsiteY2" fmla="*/ 759780 h 1464203"/>
              <a:gd name="connsiteX3" fmla="*/ 354209 w 393942"/>
              <a:gd name="connsiteY3" fmla="*/ 1190294 h 1464203"/>
              <a:gd name="connsiteX4" fmla="*/ 272585 w 393942"/>
              <a:gd name="connsiteY4" fmla="*/ 1396886 h 1464203"/>
              <a:gd name="connsiteX5" fmla="*/ 171204 w 393942"/>
              <a:gd name="connsiteY5" fmla="*/ 1463966 h 1464203"/>
              <a:gd name="connsiteX6" fmla="*/ 80139 w 393942"/>
              <a:gd name="connsiteY6" fmla="*/ 1379265 h 1464203"/>
              <a:gd name="connsiteX7" fmla="*/ 8423 w 393942"/>
              <a:gd name="connsiteY7" fmla="*/ 1140843 h 1464203"/>
              <a:gd name="connsiteX8" fmla="*/ 5604 w 393942"/>
              <a:gd name="connsiteY8" fmla="*/ 653663 h 1464203"/>
              <a:gd name="connsiteX9" fmla="*/ 0 w 393942"/>
              <a:gd name="connsiteY9" fmla="*/ 0 h 1464203"/>
              <a:gd name="connsiteX0" fmla="*/ 394716 w 394784"/>
              <a:gd name="connsiteY0" fmla="*/ 0 h 1624142"/>
              <a:gd name="connsiteX1" fmla="*/ 390769 w 394784"/>
              <a:gd name="connsiteY1" fmla="*/ 535818 h 1624142"/>
              <a:gd name="connsiteX2" fmla="*/ 378746 w 394784"/>
              <a:gd name="connsiteY2" fmla="*/ 919719 h 1624142"/>
              <a:gd name="connsiteX3" fmla="*/ 354209 w 394784"/>
              <a:gd name="connsiteY3" fmla="*/ 1350233 h 1624142"/>
              <a:gd name="connsiteX4" fmla="*/ 272585 w 394784"/>
              <a:gd name="connsiteY4" fmla="*/ 1556825 h 1624142"/>
              <a:gd name="connsiteX5" fmla="*/ 171204 w 394784"/>
              <a:gd name="connsiteY5" fmla="*/ 1623905 h 1624142"/>
              <a:gd name="connsiteX6" fmla="*/ 80139 w 394784"/>
              <a:gd name="connsiteY6" fmla="*/ 1539204 h 1624142"/>
              <a:gd name="connsiteX7" fmla="*/ 8423 w 394784"/>
              <a:gd name="connsiteY7" fmla="*/ 1300782 h 1624142"/>
              <a:gd name="connsiteX8" fmla="*/ 5604 w 394784"/>
              <a:gd name="connsiteY8" fmla="*/ 813602 h 1624142"/>
              <a:gd name="connsiteX9" fmla="*/ 0 w 394784"/>
              <a:gd name="connsiteY9" fmla="*/ 159939 h 1624142"/>
              <a:gd name="connsiteX0" fmla="*/ 380872 w 391116"/>
              <a:gd name="connsiteY0" fmla="*/ 0 h 1791400"/>
              <a:gd name="connsiteX1" fmla="*/ 390769 w 391116"/>
              <a:gd name="connsiteY1" fmla="*/ 703076 h 1791400"/>
              <a:gd name="connsiteX2" fmla="*/ 378746 w 391116"/>
              <a:gd name="connsiteY2" fmla="*/ 1086977 h 1791400"/>
              <a:gd name="connsiteX3" fmla="*/ 354209 w 391116"/>
              <a:gd name="connsiteY3" fmla="*/ 1517491 h 1791400"/>
              <a:gd name="connsiteX4" fmla="*/ 272585 w 391116"/>
              <a:gd name="connsiteY4" fmla="*/ 1724083 h 1791400"/>
              <a:gd name="connsiteX5" fmla="*/ 171204 w 391116"/>
              <a:gd name="connsiteY5" fmla="*/ 1791163 h 1791400"/>
              <a:gd name="connsiteX6" fmla="*/ 80139 w 391116"/>
              <a:gd name="connsiteY6" fmla="*/ 1706462 h 1791400"/>
              <a:gd name="connsiteX7" fmla="*/ 8423 w 391116"/>
              <a:gd name="connsiteY7" fmla="*/ 1468040 h 1791400"/>
              <a:gd name="connsiteX8" fmla="*/ 5604 w 391116"/>
              <a:gd name="connsiteY8" fmla="*/ 980860 h 1791400"/>
              <a:gd name="connsiteX9" fmla="*/ 0 w 391116"/>
              <a:gd name="connsiteY9" fmla="*/ 327197 h 1791400"/>
              <a:gd name="connsiteX0" fmla="*/ 380872 w 380880"/>
              <a:gd name="connsiteY0" fmla="*/ 0 h 1791400"/>
              <a:gd name="connsiteX1" fmla="*/ 359722 w 380880"/>
              <a:gd name="connsiteY1" fmla="*/ 676005 h 1791400"/>
              <a:gd name="connsiteX2" fmla="*/ 378746 w 380880"/>
              <a:gd name="connsiteY2" fmla="*/ 1086977 h 1791400"/>
              <a:gd name="connsiteX3" fmla="*/ 354209 w 380880"/>
              <a:gd name="connsiteY3" fmla="*/ 1517491 h 1791400"/>
              <a:gd name="connsiteX4" fmla="*/ 272585 w 380880"/>
              <a:gd name="connsiteY4" fmla="*/ 1724083 h 1791400"/>
              <a:gd name="connsiteX5" fmla="*/ 171204 w 380880"/>
              <a:gd name="connsiteY5" fmla="*/ 1791163 h 1791400"/>
              <a:gd name="connsiteX6" fmla="*/ 80139 w 380880"/>
              <a:gd name="connsiteY6" fmla="*/ 1706462 h 1791400"/>
              <a:gd name="connsiteX7" fmla="*/ 8423 w 380880"/>
              <a:gd name="connsiteY7" fmla="*/ 1468040 h 1791400"/>
              <a:gd name="connsiteX8" fmla="*/ 5604 w 380880"/>
              <a:gd name="connsiteY8" fmla="*/ 980860 h 1791400"/>
              <a:gd name="connsiteX9" fmla="*/ 0 w 380880"/>
              <a:gd name="connsiteY9" fmla="*/ 327197 h 1791400"/>
              <a:gd name="connsiteX0" fmla="*/ 380872 w 380880"/>
              <a:gd name="connsiteY0" fmla="*/ 0 h 1791400"/>
              <a:gd name="connsiteX1" fmla="*/ 359722 w 380880"/>
              <a:gd name="connsiteY1" fmla="*/ 676005 h 1791400"/>
              <a:gd name="connsiteX2" fmla="*/ 341270 w 380880"/>
              <a:gd name="connsiteY2" fmla="*/ 1170517 h 1791400"/>
              <a:gd name="connsiteX3" fmla="*/ 354209 w 380880"/>
              <a:gd name="connsiteY3" fmla="*/ 1517491 h 1791400"/>
              <a:gd name="connsiteX4" fmla="*/ 272585 w 380880"/>
              <a:gd name="connsiteY4" fmla="*/ 1724083 h 1791400"/>
              <a:gd name="connsiteX5" fmla="*/ 171204 w 380880"/>
              <a:gd name="connsiteY5" fmla="*/ 1791163 h 1791400"/>
              <a:gd name="connsiteX6" fmla="*/ 80139 w 380880"/>
              <a:gd name="connsiteY6" fmla="*/ 1706462 h 1791400"/>
              <a:gd name="connsiteX7" fmla="*/ 8423 w 380880"/>
              <a:gd name="connsiteY7" fmla="*/ 1468040 h 1791400"/>
              <a:gd name="connsiteX8" fmla="*/ 5604 w 380880"/>
              <a:gd name="connsiteY8" fmla="*/ 980860 h 1791400"/>
              <a:gd name="connsiteX9" fmla="*/ 0 w 380880"/>
              <a:gd name="connsiteY9" fmla="*/ 327197 h 1791400"/>
              <a:gd name="connsiteX0" fmla="*/ 380872 w 380880"/>
              <a:gd name="connsiteY0" fmla="*/ 0 h 1791482"/>
              <a:gd name="connsiteX1" fmla="*/ 359722 w 380880"/>
              <a:gd name="connsiteY1" fmla="*/ 676005 h 1791482"/>
              <a:gd name="connsiteX2" fmla="*/ 341270 w 380880"/>
              <a:gd name="connsiteY2" fmla="*/ 1170517 h 1791482"/>
              <a:gd name="connsiteX3" fmla="*/ 318439 w 380880"/>
              <a:gd name="connsiteY3" fmla="*/ 1472632 h 1791482"/>
              <a:gd name="connsiteX4" fmla="*/ 272585 w 380880"/>
              <a:gd name="connsiteY4" fmla="*/ 1724083 h 1791482"/>
              <a:gd name="connsiteX5" fmla="*/ 171204 w 380880"/>
              <a:gd name="connsiteY5" fmla="*/ 1791163 h 1791482"/>
              <a:gd name="connsiteX6" fmla="*/ 80139 w 380880"/>
              <a:gd name="connsiteY6" fmla="*/ 1706462 h 1791482"/>
              <a:gd name="connsiteX7" fmla="*/ 8423 w 380880"/>
              <a:gd name="connsiteY7" fmla="*/ 1468040 h 1791482"/>
              <a:gd name="connsiteX8" fmla="*/ 5604 w 380880"/>
              <a:gd name="connsiteY8" fmla="*/ 980860 h 1791482"/>
              <a:gd name="connsiteX9" fmla="*/ 0 w 380880"/>
              <a:gd name="connsiteY9" fmla="*/ 327197 h 1791482"/>
              <a:gd name="connsiteX0" fmla="*/ 380872 w 380880"/>
              <a:gd name="connsiteY0" fmla="*/ 0 h 1792114"/>
              <a:gd name="connsiteX1" fmla="*/ 359722 w 380880"/>
              <a:gd name="connsiteY1" fmla="*/ 676005 h 1792114"/>
              <a:gd name="connsiteX2" fmla="*/ 341270 w 380880"/>
              <a:gd name="connsiteY2" fmla="*/ 1170517 h 1792114"/>
              <a:gd name="connsiteX3" fmla="*/ 318439 w 380880"/>
              <a:gd name="connsiteY3" fmla="*/ 1472632 h 1792114"/>
              <a:gd name="connsiteX4" fmla="*/ 263185 w 380880"/>
              <a:gd name="connsiteY4" fmla="*/ 1661080 h 1792114"/>
              <a:gd name="connsiteX5" fmla="*/ 171204 w 380880"/>
              <a:gd name="connsiteY5" fmla="*/ 1791163 h 1792114"/>
              <a:gd name="connsiteX6" fmla="*/ 80139 w 380880"/>
              <a:gd name="connsiteY6" fmla="*/ 1706462 h 1792114"/>
              <a:gd name="connsiteX7" fmla="*/ 8423 w 380880"/>
              <a:gd name="connsiteY7" fmla="*/ 1468040 h 1792114"/>
              <a:gd name="connsiteX8" fmla="*/ 5604 w 380880"/>
              <a:gd name="connsiteY8" fmla="*/ 980860 h 1792114"/>
              <a:gd name="connsiteX9" fmla="*/ 0 w 380880"/>
              <a:gd name="connsiteY9" fmla="*/ 327197 h 1792114"/>
              <a:gd name="connsiteX0" fmla="*/ 380872 w 380880"/>
              <a:gd name="connsiteY0" fmla="*/ 0 h 1749622"/>
              <a:gd name="connsiteX1" fmla="*/ 359722 w 380880"/>
              <a:gd name="connsiteY1" fmla="*/ 676005 h 1749622"/>
              <a:gd name="connsiteX2" fmla="*/ 341270 w 380880"/>
              <a:gd name="connsiteY2" fmla="*/ 1170517 h 1749622"/>
              <a:gd name="connsiteX3" fmla="*/ 318439 w 380880"/>
              <a:gd name="connsiteY3" fmla="*/ 1472632 h 1749622"/>
              <a:gd name="connsiteX4" fmla="*/ 263185 w 380880"/>
              <a:gd name="connsiteY4" fmla="*/ 1661080 h 1749622"/>
              <a:gd name="connsiteX5" fmla="*/ 178067 w 380880"/>
              <a:gd name="connsiteY5" fmla="*/ 1746056 h 1749622"/>
              <a:gd name="connsiteX6" fmla="*/ 80139 w 380880"/>
              <a:gd name="connsiteY6" fmla="*/ 1706462 h 1749622"/>
              <a:gd name="connsiteX7" fmla="*/ 8423 w 380880"/>
              <a:gd name="connsiteY7" fmla="*/ 1468040 h 1749622"/>
              <a:gd name="connsiteX8" fmla="*/ 5604 w 380880"/>
              <a:gd name="connsiteY8" fmla="*/ 980860 h 1749622"/>
              <a:gd name="connsiteX9" fmla="*/ 0 w 380880"/>
              <a:gd name="connsiteY9" fmla="*/ 327197 h 1749622"/>
              <a:gd name="connsiteX0" fmla="*/ 380872 w 380880"/>
              <a:gd name="connsiteY0" fmla="*/ 0 h 1748882"/>
              <a:gd name="connsiteX1" fmla="*/ 359722 w 380880"/>
              <a:gd name="connsiteY1" fmla="*/ 676005 h 1748882"/>
              <a:gd name="connsiteX2" fmla="*/ 341270 w 380880"/>
              <a:gd name="connsiteY2" fmla="*/ 1170517 h 1748882"/>
              <a:gd name="connsiteX3" fmla="*/ 318439 w 380880"/>
              <a:gd name="connsiteY3" fmla="*/ 1472632 h 1748882"/>
              <a:gd name="connsiteX4" fmla="*/ 263185 w 380880"/>
              <a:gd name="connsiteY4" fmla="*/ 1661080 h 1748882"/>
              <a:gd name="connsiteX5" fmla="*/ 178067 w 380880"/>
              <a:gd name="connsiteY5" fmla="*/ 1746056 h 1748882"/>
              <a:gd name="connsiteX6" fmla="*/ 97116 w 380880"/>
              <a:gd name="connsiteY6" fmla="*/ 1703393 h 1748882"/>
              <a:gd name="connsiteX7" fmla="*/ 8423 w 380880"/>
              <a:gd name="connsiteY7" fmla="*/ 1468040 h 1748882"/>
              <a:gd name="connsiteX8" fmla="*/ 5604 w 380880"/>
              <a:gd name="connsiteY8" fmla="*/ 980860 h 1748882"/>
              <a:gd name="connsiteX9" fmla="*/ 0 w 380880"/>
              <a:gd name="connsiteY9" fmla="*/ 327197 h 1748882"/>
              <a:gd name="connsiteX0" fmla="*/ 380872 w 380880"/>
              <a:gd name="connsiteY0" fmla="*/ 0 h 1748705"/>
              <a:gd name="connsiteX1" fmla="*/ 359722 w 380880"/>
              <a:gd name="connsiteY1" fmla="*/ 676005 h 1748705"/>
              <a:gd name="connsiteX2" fmla="*/ 341270 w 380880"/>
              <a:gd name="connsiteY2" fmla="*/ 1170517 h 1748705"/>
              <a:gd name="connsiteX3" fmla="*/ 318439 w 380880"/>
              <a:gd name="connsiteY3" fmla="*/ 1472632 h 1748705"/>
              <a:gd name="connsiteX4" fmla="*/ 263185 w 380880"/>
              <a:gd name="connsiteY4" fmla="*/ 1661080 h 1748705"/>
              <a:gd name="connsiteX5" fmla="*/ 178067 w 380880"/>
              <a:gd name="connsiteY5" fmla="*/ 1746056 h 1748705"/>
              <a:gd name="connsiteX6" fmla="*/ 97116 w 380880"/>
              <a:gd name="connsiteY6" fmla="*/ 1703393 h 1748705"/>
              <a:gd name="connsiteX7" fmla="*/ 17913 w 380880"/>
              <a:gd name="connsiteY7" fmla="*/ 1476195 h 1748705"/>
              <a:gd name="connsiteX8" fmla="*/ 5604 w 380880"/>
              <a:gd name="connsiteY8" fmla="*/ 980860 h 1748705"/>
              <a:gd name="connsiteX9" fmla="*/ 0 w 380880"/>
              <a:gd name="connsiteY9" fmla="*/ 327197 h 1748705"/>
              <a:gd name="connsiteX0" fmla="*/ 380872 w 380880"/>
              <a:gd name="connsiteY0" fmla="*/ 0 h 1748705"/>
              <a:gd name="connsiteX1" fmla="*/ 359722 w 380880"/>
              <a:gd name="connsiteY1" fmla="*/ 676005 h 1748705"/>
              <a:gd name="connsiteX2" fmla="*/ 341270 w 380880"/>
              <a:gd name="connsiteY2" fmla="*/ 1170517 h 1748705"/>
              <a:gd name="connsiteX3" fmla="*/ 318439 w 380880"/>
              <a:gd name="connsiteY3" fmla="*/ 1472632 h 1748705"/>
              <a:gd name="connsiteX4" fmla="*/ 263185 w 380880"/>
              <a:gd name="connsiteY4" fmla="*/ 1661080 h 1748705"/>
              <a:gd name="connsiteX5" fmla="*/ 178067 w 380880"/>
              <a:gd name="connsiteY5" fmla="*/ 1746056 h 1748705"/>
              <a:gd name="connsiteX6" fmla="*/ 97116 w 380880"/>
              <a:gd name="connsiteY6" fmla="*/ 1703393 h 1748705"/>
              <a:gd name="connsiteX7" fmla="*/ 17913 w 380880"/>
              <a:gd name="connsiteY7" fmla="*/ 1476195 h 1748705"/>
              <a:gd name="connsiteX8" fmla="*/ 23295 w 380880"/>
              <a:gd name="connsiteY8" fmla="*/ 956826 h 1748705"/>
              <a:gd name="connsiteX9" fmla="*/ 0 w 380880"/>
              <a:gd name="connsiteY9" fmla="*/ 327197 h 1748705"/>
              <a:gd name="connsiteX0" fmla="*/ 368110 w 368118"/>
              <a:gd name="connsiteY0" fmla="*/ 0 h 1748705"/>
              <a:gd name="connsiteX1" fmla="*/ 346960 w 368118"/>
              <a:gd name="connsiteY1" fmla="*/ 676005 h 1748705"/>
              <a:gd name="connsiteX2" fmla="*/ 328508 w 368118"/>
              <a:gd name="connsiteY2" fmla="*/ 1170517 h 1748705"/>
              <a:gd name="connsiteX3" fmla="*/ 305677 w 368118"/>
              <a:gd name="connsiteY3" fmla="*/ 1472632 h 1748705"/>
              <a:gd name="connsiteX4" fmla="*/ 250423 w 368118"/>
              <a:gd name="connsiteY4" fmla="*/ 1661080 h 1748705"/>
              <a:gd name="connsiteX5" fmla="*/ 165305 w 368118"/>
              <a:gd name="connsiteY5" fmla="*/ 1746056 h 1748705"/>
              <a:gd name="connsiteX6" fmla="*/ 84354 w 368118"/>
              <a:gd name="connsiteY6" fmla="*/ 1703393 h 1748705"/>
              <a:gd name="connsiteX7" fmla="*/ 5151 w 368118"/>
              <a:gd name="connsiteY7" fmla="*/ 1476195 h 1748705"/>
              <a:gd name="connsiteX8" fmla="*/ 10533 w 368118"/>
              <a:gd name="connsiteY8" fmla="*/ 956826 h 1748705"/>
              <a:gd name="connsiteX9" fmla="*/ 33296 w 368118"/>
              <a:gd name="connsiteY9" fmla="*/ 226317 h 1748705"/>
              <a:gd name="connsiteX0" fmla="*/ 368002 w 368010"/>
              <a:gd name="connsiteY0" fmla="*/ 0 h 1748705"/>
              <a:gd name="connsiteX1" fmla="*/ 346852 w 368010"/>
              <a:gd name="connsiteY1" fmla="*/ 676005 h 1748705"/>
              <a:gd name="connsiteX2" fmla="*/ 328400 w 368010"/>
              <a:gd name="connsiteY2" fmla="*/ 1170517 h 1748705"/>
              <a:gd name="connsiteX3" fmla="*/ 305569 w 368010"/>
              <a:gd name="connsiteY3" fmla="*/ 1472632 h 1748705"/>
              <a:gd name="connsiteX4" fmla="*/ 250315 w 368010"/>
              <a:gd name="connsiteY4" fmla="*/ 1661080 h 1748705"/>
              <a:gd name="connsiteX5" fmla="*/ 165197 w 368010"/>
              <a:gd name="connsiteY5" fmla="*/ 1746056 h 1748705"/>
              <a:gd name="connsiteX6" fmla="*/ 84246 w 368010"/>
              <a:gd name="connsiteY6" fmla="*/ 1703393 h 1748705"/>
              <a:gd name="connsiteX7" fmla="*/ 5043 w 368010"/>
              <a:gd name="connsiteY7" fmla="*/ 1476195 h 1748705"/>
              <a:gd name="connsiteX8" fmla="*/ 10425 w 368010"/>
              <a:gd name="connsiteY8" fmla="*/ 956826 h 1748705"/>
              <a:gd name="connsiteX9" fmla="*/ 29801 w 368010"/>
              <a:gd name="connsiteY9" fmla="*/ 221447 h 1748705"/>
              <a:gd name="connsiteX0" fmla="*/ 366154 w 366162"/>
              <a:gd name="connsiteY0" fmla="*/ 0 h 1748705"/>
              <a:gd name="connsiteX1" fmla="*/ 345004 w 366162"/>
              <a:gd name="connsiteY1" fmla="*/ 676005 h 1748705"/>
              <a:gd name="connsiteX2" fmla="*/ 326552 w 366162"/>
              <a:gd name="connsiteY2" fmla="*/ 1170517 h 1748705"/>
              <a:gd name="connsiteX3" fmla="*/ 303721 w 366162"/>
              <a:gd name="connsiteY3" fmla="*/ 1472632 h 1748705"/>
              <a:gd name="connsiteX4" fmla="*/ 248467 w 366162"/>
              <a:gd name="connsiteY4" fmla="*/ 1661080 h 1748705"/>
              <a:gd name="connsiteX5" fmla="*/ 163349 w 366162"/>
              <a:gd name="connsiteY5" fmla="*/ 1746056 h 1748705"/>
              <a:gd name="connsiteX6" fmla="*/ 82398 w 366162"/>
              <a:gd name="connsiteY6" fmla="*/ 1703393 h 1748705"/>
              <a:gd name="connsiteX7" fmla="*/ 3195 w 366162"/>
              <a:gd name="connsiteY7" fmla="*/ 1476195 h 1748705"/>
              <a:gd name="connsiteX8" fmla="*/ 16731 w 366162"/>
              <a:gd name="connsiteY8" fmla="*/ 952062 h 1748705"/>
              <a:gd name="connsiteX9" fmla="*/ 27953 w 366162"/>
              <a:gd name="connsiteY9" fmla="*/ 221447 h 1748705"/>
              <a:gd name="connsiteX0" fmla="*/ 361081 w 361089"/>
              <a:gd name="connsiteY0" fmla="*/ 0 h 1748960"/>
              <a:gd name="connsiteX1" fmla="*/ 339931 w 361089"/>
              <a:gd name="connsiteY1" fmla="*/ 676005 h 1748960"/>
              <a:gd name="connsiteX2" fmla="*/ 321479 w 361089"/>
              <a:gd name="connsiteY2" fmla="*/ 1170517 h 1748960"/>
              <a:gd name="connsiteX3" fmla="*/ 298648 w 361089"/>
              <a:gd name="connsiteY3" fmla="*/ 1472632 h 1748960"/>
              <a:gd name="connsiteX4" fmla="*/ 243394 w 361089"/>
              <a:gd name="connsiteY4" fmla="*/ 1661080 h 1748960"/>
              <a:gd name="connsiteX5" fmla="*/ 158276 w 361089"/>
              <a:gd name="connsiteY5" fmla="*/ 1746056 h 1748960"/>
              <a:gd name="connsiteX6" fmla="*/ 77325 w 361089"/>
              <a:gd name="connsiteY6" fmla="*/ 1703393 h 1748960"/>
              <a:gd name="connsiteX7" fmla="*/ 3844 w 361089"/>
              <a:gd name="connsiteY7" fmla="*/ 1464633 h 1748960"/>
              <a:gd name="connsiteX8" fmla="*/ 11658 w 361089"/>
              <a:gd name="connsiteY8" fmla="*/ 952062 h 1748960"/>
              <a:gd name="connsiteX9" fmla="*/ 22880 w 361089"/>
              <a:gd name="connsiteY9" fmla="*/ 221447 h 1748960"/>
              <a:gd name="connsiteX0" fmla="*/ 361081 w 361089"/>
              <a:gd name="connsiteY0" fmla="*/ 0 h 1750765"/>
              <a:gd name="connsiteX1" fmla="*/ 339931 w 361089"/>
              <a:gd name="connsiteY1" fmla="*/ 676005 h 1750765"/>
              <a:gd name="connsiteX2" fmla="*/ 321479 w 361089"/>
              <a:gd name="connsiteY2" fmla="*/ 1170517 h 1750765"/>
              <a:gd name="connsiteX3" fmla="*/ 298648 w 361089"/>
              <a:gd name="connsiteY3" fmla="*/ 1472632 h 1750765"/>
              <a:gd name="connsiteX4" fmla="*/ 254026 w 361089"/>
              <a:gd name="connsiteY4" fmla="*/ 1635691 h 1750765"/>
              <a:gd name="connsiteX5" fmla="*/ 158276 w 361089"/>
              <a:gd name="connsiteY5" fmla="*/ 1746056 h 1750765"/>
              <a:gd name="connsiteX6" fmla="*/ 77325 w 361089"/>
              <a:gd name="connsiteY6" fmla="*/ 1703393 h 1750765"/>
              <a:gd name="connsiteX7" fmla="*/ 3844 w 361089"/>
              <a:gd name="connsiteY7" fmla="*/ 1464633 h 1750765"/>
              <a:gd name="connsiteX8" fmla="*/ 11658 w 361089"/>
              <a:gd name="connsiteY8" fmla="*/ 952062 h 1750765"/>
              <a:gd name="connsiteX9" fmla="*/ 22880 w 361089"/>
              <a:gd name="connsiteY9" fmla="*/ 221447 h 1750765"/>
              <a:gd name="connsiteX0" fmla="*/ 361522 w 361530"/>
              <a:gd name="connsiteY0" fmla="*/ 0 h 1750545"/>
              <a:gd name="connsiteX1" fmla="*/ 340372 w 361530"/>
              <a:gd name="connsiteY1" fmla="*/ 676005 h 1750545"/>
              <a:gd name="connsiteX2" fmla="*/ 321920 w 361530"/>
              <a:gd name="connsiteY2" fmla="*/ 1170517 h 1750545"/>
              <a:gd name="connsiteX3" fmla="*/ 299089 w 361530"/>
              <a:gd name="connsiteY3" fmla="*/ 1472632 h 1750545"/>
              <a:gd name="connsiteX4" fmla="*/ 254467 w 361530"/>
              <a:gd name="connsiteY4" fmla="*/ 1635691 h 1750545"/>
              <a:gd name="connsiteX5" fmla="*/ 158717 w 361530"/>
              <a:gd name="connsiteY5" fmla="*/ 1746056 h 1750545"/>
              <a:gd name="connsiteX6" fmla="*/ 84013 w 361530"/>
              <a:gd name="connsiteY6" fmla="*/ 1702483 h 1750545"/>
              <a:gd name="connsiteX7" fmla="*/ 4285 w 361530"/>
              <a:gd name="connsiteY7" fmla="*/ 1464633 h 1750545"/>
              <a:gd name="connsiteX8" fmla="*/ 12099 w 361530"/>
              <a:gd name="connsiteY8" fmla="*/ 952062 h 1750545"/>
              <a:gd name="connsiteX9" fmla="*/ 23321 w 361530"/>
              <a:gd name="connsiteY9" fmla="*/ 221447 h 1750545"/>
              <a:gd name="connsiteX0" fmla="*/ 361138 w 361146"/>
              <a:gd name="connsiteY0" fmla="*/ 0 h 1751351"/>
              <a:gd name="connsiteX1" fmla="*/ 339988 w 361146"/>
              <a:gd name="connsiteY1" fmla="*/ 676005 h 1751351"/>
              <a:gd name="connsiteX2" fmla="*/ 321536 w 361146"/>
              <a:gd name="connsiteY2" fmla="*/ 1170517 h 1751351"/>
              <a:gd name="connsiteX3" fmla="*/ 298705 w 361146"/>
              <a:gd name="connsiteY3" fmla="*/ 1472632 h 1751351"/>
              <a:gd name="connsiteX4" fmla="*/ 254083 w 361146"/>
              <a:gd name="connsiteY4" fmla="*/ 1635691 h 1751351"/>
              <a:gd name="connsiteX5" fmla="*/ 158333 w 361146"/>
              <a:gd name="connsiteY5" fmla="*/ 1746056 h 1751351"/>
              <a:gd name="connsiteX6" fmla="*/ 78193 w 361146"/>
              <a:gd name="connsiteY6" fmla="*/ 1705660 h 1751351"/>
              <a:gd name="connsiteX7" fmla="*/ 3901 w 361146"/>
              <a:gd name="connsiteY7" fmla="*/ 1464633 h 1751351"/>
              <a:gd name="connsiteX8" fmla="*/ 11715 w 361146"/>
              <a:gd name="connsiteY8" fmla="*/ 952062 h 1751351"/>
              <a:gd name="connsiteX9" fmla="*/ 22937 w 361146"/>
              <a:gd name="connsiteY9" fmla="*/ 221447 h 175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146" h="1751351">
                <a:moveTo>
                  <a:pt x="361138" y="0"/>
                </a:moveTo>
                <a:cubicBezTo>
                  <a:pt x="361594" y="39706"/>
                  <a:pt x="342503" y="570523"/>
                  <a:pt x="339988" y="676005"/>
                </a:cubicBezTo>
                <a:cubicBezTo>
                  <a:pt x="337473" y="781487"/>
                  <a:pt x="328416" y="1037746"/>
                  <a:pt x="321536" y="1170517"/>
                </a:cubicBezTo>
                <a:cubicBezTo>
                  <a:pt x="314656" y="1303288"/>
                  <a:pt x="309947" y="1395103"/>
                  <a:pt x="298705" y="1472632"/>
                </a:cubicBezTo>
                <a:cubicBezTo>
                  <a:pt x="287463" y="1550161"/>
                  <a:pt x="277478" y="1590120"/>
                  <a:pt x="254083" y="1635691"/>
                </a:cubicBezTo>
                <a:cubicBezTo>
                  <a:pt x="230688" y="1681262"/>
                  <a:pt x="187648" y="1734395"/>
                  <a:pt x="158333" y="1746056"/>
                </a:cubicBezTo>
                <a:cubicBezTo>
                  <a:pt x="129018" y="1757717"/>
                  <a:pt x="103932" y="1752564"/>
                  <a:pt x="78193" y="1705660"/>
                </a:cubicBezTo>
                <a:cubicBezTo>
                  <a:pt x="52454" y="1658756"/>
                  <a:pt x="14981" y="1590233"/>
                  <a:pt x="3901" y="1464633"/>
                </a:cubicBezTo>
                <a:cubicBezTo>
                  <a:pt x="-7179" y="1339033"/>
                  <a:pt x="8542" y="1159260"/>
                  <a:pt x="11715" y="952062"/>
                </a:cubicBezTo>
                <a:cubicBezTo>
                  <a:pt x="14888" y="744864"/>
                  <a:pt x="29350" y="337526"/>
                  <a:pt x="22937" y="221447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Freihandform 123"/>
          <p:cNvSpPr/>
          <p:nvPr/>
        </p:nvSpPr>
        <p:spPr>
          <a:xfrm rot="19177402" flipH="1" flipV="1">
            <a:off x="2452746" y="5577717"/>
            <a:ext cx="694579" cy="1256488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14" h="1616185">
                <a:moveTo>
                  <a:pt x="271173" y="216312"/>
                </a:moveTo>
                <a:cubicBezTo>
                  <a:pt x="274434" y="394046"/>
                  <a:pt x="293449" y="767542"/>
                  <a:pt x="298139" y="949623"/>
                </a:cubicBezTo>
                <a:cubicBezTo>
                  <a:pt x="302829" y="1131704"/>
                  <a:pt x="307330" y="1213075"/>
                  <a:pt x="299314" y="1308798"/>
                </a:cubicBezTo>
                <a:cubicBezTo>
                  <a:pt x="291298" y="1404521"/>
                  <a:pt x="268574" y="1472735"/>
                  <a:pt x="250041" y="1523961"/>
                </a:cubicBezTo>
                <a:cubicBezTo>
                  <a:pt x="231508" y="1575187"/>
                  <a:pt x="210752" y="1614963"/>
                  <a:pt x="188116" y="1616157"/>
                </a:cubicBezTo>
                <a:cubicBezTo>
                  <a:pt x="165480" y="1617351"/>
                  <a:pt x="135451" y="1581230"/>
                  <a:pt x="114224" y="1531125"/>
                </a:cubicBezTo>
                <a:cubicBezTo>
                  <a:pt x="92997" y="1481020"/>
                  <a:pt x="72688" y="1427457"/>
                  <a:pt x="60755" y="1315527"/>
                </a:cubicBezTo>
                <a:cubicBezTo>
                  <a:pt x="48822" y="1203597"/>
                  <a:pt x="52749" y="1078796"/>
                  <a:pt x="42623" y="859542"/>
                </a:cubicBezTo>
                <a:cubicBezTo>
                  <a:pt x="32497" y="640288"/>
                  <a:pt x="7873" y="709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Freihandform 125"/>
          <p:cNvSpPr/>
          <p:nvPr/>
        </p:nvSpPr>
        <p:spPr>
          <a:xfrm>
            <a:off x="1016922" y="5144999"/>
            <a:ext cx="1664494" cy="1579563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69219 w 1369219"/>
              <a:gd name="connsiteY0" fmla="*/ 1473200 h 1473200"/>
              <a:gd name="connsiteX1" fmla="*/ 1112044 w 1369219"/>
              <a:gd name="connsiteY1" fmla="*/ 1190625 h 1473200"/>
              <a:gd name="connsiteX2" fmla="*/ 997744 w 1369219"/>
              <a:gd name="connsiteY2" fmla="*/ 987425 h 1473200"/>
              <a:gd name="connsiteX3" fmla="*/ 965994 w 1369219"/>
              <a:gd name="connsiteY3" fmla="*/ 841375 h 1473200"/>
              <a:gd name="connsiteX4" fmla="*/ 921544 w 1369219"/>
              <a:gd name="connsiteY4" fmla="*/ 714375 h 1473200"/>
              <a:gd name="connsiteX5" fmla="*/ 696119 w 1369219"/>
              <a:gd name="connsiteY5" fmla="*/ 660400 h 1473200"/>
              <a:gd name="connsiteX6" fmla="*/ 473869 w 1369219"/>
              <a:gd name="connsiteY6" fmla="*/ 508000 h 1473200"/>
              <a:gd name="connsiteX7" fmla="*/ 0 w 1369219"/>
              <a:gd name="connsiteY7" fmla="*/ 0 h 1473200"/>
              <a:gd name="connsiteX0" fmla="*/ 1378744 w 1378744"/>
              <a:gd name="connsiteY0" fmla="*/ 1487488 h 1487488"/>
              <a:gd name="connsiteX1" fmla="*/ 1121569 w 1378744"/>
              <a:gd name="connsiteY1" fmla="*/ 1204913 h 1487488"/>
              <a:gd name="connsiteX2" fmla="*/ 1007269 w 1378744"/>
              <a:gd name="connsiteY2" fmla="*/ 1001713 h 1487488"/>
              <a:gd name="connsiteX3" fmla="*/ 975519 w 1378744"/>
              <a:gd name="connsiteY3" fmla="*/ 855663 h 1487488"/>
              <a:gd name="connsiteX4" fmla="*/ 931069 w 1378744"/>
              <a:gd name="connsiteY4" fmla="*/ 728663 h 1487488"/>
              <a:gd name="connsiteX5" fmla="*/ 705644 w 1378744"/>
              <a:gd name="connsiteY5" fmla="*/ 674688 h 1487488"/>
              <a:gd name="connsiteX6" fmla="*/ 483394 w 1378744"/>
              <a:gd name="connsiteY6" fmla="*/ 522288 h 1487488"/>
              <a:gd name="connsiteX7" fmla="*/ 0 w 1378744"/>
              <a:gd name="connsiteY7" fmla="*/ 0 h 1487488"/>
              <a:gd name="connsiteX0" fmla="*/ 1537494 w 1537494"/>
              <a:gd name="connsiteY0" fmla="*/ 1512888 h 1512888"/>
              <a:gd name="connsiteX1" fmla="*/ 1280319 w 1537494"/>
              <a:gd name="connsiteY1" fmla="*/ 1230313 h 1512888"/>
              <a:gd name="connsiteX2" fmla="*/ 1166019 w 1537494"/>
              <a:gd name="connsiteY2" fmla="*/ 1027113 h 1512888"/>
              <a:gd name="connsiteX3" fmla="*/ 1134269 w 1537494"/>
              <a:gd name="connsiteY3" fmla="*/ 881063 h 1512888"/>
              <a:gd name="connsiteX4" fmla="*/ 1089819 w 1537494"/>
              <a:gd name="connsiteY4" fmla="*/ 754063 h 1512888"/>
              <a:gd name="connsiteX5" fmla="*/ 864394 w 1537494"/>
              <a:gd name="connsiteY5" fmla="*/ 700088 h 1512888"/>
              <a:gd name="connsiteX6" fmla="*/ 642144 w 1537494"/>
              <a:gd name="connsiteY6" fmla="*/ 547688 h 1512888"/>
              <a:gd name="connsiteX7" fmla="*/ 0 w 1537494"/>
              <a:gd name="connsiteY7" fmla="*/ 0 h 1512888"/>
              <a:gd name="connsiteX0" fmla="*/ 1537494 w 1537494"/>
              <a:gd name="connsiteY0" fmla="*/ 1512888 h 1512888"/>
              <a:gd name="connsiteX1" fmla="*/ 1280319 w 1537494"/>
              <a:gd name="connsiteY1" fmla="*/ 1230313 h 1512888"/>
              <a:gd name="connsiteX2" fmla="*/ 1166019 w 1537494"/>
              <a:gd name="connsiteY2" fmla="*/ 1027113 h 1512888"/>
              <a:gd name="connsiteX3" fmla="*/ 1134269 w 1537494"/>
              <a:gd name="connsiteY3" fmla="*/ 881063 h 1512888"/>
              <a:gd name="connsiteX4" fmla="*/ 1089819 w 1537494"/>
              <a:gd name="connsiteY4" fmla="*/ 754063 h 1512888"/>
              <a:gd name="connsiteX5" fmla="*/ 864394 w 1537494"/>
              <a:gd name="connsiteY5" fmla="*/ 700088 h 1512888"/>
              <a:gd name="connsiteX6" fmla="*/ 642144 w 1537494"/>
              <a:gd name="connsiteY6" fmla="*/ 547688 h 1512888"/>
              <a:gd name="connsiteX7" fmla="*/ 0 w 1537494"/>
              <a:gd name="connsiteY7" fmla="*/ 0 h 1512888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51669 w 1547019"/>
              <a:gd name="connsiteY6" fmla="*/ 557213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51669 w 1547019"/>
              <a:gd name="connsiteY6" fmla="*/ 566738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38969 w 1547019"/>
              <a:gd name="connsiteY6" fmla="*/ 566738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61194 w 1547019"/>
              <a:gd name="connsiteY6" fmla="*/ 569913 h 1522413"/>
              <a:gd name="connsiteX7" fmla="*/ 0 w 1547019"/>
              <a:gd name="connsiteY7" fmla="*/ 0 h 1522413"/>
              <a:gd name="connsiteX0" fmla="*/ 1550194 w 1550194"/>
              <a:gd name="connsiteY0" fmla="*/ 1538288 h 1538288"/>
              <a:gd name="connsiteX1" fmla="*/ 1293019 w 1550194"/>
              <a:gd name="connsiteY1" fmla="*/ 1255713 h 1538288"/>
              <a:gd name="connsiteX2" fmla="*/ 1178719 w 1550194"/>
              <a:gd name="connsiteY2" fmla="*/ 1052513 h 1538288"/>
              <a:gd name="connsiteX3" fmla="*/ 1146969 w 1550194"/>
              <a:gd name="connsiteY3" fmla="*/ 906463 h 1538288"/>
              <a:gd name="connsiteX4" fmla="*/ 1102519 w 1550194"/>
              <a:gd name="connsiteY4" fmla="*/ 779463 h 1538288"/>
              <a:gd name="connsiteX5" fmla="*/ 877094 w 1550194"/>
              <a:gd name="connsiteY5" fmla="*/ 725488 h 1538288"/>
              <a:gd name="connsiteX6" fmla="*/ 664369 w 1550194"/>
              <a:gd name="connsiteY6" fmla="*/ 585788 h 1538288"/>
              <a:gd name="connsiteX7" fmla="*/ 0 w 1550194"/>
              <a:gd name="connsiteY7" fmla="*/ 0 h 1538288"/>
              <a:gd name="connsiteX0" fmla="*/ 1680369 w 1680369"/>
              <a:gd name="connsiteY0" fmla="*/ 1601788 h 1601788"/>
              <a:gd name="connsiteX1" fmla="*/ 1293019 w 1680369"/>
              <a:gd name="connsiteY1" fmla="*/ 1255713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80369 w 1680369"/>
              <a:gd name="connsiteY0" fmla="*/ 1601788 h 1601788"/>
              <a:gd name="connsiteX1" fmla="*/ 1324769 w 1680369"/>
              <a:gd name="connsiteY1" fmla="*/ 1262063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80369 w 1680369"/>
              <a:gd name="connsiteY0" fmla="*/ 1601788 h 1601788"/>
              <a:gd name="connsiteX1" fmla="*/ 1340644 w 1680369"/>
              <a:gd name="connsiteY1" fmla="*/ 1265238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78719 w 1699419"/>
              <a:gd name="connsiteY2" fmla="*/ 1052513 h 1611313"/>
              <a:gd name="connsiteX3" fmla="*/ 1146969 w 1699419"/>
              <a:gd name="connsiteY3" fmla="*/ 906463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78719 w 1699419"/>
              <a:gd name="connsiteY2" fmla="*/ 10525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91419 w 1699419"/>
              <a:gd name="connsiteY2" fmla="*/ 10652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91419 w 1699419"/>
              <a:gd name="connsiteY2" fmla="*/ 10652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64494 w 1664494"/>
              <a:gd name="connsiteY0" fmla="*/ 1579563 h 1579563"/>
              <a:gd name="connsiteX1" fmla="*/ 1305719 w 1664494"/>
              <a:gd name="connsiteY1" fmla="*/ 1233488 h 1579563"/>
              <a:gd name="connsiteX2" fmla="*/ 1156494 w 1664494"/>
              <a:gd name="connsiteY2" fmla="*/ 1033463 h 1579563"/>
              <a:gd name="connsiteX3" fmla="*/ 1127919 w 1664494"/>
              <a:gd name="connsiteY3" fmla="*/ 877888 h 1579563"/>
              <a:gd name="connsiteX4" fmla="*/ 1067594 w 1664494"/>
              <a:gd name="connsiteY4" fmla="*/ 747713 h 1579563"/>
              <a:gd name="connsiteX5" fmla="*/ 842169 w 1664494"/>
              <a:gd name="connsiteY5" fmla="*/ 693738 h 1579563"/>
              <a:gd name="connsiteX6" fmla="*/ 629444 w 1664494"/>
              <a:gd name="connsiteY6" fmla="*/ 554038 h 1579563"/>
              <a:gd name="connsiteX7" fmla="*/ 0 w 1664494"/>
              <a:gd name="connsiteY7" fmla="*/ 0 h 15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94" h="1579563">
                <a:moveTo>
                  <a:pt x="1664494" y="1579563"/>
                </a:moveTo>
                <a:cubicBezTo>
                  <a:pt x="1577446" y="1484577"/>
                  <a:pt x="1390385" y="1324504"/>
                  <a:pt x="1305719" y="1233488"/>
                </a:cubicBezTo>
                <a:cubicBezTo>
                  <a:pt x="1221053" y="1142472"/>
                  <a:pt x="1179777" y="1083205"/>
                  <a:pt x="1156494" y="1033463"/>
                </a:cubicBezTo>
                <a:cubicBezTo>
                  <a:pt x="1133211" y="983721"/>
                  <a:pt x="1142736" y="925513"/>
                  <a:pt x="1127919" y="877888"/>
                </a:cubicBezTo>
                <a:cubicBezTo>
                  <a:pt x="1113102" y="830263"/>
                  <a:pt x="1115219" y="778405"/>
                  <a:pt x="1067594" y="747713"/>
                </a:cubicBezTo>
                <a:cubicBezTo>
                  <a:pt x="1019969" y="717021"/>
                  <a:pt x="915194" y="726017"/>
                  <a:pt x="842169" y="693738"/>
                </a:cubicBezTo>
                <a:cubicBezTo>
                  <a:pt x="769144" y="661459"/>
                  <a:pt x="769805" y="669661"/>
                  <a:pt x="629444" y="554038"/>
                </a:cubicBezTo>
                <a:cubicBezTo>
                  <a:pt x="489083" y="438415"/>
                  <a:pt x="155839" y="146314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Freihandform 128"/>
          <p:cNvSpPr/>
          <p:nvPr/>
        </p:nvSpPr>
        <p:spPr>
          <a:xfrm>
            <a:off x="1017716" y="5269618"/>
            <a:ext cx="1520033" cy="14581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26294 w 1333500"/>
              <a:gd name="connsiteY4" fmla="*/ 688182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00163 w 1300163"/>
              <a:gd name="connsiteY0" fmla="*/ 1397000 h 1397000"/>
              <a:gd name="connsiteX1" fmla="*/ 1042988 w 1300163"/>
              <a:gd name="connsiteY1" fmla="*/ 1114425 h 1397000"/>
              <a:gd name="connsiteX2" fmla="*/ 928688 w 1300163"/>
              <a:gd name="connsiteY2" fmla="*/ 911225 h 1397000"/>
              <a:gd name="connsiteX3" fmla="*/ 880269 w 1300163"/>
              <a:gd name="connsiteY3" fmla="*/ 755650 h 1397000"/>
              <a:gd name="connsiteX4" fmla="*/ 792957 w 1300163"/>
              <a:gd name="connsiteY4" fmla="*/ 650082 h 1397000"/>
              <a:gd name="connsiteX5" fmla="*/ 627063 w 1300163"/>
              <a:gd name="connsiteY5" fmla="*/ 584200 h 1397000"/>
              <a:gd name="connsiteX6" fmla="*/ 404813 w 1300163"/>
              <a:gd name="connsiteY6" fmla="*/ 431800 h 1397000"/>
              <a:gd name="connsiteX7" fmla="*/ 0 w 1300163"/>
              <a:gd name="connsiteY7" fmla="*/ 0 h 1397000"/>
              <a:gd name="connsiteX0" fmla="*/ 1304926 w 1304926"/>
              <a:gd name="connsiteY0" fmla="*/ 1404144 h 1404144"/>
              <a:gd name="connsiteX1" fmla="*/ 1047751 w 1304926"/>
              <a:gd name="connsiteY1" fmla="*/ 1121569 h 1404144"/>
              <a:gd name="connsiteX2" fmla="*/ 933451 w 1304926"/>
              <a:gd name="connsiteY2" fmla="*/ 918369 h 1404144"/>
              <a:gd name="connsiteX3" fmla="*/ 885032 w 1304926"/>
              <a:gd name="connsiteY3" fmla="*/ 762794 h 1404144"/>
              <a:gd name="connsiteX4" fmla="*/ 797720 w 1304926"/>
              <a:gd name="connsiteY4" fmla="*/ 657226 h 1404144"/>
              <a:gd name="connsiteX5" fmla="*/ 631826 w 1304926"/>
              <a:gd name="connsiteY5" fmla="*/ 591344 h 1404144"/>
              <a:gd name="connsiteX6" fmla="*/ 409576 w 1304926"/>
              <a:gd name="connsiteY6" fmla="*/ 438944 h 1404144"/>
              <a:gd name="connsiteX7" fmla="*/ 0 w 1304926"/>
              <a:gd name="connsiteY7" fmla="*/ 0 h 1404144"/>
              <a:gd name="connsiteX0" fmla="*/ 1250158 w 1250158"/>
              <a:gd name="connsiteY0" fmla="*/ 1346994 h 1346994"/>
              <a:gd name="connsiteX1" fmla="*/ 1047751 w 1250158"/>
              <a:gd name="connsiteY1" fmla="*/ 1121569 h 1346994"/>
              <a:gd name="connsiteX2" fmla="*/ 933451 w 1250158"/>
              <a:gd name="connsiteY2" fmla="*/ 918369 h 1346994"/>
              <a:gd name="connsiteX3" fmla="*/ 885032 w 1250158"/>
              <a:gd name="connsiteY3" fmla="*/ 762794 h 1346994"/>
              <a:gd name="connsiteX4" fmla="*/ 797720 w 1250158"/>
              <a:gd name="connsiteY4" fmla="*/ 657226 h 1346994"/>
              <a:gd name="connsiteX5" fmla="*/ 631826 w 1250158"/>
              <a:gd name="connsiteY5" fmla="*/ 591344 h 1346994"/>
              <a:gd name="connsiteX6" fmla="*/ 409576 w 1250158"/>
              <a:gd name="connsiteY6" fmla="*/ 438944 h 1346994"/>
              <a:gd name="connsiteX7" fmla="*/ 0 w 1250158"/>
              <a:gd name="connsiteY7" fmla="*/ 0 h 1346994"/>
              <a:gd name="connsiteX0" fmla="*/ 1386683 w 1386683"/>
              <a:gd name="connsiteY0" fmla="*/ 1404144 h 1404144"/>
              <a:gd name="connsiteX1" fmla="*/ 1047751 w 1386683"/>
              <a:gd name="connsiteY1" fmla="*/ 1121569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386683 w 1386683"/>
              <a:gd name="connsiteY0" fmla="*/ 1404144 h 1404144"/>
              <a:gd name="connsiteX1" fmla="*/ 1066801 w 1386683"/>
              <a:gd name="connsiteY1" fmla="*/ 1099344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0033" h="1458119">
                <a:moveTo>
                  <a:pt x="1520033" y="1458119"/>
                </a:moveTo>
                <a:cubicBezTo>
                  <a:pt x="1432985" y="1363133"/>
                  <a:pt x="1275690" y="1234282"/>
                  <a:pt x="1200151" y="1153319"/>
                </a:cubicBezTo>
                <a:cubicBezTo>
                  <a:pt x="1124612" y="1072357"/>
                  <a:pt x="1097096" y="1028436"/>
                  <a:pt x="1066801" y="972344"/>
                </a:cubicBezTo>
                <a:cubicBezTo>
                  <a:pt x="1036506" y="916252"/>
                  <a:pt x="1041004" y="860293"/>
                  <a:pt x="1018382" y="816769"/>
                </a:cubicBezTo>
                <a:cubicBezTo>
                  <a:pt x="995760" y="773245"/>
                  <a:pt x="973271" y="739776"/>
                  <a:pt x="931070" y="711201"/>
                </a:cubicBezTo>
                <a:cubicBezTo>
                  <a:pt x="888869" y="682626"/>
                  <a:pt x="829867" y="681699"/>
                  <a:pt x="765176" y="645319"/>
                </a:cubicBezTo>
                <a:cubicBezTo>
                  <a:pt x="700485" y="608939"/>
                  <a:pt x="670455" y="600472"/>
                  <a:pt x="542926" y="492919"/>
                </a:cubicBezTo>
                <a:cubicBezTo>
                  <a:pt x="415397" y="385366"/>
                  <a:pt x="133614" y="12726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Freihandform 133"/>
          <p:cNvSpPr/>
          <p:nvPr/>
        </p:nvSpPr>
        <p:spPr>
          <a:xfrm flipH="1" flipV="1">
            <a:off x="1781397" y="4623906"/>
            <a:ext cx="1670471" cy="162584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408392 w 1408392"/>
              <a:gd name="connsiteY0" fmla="*/ 1835858 h 1835858"/>
              <a:gd name="connsiteX1" fmla="*/ 1006951 w 1408392"/>
              <a:gd name="connsiteY1" fmla="*/ 1234105 h 1835858"/>
              <a:gd name="connsiteX2" fmla="*/ 873733 w 1408392"/>
              <a:gd name="connsiteY2" fmla="*/ 977878 h 1835858"/>
              <a:gd name="connsiteX3" fmla="*/ 841981 w 1408392"/>
              <a:gd name="connsiteY3" fmla="*/ 778801 h 1835858"/>
              <a:gd name="connsiteX4" fmla="*/ 825112 w 1408392"/>
              <a:gd name="connsiteY4" fmla="*/ 617490 h 1835858"/>
              <a:gd name="connsiteX5" fmla="*/ 690317 w 1408392"/>
              <a:gd name="connsiteY5" fmla="*/ 586537 h 1835858"/>
              <a:gd name="connsiteX6" fmla="*/ 524807 w 1408392"/>
              <a:gd name="connsiteY6" fmla="*/ 548878 h 1835858"/>
              <a:gd name="connsiteX7" fmla="*/ 312017 w 1408392"/>
              <a:gd name="connsiteY7" fmla="*/ 347531 h 1835858"/>
              <a:gd name="connsiteX8" fmla="*/ 0 w 1408392"/>
              <a:gd name="connsiteY8" fmla="*/ 0 h 1835858"/>
              <a:gd name="connsiteX0" fmla="*/ 1611784 w 1611784"/>
              <a:gd name="connsiteY0" fmla="*/ 2046945 h 2046945"/>
              <a:gd name="connsiteX1" fmla="*/ 1210343 w 1611784"/>
              <a:gd name="connsiteY1" fmla="*/ 1445192 h 2046945"/>
              <a:gd name="connsiteX2" fmla="*/ 1077125 w 1611784"/>
              <a:gd name="connsiteY2" fmla="*/ 1188965 h 2046945"/>
              <a:gd name="connsiteX3" fmla="*/ 1045373 w 1611784"/>
              <a:gd name="connsiteY3" fmla="*/ 989888 h 2046945"/>
              <a:gd name="connsiteX4" fmla="*/ 1028504 w 1611784"/>
              <a:gd name="connsiteY4" fmla="*/ 828577 h 2046945"/>
              <a:gd name="connsiteX5" fmla="*/ 893709 w 1611784"/>
              <a:gd name="connsiteY5" fmla="*/ 797624 h 2046945"/>
              <a:gd name="connsiteX6" fmla="*/ 728199 w 1611784"/>
              <a:gd name="connsiteY6" fmla="*/ 759965 h 2046945"/>
              <a:gd name="connsiteX7" fmla="*/ 515409 w 1611784"/>
              <a:gd name="connsiteY7" fmla="*/ 558618 h 2046945"/>
              <a:gd name="connsiteX8" fmla="*/ 0 w 1611784"/>
              <a:gd name="connsiteY8" fmla="*/ 0 h 2046945"/>
              <a:gd name="connsiteX0" fmla="*/ 1611784 w 1611784"/>
              <a:gd name="connsiteY0" fmla="*/ 2059182 h 2059182"/>
              <a:gd name="connsiteX1" fmla="*/ 1210343 w 1611784"/>
              <a:gd name="connsiteY1" fmla="*/ 1457429 h 2059182"/>
              <a:gd name="connsiteX2" fmla="*/ 1077125 w 1611784"/>
              <a:gd name="connsiteY2" fmla="*/ 1201202 h 2059182"/>
              <a:gd name="connsiteX3" fmla="*/ 1045373 w 1611784"/>
              <a:gd name="connsiteY3" fmla="*/ 1002125 h 2059182"/>
              <a:gd name="connsiteX4" fmla="*/ 1028504 w 1611784"/>
              <a:gd name="connsiteY4" fmla="*/ 840814 h 2059182"/>
              <a:gd name="connsiteX5" fmla="*/ 893709 w 1611784"/>
              <a:gd name="connsiteY5" fmla="*/ 809861 h 2059182"/>
              <a:gd name="connsiteX6" fmla="*/ 728199 w 1611784"/>
              <a:gd name="connsiteY6" fmla="*/ 772202 h 2059182"/>
              <a:gd name="connsiteX7" fmla="*/ 515409 w 1611784"/>
              <a:gd name="connsiteY7" fmla="*/ 570855 h 2059182"/>
              <a:gd name="connsiteX8" fmla="*/ 0 w 1611784"/>
              <a:gd name="connsiteY8" fmla="*/ 0 h 2059182"/>
              <a:gd name="connsiteX0" fmla="*/ 1630704 w 1630704"/>
              <a:gd name="connsiteY0" fmla="*/ 2089775 h 2089775"/>
              <a:gd name="connsiteX1" fmla="*/ 1229263 w 1630704"/>
              <a:gd name="connsiteY1" fmla="*/ 1488022 h 2089775"/>
              <a:gd name="connsiteX2" fmla="*/ 1096045 w 1630704"/>
              <a:gd name="connsiteY2" fmla="*/ 1231795 h 2089775"/>
              <a:gd name="connsiteX3" fmla="*/ 1064293 w 1630704"/>
              <a:gd name="connsiteY3" fmla="*/ 1032718 h 2089775"/>
              <a:gd name="connsiteX4" fmla="*/ 1047424 w 1630704"/>
              <a:gd name="connsiteY4" fmla="*/ 871407 h 2089775"/>
              <a:gd name="connsiteX5" fmla="*/ 912629 w 1630704"/>
              <a:gd name="connsiteY5" fmla="*/ 840454 h 2089775"/>
              <a:gd name="connsiteX6" fmla="*/ 747119 w 1630704"/>
              <a:gd name="connsiteY6" fmla="*/ 802795 h 2089775"/>
              <a:gd name="connsiteX7" fmla="*/ 534329 w 1630704"/>
              <a:gd name="connsiteY7" fmla="*/ 601448 h 2089775"/>
              <a:gd name="connsiteX8" fmla="*/ 0 w 1630704"/>
              <a:gd name="connsiteY8" fmla="*/ 0 h 2089775"/>
              <a:gd name="connsiteX0" fmla="*/ 1640164 w 1640164"/>
              <a:gd name="connsiteY0" fmla="*/ 2105071 h 2105071"/>
              <a:gd name="connsiteX1" fmla="*/ 1238723 w 1640164"/>
              <a:gd name="connsiteY1" fmla="*/ 1503318 h 2105071"/>
              <a:gd name="connsiteX2" fmla="*/ 1105505 w 1640164"/>
              <a:gd name="connsiteY2" fmla="*/ 1247091 h 2105071"/>
              <a:gd name="connsiteX3" fmla="*/ 1073753 w 1640164"/>
              <a:gd name="connsiteY3" fmla="*/ 1048014 h 2105071"/>
              <a:gd name="connsiteX4" fmla="*/ 1056884 w 1640164"/>
              <a:gd name="connsiteY4" fmla="*/ 886703 h 2105071"/>
              <a:gd name="connsiteX5" fmla="*/ 922089 w 1640164"/>
              <a:gd name="connsiteY5" fmla="*/ 855750 h 2105071"/>
              <a:gd name="connsiteX6" fmla="*/ 756579 w 1640164"/>
              <a:gd name="connsiteY6" fmla="*/ 818091 h 2105071"/>
              <a:gd name="connsiteX7" fmla="*/ 543789 w 1640164"/>
              <a:gd name="connsiteY7" fmla="*/ 616744 h 2105071"/>
              <a:gd name="connsiteX8" fmla="*/ 0 w 1640164"/>
              <a:gd name="connsiteY8" fmla="*/ 0 h 2105071"/>
              <a:gd name="connsiteX0" fmla="*/ 1690618 w 1690618"/>
              <a:gd name="connsiteY0" fmla="*/ 2096913 h 2096913"/>
              <a:gd name="connsiteX1" fmla="*/ 1238723 w 1690618"/>
              <a:gd name="connsiteY1" fmla="*/ 150331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6579 w 1690618"/>
              <a:gd name="connsiteY6" fmla="*/ 818091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6579 w 1690618"/>
              <a:gd name="connsiteY6" fmla="*/ 818091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50096 w 1690618"/>
              <a:gd name="connsiteY7" fmla="*/ 596349 h 2096913"/>
              <a:gd name="connsiteX8" fmla="*/ 0 w 1690618"/>
              <a:gd name="connsiteY8" fmla="*/ 0 h 2096913"/>
              <a:gd name="connsiteX0" fmla="*/ 1659084 w 1659084"/>
              <a:gd name="connsiteY0" fmla="*/ 2088755 h 2088755"/>
              <a:gd name="connsiteX1" fmla="*/ 1235570 w 1659084"/>
              <a:gd name="connsiteY1" fmla="*/ 1491080 h 2088755"/>
              <a:gd name="connsiteX2" fmla="*/ 1073971 w 1659084"/>
              <a:gd name="connsiteY2" fmla="*/ 1238933 h 2088755"/>
              <a:gd name="connsiteX3" fmla="*/ 1042219 w 1659084"/>
              <a:gd name="connsiteY3" fmla="*/ 1039856 h 2088755"/>
              <a:gd name="connsiteX4" fmla="*/ 1025350 w 1659084"/>
              <a:gd name="connsiteY4" fmla="*/ 878545 h 2088755"/>
              <a:gd name="connsiteX5" fmla="*/ 881094 w 1659084"/>
              <a:gd name="connsiteY5" fmla="*/ 835355 h 2088755"/>
              <a:gd name="connsiteX6" fmla="*/ 721892 w 1659084"/>
              <a:gd name="connsiteY6" fmla="*/ 789538 h 2088755"/>
              <a:gd name="connsiteX7" fmla="*/ 518562 w 1659084"/>
              <a:gd name="connsiteY7" fmla="*/ 588191 h 2088755"/>
              <a:gd name="connsiteX8" fmla="*/ 0 w 1659084"/>
              <a:gd name="connsiteY8" fmla="*/ 0 h 208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084" h="2088755">
                <a:moveTo>
                  <a:pt x="1659084" y="2088755"/>
                </a:moveTo>
                <a:cubicBezTo>
                  <a:pt x="1562576" y="1948901"/>
                  <a:pt x="1333089" y="1632717"/>
                  <a:pt x="1235570" y="1491080"/>
                </a:cubicBezTo>
                <a:cubicBezTo>
                  <a:pt x="1138051" y="1349443"/>
                  <a:pt x="1106196" y="1314137"/>
                  <a:pt x="1073971" y="1238933"/>
                </a:cubicBezTo>
                <a:cubicBezTo>
                  <a:pt x="1041746" y="1163729"/>
                  <a:pt x="1043229" y="1084624"/>
                  <a:pt x="1042219" y="1039856"/>
                </a:cubicBezTo>
                <a:cubicBezTo>
                  <a:pt x="1041209" y="995088"/>
                  <a:pt x="1052204" y="912629"/>
                  <a:pt x="1025350" y="878545"/>
                </a:cubicBezTo>
                <a:cubicBezTo>
                  <a:pt x="998496" y="844461"/>
                  <a:pt x="931670" y="846110"/>
                  <a:pt x="881094" y="835355"/>
                </a:cubicBezTo>
                <a:cubicBezTo>
                  <a:pt x="830518" y="824600"/>
                  <a:pt x="782314" y="830732"/>
                  <a:pt x="721892" y="789538"/>
                </a:cubicBezTo>
                <a:cubicBezTo>
                  <a:pt x="661470" y="748344"/>
                  <a:pt x="638877" y="719781"/>
                  <a:pt x="518562" y="588191"/>
                </a:cubicBezTo>
                <a:cubicBezTo>
                  <a:pt x="398247" y="456601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Freihandform 136"/>
          <p:cNvSpPr/>
          <p:nvPr/>
        </p:nvSpPr>
        <p:spPr>
          <a:xfrm flipH="1" flipV="1">
            <a:off x="1942527" y="4608031"/>
            <a:ext cx="1511721" cy="1513930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63457 w 1363457"/>
              <a:gd name="connsiteY0" fmla="*/ 1768556 h 1768556"/>
              <a:gd name="connsiteX1" fmla="*/ 1006951 w 1363457"/>
              <a:gd name="connsiteY1" fmla="*/ 1234105 h 1768556"/>
              <a:gd name="connsiteX2" fmla="*/ 873733 w 1363457"/>
              <a:gd name="connsiteY2" fmla="*/ 977878 h 1768556"/>
              <a:gd name="connsiteX3" fmla="*/ 825426 w 1363457"/>
              <a:gd name="connsiteY3" fmla="*/ 781860 h 1768556"/>
              <a:gd name="connsiteX4" fmla="*/ 789638 w 1363457"/>
              <a:gd name="connsiteY4" fmla="*/ 654202 h 1768556"/>
              <a:gd name="connsiteX5" fmla="*/ 678493 w 1363457"/>
              <a:gd name="connsiteY5" fmla="*/ 601833 h 1768556"/>
              <a:gd name="connsiteX6" fmla="*/ 524807 w 1363457"/>
              <a:gd name="connsiteY6" fmla="*/ 548878 h 1768556"/>
              <a:gd name="connsiteX7" fmla="*/ 312017 w 1363457"/>
              <a:gd name="connsiteY7" fmla="*/ 347531 h 1768556"/>
              <a:gd name="connsiteX8" fmla="*/ 0 w 1363457"/>
              <a:gd name="connsiteY8" fmla="*/ 0 h 1768556"/>
              <a:gd name="connsiteX0" fmla="*/ 1517184 w 1517184"/>
              <a:gd name="connsiteY0" fmla="*/ 1949050 h 1949050"/>
              <a:gd name="connsiteX1" fmla="*/ 1160678 w 1517184"/>
              <a:gd name="connsiteY1" fmla="*/ 1414599 h 1949050"/>
              <a:gd name="connsiteX2" fmla="*/ 1027460 w 1517184"/>
              <a:gd name="connsiteY2" fmla="*/ 1158372 h 1949050"/>
              <a:gd name="connsiteX3" fmla="*/ 979153 w 1517184"/>
              <a:gd name="connsiteY3" fmla="*/ 962354 h 1949050"/>
              <a:gd name="connsiteX4" fmla="*/ 943365 w 1517184"/>
              <a:gd name="connsiteY4" fmla="*/ 834696 h 1949050"/>
              <a:gd name="connsiteX5" fmla="*/ 832220 w 1517184"/>
              <a:gd name="connsiteY5" fmla="*/ 782327 h 1949050"/>
              <a:gd name="connsiteX6" fmla="*/ 678534 w 1517184"/>
              <a:gd name="connsiteY6" fmla="*/ 729372 h 1949050"/>
              <a:gd name="connsiteX7" fmla="*/ 465744 w 1517184"/>
              <a:gd name="connsiteY7" fmla="*/ 528025 h 1949050"/>
              <a:gd name="connsiteX8" fmla="*/ 0 w 1517184"/>
              <a:gd name="connsiteY8" fmla="*/ 0 h 1949050"/>
              <a:gd name="connsiteX0" fmla="*/ 1463577 w 1463577"/>
              <a:gd name="connsiteY0" fmla="*/ 1891944 h 1891944"/>
              <a:gd name="connsiteX1" fmla="*/ 1107071 w 1463577"/>
              <a:gd name="connsiteY1" fmla="*/ 1357493 h 1891944"/>
              <a:gd name="connsiteX2" fmla="*/ 973853 w 1463577"/>
              <a:gd name="connsiteY2" fmla="*/ 1101266 h 1891944"/>
              <a:gd name="connsiteX3" fmla="*/ 925546 w 1463577"/>
              <a:gd name="connsiteY3" fmla="*/ 905248 h 1891944"/>
              <a:gd name="connsiteX4" fmla="*/ 889758 w 1463577"/>
              <a:gd name="connsiteY4" fmla="*/ 777590 h 1891944"/>
              <a:gd name="connsiteX5" fmla="*/ 778613 w 1463577"/>
              <a:gd name="connsiteY5" fmla="*/ 725221 h 1891944"/>
              <a:gd name="connsiteX6" fmla="*/ 624927 w 1463577"/>
              <a:gd name="connsiteY6" fmla="*/ 672266 h 1891944"/>
              <a:gd name="connsiteX7" fmla="*/ 412137 w 1463577"/>
              <a:gd name="connsiteY7" fmla="*/ 470919 h 1891944"/>
              <a:gd name="connsiteX8" fmla="*/ 0 w 1463577"/>
              <a:gd name="connsiteY8" fmla="*/ 0 h 1891944"/>
              <a:gd name="connsiteX0" fmla="*/ 1501417 w 1501417"/>
              <a:gd name="connsiteY0" fmla="*/ 1944971 h 1944971"/>
              <a:gd name="connsiteX1" fmla="*/ 1144911 w 1501417"/>
              <a:gd name="connsiteY1" fmla="*/ 1410520 h 1944971"/>
              <a:gd name="connsiteX2" fmla="*/ 1011693 w 1501417"/>
              <a:gd name="connsiteY2" fmla="*/ 1154293 h 1944971"/>
              <a:gd name="connsiteX3" fmla="*/ 963386 w 1501417"/>
              <a:gd name="connsiteY3" fmla="*/ 958275 h 1944971"/>
              <a:gd name="connsiteX4" fmla="*/ 927598 w 1501417"/>
              <a:gd name="connsiteY4" fmla="*/ 830617 h 1944971"/>
              <a:gd name="connsiteX5" fmla="*/ 816453 w 1501417"/>
              <a:gd name="connsiteY5" fmla="*/ 778248 h 1944971"/>
              <a:gd name="connsiteX6" fmla="*/ 662767 w 1501417"/>
              <a:gd name="connsiteY6" fmla="*/ 725293 h 1944971"/>
              <a:gd name="connsiteX7" fmla="*/ 449977 w 1501417"/>
              <a:gd name="connsiteY7" fmla="*/ 523946 h 1944971"/>
              <a:gd name="connsiteX8" fmla="*/ 0 w 1501417"/>
              <a:gd name="connsiteY8" fmla="*/ 0 h 19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417" h="1944971">
                <a:moveTo>
                  <a:pt x="1501417" y="1944971"/>
                </a:moveTo>
                <a:cubicBezTo>
                  <a:pt x="1404909" y="1805117"/>
                  <a:pt x="1226532" y="1542300"/>
                  <a:pt x="1144911" y="1410520"/>
                </a:cubicBezTo>
                <a:cubicBezTo>
                  <a:pt x="1063290" y="1278740"/>
                  <a:pt x="1041947" y="1229667"/>
                  <a:pt x="1011693" y="1154293"/>
                </a:cubicBezTo>
                <a:cubicBezTo>
                  <a:pt x="981439" y="1078919"/>
                  <a:pt x="977402" y="1012221"/>
                  <a:pt x="963386" y="958275"/>
                </a:cubicBezTo>
                <a:cubicBezTo>
                  <a:pt x="949370" y="904329"/>
                  <a:pt x="952087" y="860621"/>
                  <a:pt x="927598" y="830617"/>
                </a:cubicBezTo>
                <a:cubicBezTo>
                  <a:pt x="903109" y="800613"/>
                  <a:pt x="862956" y="789683"/>
                  <a:pt x="816453" y="778248"/>
                </a:cubicBezTo>
                <a:cubicBezTo>
                  <a:pt x="769950" y="766813"/>
                  <a:pt x="723846" y="767677"/>
                  <a:pt x="662767" y="725293"/>
                </a:cubicBezTo>
                <a:cubicBezTo>
                  <a:pt x="601688" y="682909"/>
                  <a:pt x="560438" y="644828"/>
                  <a:pt x="449977" y="523946"/>
                </a:cubicBezTo>
                <a:cubicBezTo>
                  <a:pt x="339516" y="403064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Freihandform 137"/>
          <p:cNvSpPr/>
          <p:nvPr/>
        </p:nvSpPr>
        <p:spPr>
          <a:xfrm flipH="1" flipV="1">
            <a:off x="2013966" y="4608031"/>
            <a:ext cx="1448221" cy="14266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32712 w 1332712"/>
              <a:gd name="connsiteY0" fmla="*/ 1716549 h 1716549"/>
              <a:gd name="connsiteX1" fmla="*/ 1006951 w 1332712"/>
              <a:gd name="connsiteY1" fmla="*/ 1234105 h 1716549"/>
              <a:gd name="connsiteX2" fmla="*/ 873733 w 1332712"/>
              <a:gd name="connsiteY2" fmla="*/ 977878 h 1716549"/>
              <a:gd name="connsiteX3" fmla="*/ 825426 w 1332712"/>
              <a:gd name="connsiteY3" fmla="*/ 781860 h 1716549"/>
              <a:gd name="connsiteX4" fmla="*/ 789638 w 1332712"/>
              <a:gd name="connsiteY4" fmla="*/ 654202 h 1716549"/>
              <a:gd name="connsiteX5" fmla="*/ 678493 w 1332712"/>
              <a:gd name="connsiteY5" fmla="*/ 601833 h 1716549"/>
              <a:gd name="connsiteX6" fmla="*/ 524807 w 1332712"/>
              <a:gd name="connsiteY6" fmla="*/ 548878 h 1716549"/>
              <a:gd name="connsiteX7" fmla="*/ 312017 w 1332712"/>
              <a:gd name="connsiteY7" fmla="*/ 347531 h 1716549"/>
              <a:gd name="connsiteX8" fmla="*/ 0 w 1332712"/>
              <a:gd name="connsiteY8" fmla="*/ 0 h 1716549"/>
              <a:gd name="connsiteX0" fmla="*/ 1432043 w 1432043"/>
              <a:gd name="connsiteY0" fmla="*/ 1826681 h 1826681"/>
              <a:gd name="connsiteX1" fmla="*/ 1106282 w 1432043"/>
              <a:gd name="connsiteY1" fmla="*/ 1344237 h 1826681"/>
              <a:gd name="connsiteX2" fmla="*/ 973064 w 1432043"/>
              <a:gd name="connsiteY2" fmla="*/ 1088010 h 1826681"/>
              <a:gd name="connsiteX3" fmla="*/ 924757 w 1432043"/>
              <a:gd name="connsiteY3" fmla="*/ 891992 h 1826681"/>
              <a:gd name="connsiteX4" fmla="*/ 888969 w 1432043"/>
              <a:gd name="connsiteY4" fmla="*/ 764334 h 1826681"/>
              <a:gd name="connsiteX5" fmla="*/ 777824 w 1432043"/>
              <a:gd name="connsiteY5" fmla="*/ 711965 h 1826681"/>
              <a:gd name="connsiteX6" fmla="*/ 624138 w 1432043"/>
              <a:gd name="connsiteY6" fmla="*/ 659010 h 1826681"/>
              <a:gd name="connsiteX7" fmla="*/ 411348 w 1432043"/>
              <a:gd name="connsiteY7" fmla="*/ 457663 h 1826681"/>
              <a:gd name="connsiteX8" fmla="*/ 0 w 1432043"/>
              <a:gd name="connsiteY8" fmla="*/ 0 h 1826681"/>
              <a:gd name="connsiteX0" fmla="*/ 1441503 w 1441503"/>
              <a:gd name="connsiteY0" fmla="*/ 1832800 h 1832800"/>
              <a:gd name="connsiteX1" fmla="*/ 1115742 w 1441503"/>
              <a:gd name="connsiteY1" fmla="*/ 1350356 h 1832800"/>
              <a:gd name="connsiteX2" fmla="*/ 982524 w 1441503"/>
              <a:gd name="connsiteY2" fmla="*/ 1094129 h 1832800"/>
              <a:gd name="connsiteX3" fmla="*/ 934217 w 1441503"/>
              <a:gd name="connsiteY3" fmla="*/ 898111 h 1832800"/>
              <a:gd name="connsiteX4" fmla="*/ 898429 w 1441503"/>
              <a:gd name="connsiteY4" fmla="*/ 770453 h 1832800"/>
              <a:gd name="connsiteX5" fmla="*/ 787284 w 1441503"/>
              <a:gd name="connsiteY5" fmla="*/ 718084 h 1832800"/>
              <a:gd name="connsiteX6" fmla="*/ 633598 w 1441503"/>
              <a:gd name="connsiteY6" fmla="*/ 665129 h 1832800"/>
              <a:gd name="connsiteX7" fmla="*/ 420808 w 1441503"/>
              <a:gd name="connsiteY7" fmla="*/ 463782 h 1832800"/>
              <a:gd name="connsiteX8" fmla="*/ 0 w 1441503"/>
              <a:gd name="connsiteY8" fmla="*/ 0 h 1832800"/>
              <a:gd name="connsiteX0" fmla="*/ 1394203 w 1394203"/>
              <a:gd name="connsiteY0" fmla="*/ 1779773 h 1779773"/>
              <a:gd name="connsiteX1" fmla="*/ 1068442 w 1394203"/>
              <a:gd name="connsiteY1" fmla="*/ 1297329 h 1779773"/>
              <a:gd name="connsiteX2" fmla="*/ 935224 w 1394203"/>
              <a:gd name="connsiteY2" fmla="*/ 1041102 h 1779773"/>
              <a:gd name="connsiteX3" fmla="*/ 886917 w 1394203"/>
              <a:gd name="connsiteY3" fmla="*/ 845084 h 1779773"/>
              <a:gd name="connsiteX4" fmla="*/ 851129 w 1394203"/>
              <a:gd name="connsiteY4" fmla="*/ 717426 h 1779773"/>
              <a:gd name="connsiteX5" fmla="*/ 739984 w 1394203"/>
              <a:gd name="connsiteY5" fmla="*/ 665057 h 1779773"/>
              <a:gd name="connsiteX6" fmla="*/ 586298 w 1394203"/>
              <a:gd name="connsiteY6" fmla="*/ 612102 h 1779773"/>
              <a:gd name="connsiteX7" fmla="*/ 373508 w 1394203"/>
              <a:gd name="connsiteY7" fmla="*/ 410755 h 1779773"/>
              <a:gd name="connsiteX8" fmla="*/ 0 w 1394203"/>
              <a:gd name="connsiteY8" fmla="*/ 0 h 1779773"/>
              <a:gd name="connsiteX0" fmla="*/ 1438350 w 1438350"/>
              <a:gd name="connsiteY0" fmla="*/ 1832800 h 1832800"/>
              <a:gd name="connsiteX1" fmla="*/ 1112589 w 1438350"/>
              <a:gd name="connsiteY1" fmla="*/ 1350356 h 1832800"/>
              <a:gd name="connsiteX2" fmla="*/ 979371 w 1438350"/>
              <a:gd name="connsiteY2" fmla="*/ 1094129 h 1832800"/>
              <a:gd name="connsiteX3" fmla="*/ 931064 w 1438350"/>
              <a:gd name="connsiteY3" fmla="*/ 898111 h 1832800"/>
              <a:gd name="connsiteX4" fmla="*/ 895276 w 1438350"/>
              <a:gd name="connsiteY4" fmla="*/ 770453 h 1832800"/>
              <a:gd name="connsiteX5" fmla="*/ 784131 w 1438350"/>
              <a:gd name="connsiteY5" fmla="*/ 718084 h 1832800"/>
              <a:gd name="connsiteX6" fmla="*/ 630445 w 1438350"/>
              <a:gd name="connsiteY6" fmla="*/ 665129 h 1832800"/>
              <a:gd name="connsiteX7" fmla="*/ 417655 w 1438350"/>
              <a:gd name="connsiteY7" fmla="*/ 463782 h 1832800"/>
              <a:gd name="connsiteX8" fmla="*/ 0 w 1438350"/>
              <a:gd name="connsiteY8" fmla="*/ 0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350" h="1832800">
                <a:moveTo>
                  <a:pt x="1438350" y="1832800"/>
                </a:moveTo>
                <a:cubicBezTo>
                  <a:pt x="1341842" y="1692946"/>
                  <a:pt x="1189085" y="1473468"/>
                  <a:pt x="1112589" y="1350356"/>
                </a:cubicBezTo>
                <a:cubicBezTo>
                  <a:pt x="1036093" y="1227244"/>
                  <a:pt x="1009625" y="1169503"/>
                  <a:pt x="979371" y="1094129"/>
                </a:cubicBezTo>
                <a:cubicBezTo>
                  <a:pt x="949117" y="1018755"/>
                  <a:pt x="945080" y="952057"/>
                  <a:pt x="931064" y="898111"/>
                </a:cubicBezTo>
                <a:cubicBezTo>
                  <a:pt x="917048" y="844165"/>
                  <a:pt x="919765" y="800457"/>
                  <a:pt x="895276" y="770453"/>
                </a:cubicBezTo>
                <a:cubicBezTo>
                  <a:pt x="870787" y="740449"/>
                  <a:pt x="830634" y="729519"/>
                  <a:pt x="784131" y="718084"/>
                </a:cubicBezTo>
                <a:cubicBezTo>
                  <a:pt x="737628" y="706649"/>
                  <a:pt x="691524" y="707513"/>
                  <a:pt x="630445" y="665129"/>
                </a:cubicBezTo>
                <a:cubicBezTo>
                  <a:pt x="569366" y="622745"/>
                  <a:pt x="522729" y="574637"/>
                  <a:pt x="417655" y="463782"/>
                </a:cubicBezTo>
                <a:cubicBezTo>
                  <a:pt x="312581" y="352927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1654776" y="5251556"/>
            <a:ext cx="55073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QPC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1092011" y="6356348"/>
            <a:ext cx="59882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BULK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2878825" y="4629150"/>
            <a:ext cx="59882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BULK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Freihandform 149"/>
          <p:cNvSpPr/>
          <p:nvPr/>
        </p:nvSpPr>
        <p:spPr>
          <a:xfrm rot="19177402" flipH="1" flipV="1">
            <a:off x="2321738" y="5545831"/>
            <a:ext cx="850842" cy="1200658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  <a:gd name="connsiteX0" fmla="*/ 284581 w 303125"/>
              <a:gd name="connsiteY0" fmla="*/ 252886 h 1616185"/>
              <a:gd name="connsiteX1" fmla="*/ 298139 w 303125"/>
              <a:gd name="connsiteY1" fmla="*/ 949623 h 1616185"/>
              <a:gd name="connsiteX2" fmla="*/ 299314 w 303125"/>
              <a:gd name="connsiteY2" fmla="*/ 1308798 h 1616185"/>
              <a:gd name="connsiteX3" fmla="*/ 250041 w 303125"/>
              <a:gd name="connsiteY3" fmla="*/ 1523961 h 1616185"/>
              <a:gd name="connsiteX4" fmla="*/ 188116 w 303125"/>
              <a:gd name="connsiteY4" fmla="*/ 1616157 h 1616185"/>
              <a:gd name="connsiteX5" fmla="*/ 114224 w 303125"/>
              <a:gd name="connsiteY5" fmla="*/ 1531125 h 1616185"/>
              <a:gd name="connsiteX6" fmla="*/ 60755 w 303125"/>
              <a:gd name="connsiteY6" fmla="*/ 1315527 h 1616185"/>
              <a:gd name="connsiteX7" fmla="*/ 42623 w 303125"/>
              <a:gd name="connsiteY7" fmla="*/ 859542 h 1616185"/>
              <a:gd name="connsiteX8" fmla="*/ 0 w 303125"/>
              <a:gd name="connsiteY8" fmla="*/ 0 h 1616185"/>
              <a:gd name="connsiteX0" fmla="*/ 284581 w 302907"/>
              <a:gd name="connsiteY0" fmla="*/ 252886 h 1616185"/>
              <a:gd name="connsiteX1" fmla="*/ 290265 w 302907"/>
              <a:gd name="connsiteY1" fmla="*/ 303385 h 1616185"/>
              <a:gd name="connsiteX2" fmla="*/ 298139 w 302907"/>
              <a:gd name="connsiteY2" fmla="*/ 949623 h 1616185"/>
              <a:gd name="connsiteX3" fmla="*/ 299314 w 302907"/>
              <a:gd name="connsiteY3" fmla="*/ 1308798 h 1616185"/>
              <a:gd name="connsiteX4" fmla="*/ 250041 w 302907"/>
              <a:gd name="connsiteY4" fmla="*/ 1523961 h 1616185"/>
              <a:gd name="connsiteX5" fmla="*/ 188116 w 302907"/>
              <a:gd name="connsiteY5" fmla="*/ 1616157 h 1616185"/>
              <a:gd name="connsiteX6" fmla="*/ 114224 w 302907"/>
              <a:gd name="connsiteY6" fmla="*/ 1531125 h 1616185"/>
              <a:gd name="connsiteX7" fmla="*/ 60755 w 302907"/>
              <a:gd name="connsiteY7" fmla="*/ 1315527 h 1616185"/>
              <a:gd name="connsiteX8" fmla="*/ 42623 w 302907"/>
              <a:gd name="connsiteY8" fmla="*/ 859542 h 1616185"/>
              <a:gd name="connsiteX9" fmla="*/ 0 w 302907"/>
              <a:gd name="connsiteY9" fmla="*/ 0 h 1616185"/>
              <a:gd name="connsiteX0" fmla="*/ 284581 w 306223"/>
              <a:gd name="connsiteY0" fmla="*/ 252886 h 1616185"/>
              <a:gd name="connsiteX1" fmla="*/ 290265 w 306223"/>
              <a:gd name="connsiteY1" fmla="*/ 303385 h 1616185"/>
              <a:gd name="connsiteX2" fmla="*/ 304906 w 306223"/>
              <a:gd name="connsiteY2" fmla="*/ 970788 h 1616185"/>
              <a:gd name="connsiteX3" fmla="*/ 299314 w 306223"/>
              <a:gd name="connsiteY3" fmla="*/ 1308798 h 1616185"/>
              <a:gd name="connsiteX4" fmla="*/ 250041 w 306223"/>
              <a:gd name="connsiteY4" fmla="*/ 1523961 h 1616185"/>
              <a:gd name="connsiteX5" fmla="*/ 188116 w 306223"/>
              <a:gd name="connsiteY5" fmla="*/ 1616157 h 1616185"/>
              <a:gd name="connsiteX6" fmla="*/ 114224 w 306223"/>
              <a:gd name="connsiteY6" fmla="*/ 1531125 h 1616185"/>
              <a:gd name="connsiteX7" fmla="*/ 60755 w 306223"/>
              <a:gd name="connsiteY7" fmla="*/ 1315527 h 1616185"/>
              <a:gd name="connsiteX8" fmla="*/ 42623 w 306223"/>
              <a:gd name="connsiteY8" fmla="*/ 859542 h 1616185"/>
              <a:gd name="connsiteX9" fmla="*/ 0 w 306223"/>
              <a:gd name="connsiteY9" fmla="*/ 0 h 1616185"/>
              <a:gd name="connsiteX0" fmla="*/ 284581 w 308999"/>
              <a:gd name="connsiteY0" fmla="*/ 252886 h 1616185"/>
              <a:gd name="connsiteX1" fmla="*/ 290265 w 308999"/>
              <a:gd name="connsiteY1" fmla="*/ 303385 h 1616185"/>
              <a:gd name="connsiteX2" fmla="*/ 308416 w 308999"/>
              <a:gd name="connsiteY2" fmla="*/ 987127 h 1616185"/>
              <a:gd name="connsiteX3" fmla="*/ 299314 w 308999"/>
              <a:gd name="connsiteY3" fmla="*/ 1308798 h 1616185"/>
              <a:gd name="connsiteX4" fmla="*/ 250041 w 308999"/>
              <a:gd name="connsiteY4" fmla="*/ 1523961 h 1616185"/>
              <a:gd name="connsiteX5" fmla="*/ 188116 w 308999"/>
              <a:gd name="connsiteY5" fmla="*/ 1616157 h 1616185"/>
              <a:gd name="connsiteX6" fmla="*/ 114224 w 308999"/>
              <a:gd name="connsiteY6" fmla="*/ 1531125 h 1616185"/>
              <a:gd name="connsiteX7" fmla="*/ 60755 w 308999"/>
              <a:gd name="connsiteY7" fmla="*/ 1315527 h 1616185"/>
              <a:gd name="connsiteX8" fmla="*/ 42623 w 308999"/>
              <a:gd name="connsiteY8" fmla="*/ 859542 h 1616185"/>
              <a:gd name="connsiteX9" fmla="*/ 0 w 308999"/>
              <a:gd name="connsiteY9" fmla="*/ 0 h 1616185"/>
              <a:gd name="connsiteX0" fmla="*/ 284581 w 308462"/>
              <a:gd name="connsiteY0" fmla="*/ 252886 h 1616185"/>
              <a:gd name="connsiteX1" fmla="*/ 290265 w 308462"/>
              <a:gd name="connsiteY1" fmla="*/ 303385 h 1616185"/>
              <a:gd name="connsiteX2" fmla="*/ 308416 w 308462"/>
              <a:gd name="connsiteY2" fmla="*/ 987127 h 1616185"/>
              <a:gd name="connsiteX3" fmla="*/ 293899 w 308462"/>
              <a:gd name="connsiteY3" fmla="*/ 1313306 h 1616185"/>
              <a:gd name="connsiteX4" fmla="*/ 250041 w 308462"/>
              <a:gd name="connsiteY4" fmla="*/ 1523961 h 1616185"/>
              <a:gd name="connsiteX5" fmla="*/ 188116 w 308462"/>
              <a:gd name="connsiteY5" fmla="*/ 1616157 h 1616185"/>
              <a:gd name="connsiteX6" fmla="*/ 114224 w 308462"/>
              <a:gd name="connsiteY6" fmla="*/ 1531125 h 1616185"/>
              <a:gd name="connsiteX7" fmla="*/ 60755 w 308462"/>
              <a:gd name="connsiteY7" fmla="*/ 1315527 h 1616185"/>
              <a:gd name="connsiteX8" fmla="*/ 42623 w 308462"/>
              <a:gd name="connsiteY8" fmla="*/ 859542 h 1616185"/>
              <a:gd name="connsiteX9" fmla="*/ 0 w 308462"/>
              <a:gd name="connsiteY9" fmla="*/ 0 h 1616185"/>
              <a:gd name="connsiteX0" fmla="*/ 284581 w 308462"/>
              <a:gd name="connsiteY0" fmla="*/ 252886 h 1598934"/>
              <a:gd name="connsiteX1" fmla="*/ 290265 w 308462"/>
              <a:gd name="connsiteY1" fmla="*/ 303385 h 1598934"/>
              <a:gd name="connsiteX2" fmla="*/ 308416 w 308462"/>
              <a:gd name="connsiteY2" fmla="*/ 987127 h 1598934"/>
              <a:gd name="connsiteX3" fmla="*/ 293899 w 308462"/>
              <a:gd name="connsiteY3" fmla="*/ 1313306 h 1598934"/>
              <a:gd name="connsiteX4" fmla="*/ 250041 w 308462"/>
              <a:gd name="connsiteY4" fmla="*/ 1523961 h 1598934"/>
              <a:gd name="connsiteX5" fmla="*/ 187736 w 308462"/>
              <a:gd name="connsiteY5" fmla="*/ 1598887 h 1598934"/>
              <a:gd name="connsiteX6" fmla="*/ 114224 w 308462"/>
              <a:gd name="connsiteY6" fmla="*/ 1531125 h 1598934"/>
              <a:gd name="connsiteX7" fmla="*/ 60755 w 308462"/>
              <a:gd name="connsiteY7" fmla="*/ 1315527 h 1598934"/>
              <a:gd name="connsiteX8" fmla="*/ 42623 w 308462"/>
              <a:gd name="connsiteY8" fmla="*/ 859542 h 1598934"/>
              <a:gd name="connsiteX9" fmla="*/ 0 w 308462"/>
              <a:gd name="connsiteY9" fmla="*/ 0 h 1598934"/>
              <a:gd name="connsiteX0" fmla="*/ 284581 w 308475"/>
              <a:gd name="connsiteY0" fmla="*/ 252886 h 1598906"/>
              <a:gd name="connsiteX1" fmla="*/ 290265 w 308475"/>
              <a:gd name="connsiteY1" fmla="*/ 303385 h 1598906"/>
              <a:gd name="connsiteX2" fmla="*/ 308416 w 308475"/>
              <a:gd name="connsiteY2" fmla="*/ 987127 h 1598906"/>
              <a:gd name="connsiteX3" fmla="*/ 293899 w 308475"/>
              <a:gd name="connsiteY3" fmla="*/ 1313306 h 1598906"/>
              <a:gd name="connsiteX4" fmla="*/ 241623 w 308475"/>
              <a:gd name="connsiteY4" fmla="*/ 1535157 h 1598906"/>
              <a:gd name="connsiteX5" fmla="*/ 187736 w 308475"/>
              <a:gd name="connsiteY5" fmla="*/ 1598887 h 1598906"/>
              <a:gd name="connsiteX6" fmla="*/ 114224 w 308475"/>
              <a:gd name="connsiteY6" fmla="*/ 1531125 h 1598906"/>
              <a:gd name="connsiteX7" fmla="*/ 60755 w 308475"/>
              <a:gd name="connsiteY7" fmla="*/ 1315527 h 1598906"/>
              <a:gd name="connsiteX8" fmla="*/ 42623 w 308475"/>
              <a:gd name="connsiteY8" fmla="*/ 859542 h 1598906"/>
              <a:gd name="connsiteX9" fmla="*/ 0 w 308475"/>
              <a:gd name="connsiteY9" fmla="*/ 0 h 1598906"/>
              <a:gd name="connsiteX0" fmla="*/ 284581 w 308475"/>
              <a:gd name="connsiteY0" fmla="*/ 252886 h 1599060"/>
              <a:gd name="connsiteX1" fmla="*/ 290265 w 308475"/>
              <a:gd name="connsiteY1" fmla="*/ 303385 h 1599060"/>
              <a:gd name="connsiteX2" fmla="*/ 308416 w 308475"/>
              <a:gd name="connsiteY2" fmla="*/ 987127 h 1599060"/>
              <a:gd name="connsiteX3" fmla="*/ 293899 w 308475"/>
              <a:gd name="connsiteY3" fmla="*/ 1313306 h 1599060"/>
              <a:gd name="connsiteX4" fmla="*/ 241623 w 308475"/>
              <a:gd name="connsiteY4" fmla="*/ 1535157 h 1599060"/>
              <a:gd name="connsiteX5" fmla="*/ 187736 w 308475"/>
              <a:gd name="connsiteY5" fmla="*/ 1598887 h 1599060"/>
              <a:gd name="connsiteX6" fmla="*/ 127125 w 308475"/>
              <a:gd name="connsiteY6" fmla="*/ 1544671 h 1599060"/>
              <a:gd name="connsiteX7" fmla="*/ 60755 w 308475"/>
              <a:gd name="connsiteY7" fmla="*/ 1315527 h 1599060"/>
              <a:gd name="connsiteX8" fmla="*/ 42623 w 308475"/>
              <a:gd name="connsiteY8" fmla="*/ 859542 h 1599060"/>
              <a:gd name="connsiteX9" fmla="*/ 0 w 308475"/>
              <a:gd name="connsiteY9" fmla="*/ 0 h 1599060"/>
              <a:gd name="connsiteX0" fmla="*/ 284581 w 308475"/>
              <a:gd name="connsiteY0" fmla="*/ 252886 h 1599063"/>
              <a:gd name="connsiteX1" fmla="*/ 290265 w 308475"/>
              <a:gd name="connsiteY1" fmla="*/ 303385 h 1599063"/>
              <a:gd name="connsiteX2" fmla="*/ 308416 w 308475"/>
              <a:gd name="connsiteY2" fmla="*/ 987127 h 1599063"/>
              <a:gd name="connsiteX3" fmla="*/ 293899 w 308475"/>
              <a:gd name="connsiteY3" fmla="*/ 1313306 h 1599063"/>
              <a:gd name="connsiteX4" fmla="*/ 241623 w 308475"/>
              <a:gd name="connsiteY4" fmla="*/ 1535157 h 1599063"/>
              <a:gd name="connsiteX5" fmla="*/ 187736 w 308475"/>
              <a:gd name="connsiteY5" fmla="*/ 1598887 h 1599063"/>
              <a:gd name="connsiteX6" fmla="*/ 127125 w 308475"/>
              <a:gd name="connsiteY6" fmla="*/ 1544671 h 1599063"/>
              <a:gd name="connsiteX7" fmla="*/ 74122 w 308475"/>
              <a:gd name="connsiteY7" fmla="*/ 1314449 h 1599063"/>
              <a:gd name="connsiteX8" fmla="*/ 42623 w 308475"/>
              <a:gd name="connsiteY8" fmla="*/ 859542 h 1599063"/>
              <a:gd name="connsiteX9" fmla="*/ 0 w 308475"/>
              <a:gd name="connsiteY9" fmla="*/ 0 h 159906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2623 w 308475"/>
              <a:gd name="connsiteY8" fmla="*/ 859542 h 1599053"/>
              <a:gd name="connsiteX9" fmla="*/ 0 w 308475"/>
              <a:gd name="connsiteY9" fmla="*/ 0 h 159905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4781 w 308475"/>
              <a:gd name="connsiteY8" fmla="*/ 850208 h 1599053"/>
              <a:gd name="connsiteX9" fmla="*/ 0 w 308475"/>
              <a:gd name="connsiteY9" fmla="*/ 0 h 1599053"/>
              <a:gd name="connsiteX0" fmla="*/ 273671 w 297565"/>
              <a:gd name="connsiteY0" fmla="*/ 186599 h 1532766"/>
              <a:gd name="connsiteX1" fmla="*/ 279355 w 297565"/>
              <a:gd name="connsiteY1" fmla="*/ 237098 h 1532766"/>
              <a:gd name="connsiteX2" fmla="*/ 297506 w 297565"/>
              <a:gd name="connsiteY2" fmla="*/ 920840 h 1532766"/>
              <a:gd name="connsiteX3" fmla="*/ 282989 w 297565"/>
              <a:gd name="connsiteY3" fmla="*/ 1247019 h 1532766"/>
              <a:gd name="connsiteX4" fmla="*/ 230713 w 297565"/>
              <a:gd name="connsiteY4" fmla="*/ 1468870 h 1532766"/>
              <a:gd name="connsiteX5" fmla="*/ 176826 w 297565"/>
              <a:gd name="connsiteY5" fmla="*/ 1532600 h 1532766"/>
              <a:gd name="connsiteX6" fmla="*/ 116215 w 297565"/>
              <a:gd name="connsiteY6" fmla="*/ 1478384 h 1532766"/>
              <a:gd name="connsiteX7" fmla="*/ 57797 w 297565"/>
              <a:gd name="connsiteY7" fmla="*/ 1252671 h 1532766"/>
              <a:gd name="connsiteX8" fmla="*/ 33871 w 297565"/>
              <a:gd name="connsiteY8" fmla="*/ 783921 h 1532766"/>
              <a:gd name="connsiteX9" fmla="*/ 0 w 297565"/>
              <a:gd name="connsiteY9" fmla="*/ 0 h 1532766"/>
              <a:gd name="connsiteX0" fmla="*/ 279355 w 297565"/>
              <a:gd name="connsiteY0" fmla="*/ 237098 h 1532766"/>
              <a:gd name="connsiteX1" fmla="*/ 297506 w 297565"/>
              <a:gd name="connsiteY1" fmla="*/ 920840 h 1532766"/>
              <a:gd name="connsiteX2" fmla="*/ 282989 w 297565"/>
              <a:gd name="connsiteY2" fmla="*/ 1247019 h 1532766"/>
              <a:gd name="connsiteX3" fmla="*/ 230713 w 297565"/>
              <a:gd name="connsiteY3" fmla="*/ 1468870 h 1532766"/>
              <a:gd name="connsiteX4" fmla="*/ 176826 w 297565"/>
              <a:gd name="connsiteY4" fmla="*/ 1532600 h 1532766"/>
              <a:gd name="connsiteX5" fmla="*/ 116215 w 297565"/>
              <a:gd name="connsiteY5" fmla="*/ 1478384 h 1532766"/>
              <a:gd name="connsiteX6" fmla="*/ 57797 w 297565"/>
              <a:gd name="connsiteY6" fmla="*/ 1252671 h 1532766"/>
              <a:gd name="connsiteX7" fmla="*/ 33871 w 297565"/>
              <a:gd name="connsiteY7" fmla="*/ 783921 h 1532766"/>
              <a:gd name="connsiteX8" fmla="*/ 0 w 297565"/>
              <a:gd name="connsiteY8" fmla="*/ 0 h 1532766"/>
              <a:gd name="connsiteX0" fmla="*/ 279568 w 297559"/>
              <a:gd name="connsiteY0" fmla="*/ 210960 h 1532766"/>
              <a:gd name="connsiteX1" fmla="*/ 297506 w 297559"/>
              <a:gd name="connsiteY1" fmla="*/ 920840 h 1532766"/>
              <a:gd name="connsiteX2" fmla="*/ 282989 w 297559"/>
              <a:gd name="connsiteY2" fmla="*/ 1247019 h 1532766"/>
              <a:gd name="connsiteX3" fmla="*/ 230713 w 297559"/>
              <a:gd name="connsiteY3" fmla="*/ 1468870 h 1532766"/>
              <a:gd name="connsiteX4" fmla="*/ 176826 w 297559"/>
              <a:gd name="connsiteY4" fmla="*/ 1532600 h 1532766"/>
              <a:gd name="connsiteX5" fmla="*/ 116215 w 297559"/>
              <a:gd name="connsiteY5" fmla="*/ 1478384 h 1532766"/>
              <a:gd name="connsiteX6" fmla="*/ 57797 w 297559"/>
              <a:gd name="connsiteY6" fmla="*/ 1252671 h 1532766"/>
              <a:gd name="connsiteX7" fmla="*/ 33871 w 297559"/>
              <a:gd name="connsiteY7" fmla="*/ 783921 h 1532766"/>
              <a:gd name="connsiteX8" fmla="*/ 0 w 297559"/>
              <a:gd name="connsiteY8" fmla="*/ 0 h 15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59" h="1532766">
                <a:moveTo>
                  <a:pt x="279568" y="210960"/>
                </a:moveTo>
                <a:cubicBezTo>
                  <a:pt x="281828" y="327083"/>
                  <a:pt x="296936" y="748164"/>
                  <a:pt x="297506" y="920840"/>
                </a:cubicBezTo>
                <a:cubicBezTo>
                  <a:pt x="298076" y="1093516"/>
                  <a:pt x="294121" y="1155681"/>
                  <a:pt x="282989" y="1247019"/>
                </a:cubicBezTo>
                <a:cubicBezTo>
                  <a:pt x="271857" y="1338357"/>
                  <a:pt x="248407" y="1421273"/>
                  <a:pt x="230713" y="1468870"/>
                </a:cubicBezTo>
                <a:cubicBezTo>
                  <a:pt x="213019" y="1516467"/>
                  <a:pt x="195909" y="1531014"/>
                  <a:pt x="176826" y="1532600"/>
                </a:cubicBezTo>
                <a:cubicBezTo>
                  <a:pt x="157743" y="1534186"/>
                  <a:pt x="136053" y="1525039"/>
                  <a:pt x="116215" y="1478384"/>
                </a:cubicBezTo>
                <a:cubicBezTo>
                  <a:pt x="96377" y="1431729"/>
                  <a:pt x="71521" y="1368415"/>
                  <a:pt x="57797" y="1252671"/>
                </a:cubicBezTo>
                <a:cubicBezTo>
                  <a:pt x="44073" y="1136927"/>
                  <a:pt x="43504" y="992699"/>
                  <a:pt x="33871" y="783921"/>
                </a:cubicBezTo>
                <a:cubicBezTo>
                  <a:pt x="24238" y="575143"/>
                  <a:pt x="7873" y="70970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Freihandform 152"/>
          <p:cNvSpPr/>
          <p:nvPr/>
        </p:nvSpPr>
        <p:spPr>
          <a:xfrm rot="8400000" flipH="1" flipV="1">
            <a:off x="1324525" y="4643583"/>
            <a:ext cx="866239" cy="1290930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  <a:gd name="connsiteX0" fmla="*/ 284581 w 303125"/>
              <a:gd name="connsiteY0" fmla="*/ 252886 h 1616185"/>
              <a:gd name="connsiteX1" fmla="*/ 298139 w 303125"/>
              <a:gd name="connsiteY1" fmla="*/ 949623 h 1616185"/>
              <a:gd name="connsiteX2" fmla="*/ 299314 w 303125"/>
              <a:gd name="connsiteY2" fmla="*/ 1308798 h 1616185"/>
              <a:gd name="connsiteX3" fmla="*/ 250041 w 303125"/>
              <a:gd name="connsiteY3" fmla="*/ 1523961 h 1616185"/>
              <a:gd name="connsiteX4" fmla="*/ 188116 w 303125"/>
              <a:gd name="connsiteY4" fmla="*/ 1616157 h 1616185"/>
              <a:gd name="connsiteX5" fmla="*/ 114224 w 303125"/>
              <a:gd name="connsiteY5" fmla="*/ 1531125 h 1616185"/>
              <a:gd name="connsiteX6" fmla="*/ 60755 w 303125"/>
              <a:gd name="connsiteY6" fmla="*/ 1315527 h 1616185"/>
              <a:gd name="connsiteX7" fmla="*/ 42623 w 303125"/>
              <a:gd name="connsiteY7" fmla="*/ 859542 h 1616185"/>
              <a:gd name="connsiteX8" fmla="*/ 0 w 303125"/>
              <a:gd name="connsiteY8" fmla="*/ 0 h 1616185"/>
              <a:gd name="connsiteX0" fmla="*/ 284581 w 302907"/>
              <a:gd name="connsiteY0" fmla="*/ 252886 h 1616185"/>
              <a:gd name="connsiteX1" fmla="*/ 290265 w 302907"/>
              <a:gd name="connsiteY1" fmla="*/ 303385 h 1616185"/>
              <a:gd name="connsiteX2" fmla="*/ 298139 w 302907"/>
              <a:gd name="connsiteY2" fmla="*/ 949623 h 1616185"/>
              <a:gd name="connsiteX3" fmla="*/ 299314 w 302907"/>
              <a:gd name="connsiteY3" fmla="*/ 1308798 h 1616185"/>
              <a:gd name="connsiteX4" fmla="*/ 250041 w 302907"/>
              <a:gd name="connsiteY4" fmla="*/ 1523961 h 1616185"/>
              <a:gd name="connsiteX5" fmla="*/ 188116 w 302907"/>
              <a:gd name="connsiteY5" fmla="*/ 1616157 h 1616185"/>
              <a:gd name="connsiteX6" fmla="*/ 114224 w 302907"/>
              <a:gd name="connsiteY6" fmla="*/ 1531125 h 1616185"/>
              <a:gd name="connsiteX7" fmla="*/ 60755 w 302907"/>
              <a:gd name="connsiteY7" fmla="*/ 1315527 h 1616185"/>
              <a:gd name="connsiteX8" fmla="*/ 42623 w 302907"/>
              <a:gd name="connsiteY8" fmla="*/ 859542 h 1616185"/>
              <a:gd name="connsiteX9" fmla="*/ 0 w 302907"/>
              <a:gd name="connsiteY9" fmla="*/ 0 h 1616185"/>
              <a:gd name="connsiteX0" fmla="*/ 284581 w 306223"/>
              <a:gd name="connsiteY0" fmla="*/ 252886 h 1616185"/>
              <a:gd name="connsiteX1" fmla="*/ 290265 w 306223"/>
              <a:gd name="connsiteY1" fmla="*/ 303385 h 1616185"/>
              <a:gd name="connsiteX2" fmla="*/ 304906 w 306223"/>
              <a:gd name="connsiteY2" fmla="*/ 970788 h 1616185"/>
              <a:gd name="connsiteX3" fmla="*/ 299314 w 306223"/>
              <a:gd name="connsiteY3" fmla="*/ 1308798 h 1616185"/>
              <a:gd name="connsiteX4" fmla="*/ 250041 w 306223"/>
              <a:gd name="connsiteY4" fmla="*/ 1523961 h 1616185"/>
              <a:gd name="connsiteX5" fmla="*/ 188116 w 306223"/>
              <a:gd name="connsiteY5" fmla="*/ 1616157 h 1616185"/>
              <a:gd name="connsiteX6" fmla="*/ 114224 w 306223"/>
              <a:gd name="connsiteY6" fmla="*/ 1531125 h 1616185"/>
              <a:gd name="connsiteX7" fmla="*/ 60755 w 306223"/>
              <a:gd name="connsiteY7" fmla="*/ 1315527 h 1616185"/>
              <a:gd name="connsiteX8" fmla="*/ 42623 w 306223"/>
              <a:gd name="connsiteY8" fmla="*/ 859542 h 1616185"/>
              <a:gd name="connsiteX9" fmla="*/ 0 w 306223"/>
              <a:gd name="connsiteY9" fmla="*/ 0 h 1616185"/>
              <a:gd name="connsiteX0" fmla="*/ 284581 w 308999"/>
              <a:gd name="connsiteY0" fmla="*/ 252886 h 1616185"/>
              <a:gd name="connsiteX1" fmla="*/ 290265 w 308999"/>
              <a:gd name="connsiteY1" fmla="*/ 303385 h 1616185"/>
              <a:gd name="connsiteX2" fmla="*/ 308416 w 308999"/>
              <a:gd name="connsiteY2" fmla="*/ 987127 h 1616185"/>
              <a:gd name="connsiteX3" fmla="*/ 299314 w 308999"/>
              <a:gd name="connsiteY3" fmla="*/ 1308798 h 1616185"/>
              <a:gd name="connsiteX4" fmla="*/ 250041 w 308999"/>
              <a:gd name="connsiteY4" fmla="*/ 1523961 h 1616185"/>
              <a:gd name="connsiteX5" fmla="*/ 188116 w 308999"/>
              <a:gd name="connsiteY5" fmla="*/ 1616157 h 1616185"/>
              <a:gd name="connsiteX6" fmla="*/ 114224 w 308999"/>
              <a:gd name="connsiteY6" fmla="*/ 1531125 h 1616185"/>
              <a:gd name="connsiteX7" fmla="*/ 60755 w 308999"/>
              <a:gd name="connsiteY7" fmla="*/ 1315527 h 1616185"/>
              <a:gd name="connsiteX8" fmla="*/ 42623 w 308999"/>
              <a:gd name="connsiteY8" fmla="*/ 859542 h 1616185"/>
              <a:gd name="connsiteX9" fmla="*/ 0 w 308999"/>
              <a:gd name="connsiteY9" fmla="*/ 0 h 1616185"/>
              <a:gd name="connsiteX0" fmla="*/ 284581 w 308462"/>
              <a:gd name="connsiteY0" fmla="*/ 252886 h 1616185"/>
              <a:gd name="connsiteX1" fmla="*/ 290265 w 308462"/>
              <a:gd name="connsiteY1" fmla="*/ 303385 h 1616185"/>
              <a:gd name="connsiteX2" fmla="*/ 308416 w 308462"/>
              <a:gd name="connsiteY2" fmla="*/ 987127 h 1616185"/>
              <a:gd name="connsiteX3" fmla="*/ 293899 w 308462"/>
              <a:gd name="connsiteY3" fmla="*/ 1313306 h 1616185"/>
              <a:gd name="connsiteX4" fmla="*/ 250041 w 308462"/>
              <a:gd name="connsiteY4" fmla="*/ 1523961 h 1616185"/>
              <a:gd name="connsiteX5" fmla="*/ 188116 w 308462"/>
              <a:gd name="connsiteY5" fmla="*/ 1616157 h 1616185"/>
              <a:gd name="connsiteX6" fmla="*/ 114224 w 308462"/>
              <a:gd name="connsiteY6" fmla="*/ 1531125 h 1616185"/>
              <a:gd name="connsiteX7" fmla="*/ 60755 w 308462"/>
              <a:gd name="connsiteY7" fmla="*/ 1315527 h 1616185"/>
              <a:gd name="connsiteX8" fmla="*/ 42623 w 308462"/>
              <a:gd name="connsiteY8" fmla="*/ 859542 h 1616185"/>
              <a:gd name="connsiteX9" fmla="*/ 0 w 308462"/>
              <a:gd name="connsiteY9" fmla="*/ 0 h 1616185"/>
              <a:gd name="connsiteX0" fmla="*/ 284581 w 308462"/>
              <a:gd name="connsiteY0" fmla="*/ 252886 h 1598934"/>
              <a:gd name="connsiteX1" fmla="*/ 290265 w 308462"/>
              <a:gd name="connsiteY1" fmla="*/ 303385 h 1598934"/>
              <a:gd name="connsiteX2" fmla="*/ 308416 w 308462"/>
              <a:gd name="connsiteY2" fmla="*/ 987127 h 1598934"/>
              <a:gd name="connsiteX3" fmla="*/ 293899 w 308462"/>
              <a:gd name="connsiteY3" fmla="*/ 1313306 h 1598934"/>
              <a:gd name="connsiteX4" fmla="*/ 250041 w 308462"/>
              <a:gd name="connsiteY4" fmla="*/ 1523961 h 1598934"/>
              <a:gd name="connsiteX5" fmla="*/ 187736 w 308462"/>
              <a:gd name="connsiteY5" fmla="*/ 1598887 h 1598934"/>
              <a:gd name="connsiteX6" fmla="*/ 114224 w 308462"/>
              <a:gd name="connsiteY6" fmla="*/ 1531125 h 1598934"/>
              <a:gd name="connsiteX7" fmla="*/ 60755 w 308462"/>
              <a:gd name="connsiteY7" fmla="*/ 1315527 h 1598934"/>
              <a:gd name="connsiteX8" fmla="*/ 42623 w 308462"/>
              <a:gd name="connsiteY8" fmla="*/ 859542 h 1598934"/>
              <a:gd name="connsiteX9" fmla="*/ 0 w 308462"/>
              <a:gd name="connsiteY9" fmla="*/ 0 h 1598934"/>
              <a:gd name="connsiteX0" fmla="*/ 284581 w 308475"/>
              <a:gd name="connsiteY0" fmla="*/ 252886 h 1598906"/>
              <a:gd name="connsiteX1" fmla="*/ 290265 w 308475"/>
              <a:gd name="connsiteY1" fmla="*/ 303385 h 1598906"/>
              <a:gd name="connsiteX2" fmla="*/ 308416 w 308475"/>
              <a:gd name="connsiteY2" fmla="*/ 987127 h 1598906"/>
              <a:gd name="connsiteX3" fmla="*/ 293899 w 308475"/>
              <a:gd name="connsiteY3" fmla="*/ 1313306 h 1598906"/>
              <a:gd name="connsiteX4" fmla="*/ 241623 w 308475"/>
              <a:gd name="connsiteY4" fmla="*/ 1535157 h 1598906"/>
              <a:gd name="connsiteX5" fmla="*/ 187736 w 308475"/>
              <a:gd name="connsiteY5" fmla="*/ 1598887 h 1598906"/>
              <a:gd name="connsiteX6" fmla="*/ 114224 w 308475"/>
              <a:gd name="connsiteY6" fmla="*/ 1531125 h 1598906"/>
              <a:gd name="connsiteX7" fmla="*/ 60755 w 308475"/>
              <a:gd name="connsiteY7" fmla="*/ 1315527 h 1598906"/>
              <a:gd name="connsiteX8" fmla="*/ 42623 w 308475"/>
              <a:gd name="connsiteY8" fmla="*/ 859542 h 1598906"/>
              <a:gd name="connsiteX9" fmla="*/ 0 w 308475"/>
              <a:gd name="connsiteY9" fmla="*/ 0 h 1598906"/>
              <a:gd name="connsiteX0" fmla="*/ 284581 w 308475"/>
              <a:gd name="connsiteY0" fmla="*/ 252886 h 1599060"/>
              <a:gd name="connsiteX1" fmla="*/ 290265 w 308475"/>
              <a:gd name="connsiteY1" fmla="*/ 303385 h 1599060"/>
              <a:gd name="connsiteX2" fmla="*/ 308416 w 308475"/>
              <a:gd name="connsiteY2" fmla="*/ 987127 h 1599060"/>
              <a:gd name="connsiteX3" fmla="*/ 293899 w 308475"/>
              <a:gd name="connsiteY3" fmla="*/ 1313306 h 1599060"/>
              <a:gd name="connsiteX4" fmla="*/ 241623 w 308475"/>
              <a:gd name="connsiteY4" fmla="*/ 1535157 h 1599060"/>
              <a:gd name="connsiteX5" fmla="*/ 187736 w 308475"/>
              <a:gd name="connsiteY5" fmla="*/ 1598887 h 1599060"/>
              <a:gd name="connsiteX6" fmla="*/ 127125 w 308475"/>
              <a:gd name="connsiteY6" fmla="*/ 1544671 h 1599060"/>
              <a:gd name="connsiteX7" fmla="*/ 60755 w 308475"/>
              <a:gd name="connsiteY7" fmla="*/ 1315527 h 1599060"/>
              <a:gd name="connsiteX8" fmla="*/ 42623 w 308475"/>
              <a:gd name="connsiteY8" fmla="*/ 859542 h 1599060"/>
              <a:gd name="connsiteX9" fmla="*/ 0 w 308475"/>
              <a:gd name="connsiteY9" fmla="*/ 0 h 1599060"/>
              <a:gd name="connsiteX0" fmla="*/ 284581 w 308475"/>
              <a:gd name="connsiteY0" fmla="*/ 252886 h 1599063"/>
              <a:gd name="connsiteX1" fmla="*/ 290265 w 308475"/>
              <a:gd name="connsiteY1" fmla="*/ 303385 h 1599063"/>
              <a:gd name="connsiteX2" fmla="*/ 308416 w 308475"/>
              <a:gd name="connsiteY2" fmla="*/ 987127 h 1599063"/>
              <a:gd name="connsiteX3" fmla="*/ 293899 w 308475"/>
              <a:gd name="connsiteY3" fmla="*/ 1313306 h 1599063"/>
              <a:gd name="connsiteX4" fmla="*/ 241623 w 308475"/>
              <a:gd name="connsiteY4" fmla="*/ 1535157 h 1599063"/>
              <a:gd name="connsiteX5" fmla="*/ 187736 w 308475"/>
              <a:gd name="connsiteY5" fmla="*/ 1598887 h 1599063"/>
              <a:gd name="connsiteX6" fmla="*/ 127125 w 308475"/>
              <a:gd name="connsiteY6" fmla="*/ 1544671 h 1599063"/>
              <a:gd name="connsiteX7" fmla="*/ 74122 w 308475"/>
              <a:gd name="connsiteY7" fmla="*/ 1314449 h 1599063"/>
              <a:gd name="connsiteX8" fmla="*/ 42623 w 308475"/>
              <a:gd name="connsiteY8" fmla="*/ 859542 h 1599063"/>
              <a:gd name="connsiteX9" fmla="*/ 0 w 308475"/>
              <a:gd name="connsiteY9" fmla="*/ 0 h 159906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2623 w 308475"/>
              <a:gd name="connsiteY8" fmla="*/ 859542 h 1599053"/>
              <a:gd name="connsiteX9" fmla="*/ 0 w 308475"/>
              <a:gd name="connsiteY9" fmla="*/ 0 h 159905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4781 w 308475"/>
              <a:gd name="connsiteY8" fmla="*/ 850208 h 1599053"/>
              <a:gd name="connsiteX9" fmla="*/ 0 w 308475"/>
              <a:gd name="connsiteY9" fmla="*/ 0 h 1599053"/>
              <a:gd name="connsiteX0" fmla="*/ 273671 w 297565"/>
              <a:gd name="connsiteY0" fmla="*/ 186599 h 1532766"/>
              <a:gd name="connsiteX1" fmla="*/ 279355 w 297565"/>
              <a:gd name="connsiteY1" fmla="*/ 237098 h 1532766"/>
              <a:gd name="connsiteX2" fmla="*/ 297506 w 297565"/>
              <a:gd name="connsiteY2" fmla="*/ 920840 h 1532766"/>
              <a:gd name="connsiteX3" fmla="*/ 282989 w 297565"/>
              <a:gd name="connsiteY3" fmla="*/ 1247019 h 1532766"/>
              <a:gd name="connsiteX4" fmla="*/ 230713 w 297565"/>
              <a:gd name="connsiteY4" fmla="*/ 1468870 h 1532766"/>
              <a:gd name="connsiteX5" fmla="*/ 176826 w 297565"/>
              <a:gd name="connsiteY5" fmla="*/ 1532600 h 1532766"/>
              <a:gd name="connsiteX6" fmla="*/ 116215 w 297565"/>
              <a:gd name="connsiteY6" fmla="*/ 1478384 h 1532766"/>
              <a:gd name="connsiteX7" fmla="*/ 57797 w 297565"/>
              <a:gd name="connsiteY7" fmla="*/ 1252671 h 1532766"/>
              <a:gd name="connsiteX8" fmla="*/ 33871 w 297565"/>
              <a:gd name="connsiteY8" fmla="*/ 783921 h 1532766"/>
              <a:gd name="connsiteX9" fmla="*/ 0 w 297565"/>
              <a:gd name="connsiteY9" fmla="*/ 0 h 1532766"/>
              <a:gd name="connsiteX0" fmla="*/ 279355 w 297565"/>
              <a:gd name="connsiteY0" fmla="*/ 237098 h 1532766"/>
              <a:gd name="connsiteX1" fmla="*/ 297506 w 297565"/>
              <a:gd name="connsiteY1" fmla="*/ 920840 h 1532766"/>
              <a:gd name="connsiteX2" fmla="*/ 282989 w 297565"/>
              <a:gd name="connsiteY2" fmla="*/ 1247019 h 1532766"/>
              <a:gd name="connsiteX3" fmla="*/ 230713 w 297565"/>
              <a:gd name="connsiteY3" fmla="*/ 1468870 h 1532766"/>
              <a:gd name="connsiteX4" fmla="*/ 176826 w 297565"/>
              <a:gd name="connsiteY4" fmla="*/ 1532600 h 1532766"/>
              <a:gd name="connsiteX5" fmla="*/ 116215 w 297565"/>
              <a:gd name="connsiteY5" fmla="*/ 1478384 h 1532766"/>
              <a:gd name="connsiteX6" fmla="*/ 57797 w 297565"/>
              <a:gd name="connsiteY6" fmla="*/ 1252671 h 1532766"/>
              <a:gd name="connsiteX7" fmla="*/ 33871 w 297565"/>
              <a:gd name="connsiteY7" fmla="*/ 783921 h 1532766"/>
              <a:gd name="connsiteX8" fmla="*/ 0 w 297565"/>
              <a:gd name="connsiteY8" fmla="*/ 0 h 1532766"/>
              <a:gd name="connsiteX0" fmla="*/ 279568 w 297559"/>
              <a:gd name="connsiteY0" fmla="*/ 210960 h 1532766"/>
              <a:gd name="connsiteX1" fmla="*/ 297506 w 297559"/>
              <a:gd name="connsiteY1" fmla="*/ 920840 h 1532766"/>
              <a:gd name="connsiteX2" fmla="*/ 282989 w 297559"/>
              <a:gd name="connsiteY2" fmla="*/ 1247019 h 1532766"/>
              <a:gd name="connsiteX3" fmla="*/ 230713 w 297559"/>
              <a:gd name="connsiteY3" fmla="*/ 1468870 h 1532766"/>
              <a:gd name="connsiteX4" fmla="*/ 176826 w 297559"/>
              <a:gd name="connsiteY4" fmla="*/ 1532600 h 1532766"/>
              <a:gd name="connsiteX5" fmla="*/ 116215 w 297559"/>
              <a:gd name="connsiteY5" fmla="*/ 1478384 h 1532766"/>
              <a:gd name="connsiteX6" fmla="*/ 57797 w 297559"/>
              <a:gd name="connsiteY6" fmla="*/ 1252671 h 1532766"/>
              <a:gd name="connsiteX7" fmla="*/ 33871 w 297559"/>
              <a:gd name="connsiteY7" fmla="*/ 783921 h 1532766"/>
              <a:gd name="connsiteX8" fmla="*/ 0 w 297559"/>
              <a:gd name="connsiteY8" fmla="*/ 0 h 1532766"/>
              <a:gd name="connsiteX0" fmla="*/ 279568 w 285811"/>
              <a:gd name="connsiteY0" fmla="*/ 210960 h 1532766"/>
              <a:gd name="connsiteX1" fmla="*/ 278865 w 285811"/>
              <a:gd name="connsiteY1" fmla="*/ 931761 h 1532766"/>
              <a:gd name="connsiteX2" fmla="*/ 282989 w 285811"/>
              <a:gd name="connsiteY2" fmla="*/ 1247019 h 1532766"/>
              <a:gd name="connsiteX3" fmla="*/ 230713 w 285811"/>
              <a:gd name="connsiteY3" fmla="*/ 1468870 h 1532766"/>
              <a:gd name="connsiteX4" fmla="*/ 176826 w 285811"/>
              <a:gd name="connsiteY4" fmla="*/ 1532600 h 1532766"/>
              <a:gd name="connsiteX5" fmla="*/ 116215 w 285811"/>
              <a:gd name="connsiteY5" fmla="*/ 1478384 h 1532766"/>
              <a:gd name="connsiteX6" fmla="*/ 57797 w 285811"/>
              <a:gd name="connsiteY6" fmla="*/ 1252671 h 1532766"/>
              <a:gd name="connsiteX7" fmla="*/ 33871 w 285811"/>
              <a:gd name="connsiteY7" fmla="*/ 783921 h 1532766"/>
              <a:gd name="connsiteX8" fmla="*/ 0 w 285811"/>
              <a:gd name="connsiteY8" fmla="*/ 0 h 1532766"/>
              <a:gd name="connsiteX0" fmla="*/ 272125 w 286002"/>
              <a:gd name="connsiteY0" fmla="*/ 174648 h 1532766"/>
              <a:gd name="connsiteX1" fmla="*/ 278865 w 286002"/>
              <a:gd name="connsiteY1" fmla="*/ 931761 h 1532766"/>
              <a:gd name="connsiteX2" fmla="*/ 282989 w 286002"/>
              <a:gd name="connsiteY2" fmla="*/ 1247019 h 1532766"/>
              <a:gd name="connsiteX3" fmla="*/ 230713 w 286002"/>
              <a:gd name="connsiteY3" fmla="*/ 1468870 h 1532766"/>
              <a:gd name="connsiteX4" fmla="*/ 176826 w 286002"/>
              <a:gd name="connsiteY4" fmla="*/ 1532600 h 1532766"/>
              <a:gd name="connsiteX5" fmla="*/ 116215 w 286002"/>
              <a:gd name="connsiteY5" fmla="*/ 1478384 h 1532766"/>
              <a:gd name="connsiteX6" fmla="*/ 57797 w 286002"/>
              <a:gd name="connsiteY6" fmla="*/ 1252671 h 1532766"/>
              <a:gd name="connsiteX7" fmla="*/ 33871 w 286002"/>
              <a:gd name="connsiteY7" fmla="*/ 783921 h 1532766"/>
              <a:gd name="connsiteX8" fmla="*/ 0 w 286002"/>
              <a:gd name="connsiteY8" fmla="*/ 0 h 1532766"/>
              <a:gd name="connsiteX0" fmla="*/ 272125 w 288231"/>
              <a:gd name="connsiteY0" fmla="*/ 174648 h 1532766"/>
              <a:gd name="connsiteX1" fmla="*/ 285172 w 288231"/>
              <a:gd name="connsiteY1" fmla="*/ 922085 h 1532766"/>
              <a:gd name="connsiteX2" fmla="*/ 282989 w 288231"/>
              <a:gd name="connsiteY2" fmla="*/ 1247019 h 1532766"/>
              <a:gd name="connsiteX3" fmla="*/ 230713 w 288231"/>
              <a:gd name="connsiteY3" fmla="*/ 1468870 h 1532766"/>
              <a:gd name="connsiteX4" fmla="*/ 176826 w 288231"/>
              <a:gd name="connsiteY4" fmla="*/ 1532600 h 1532766"/>
              <a:gd name="connsiteX5" fmla="*/ 116215 w 288231"/>
              <a:gd name="connsiteY5" fmla="*/ 1478384 h 1532766"/>
              <a:gd name="connsiteX6" fmla="*/ 57797 w 288231"/>
              <a:gd name="connsiteY6" fmla="*/ 1252671 h 1532766"/>
              <a:gd name="connsiteX7" fmla="*/ 33871 w 288231"/>
              <a:gd name="connsiteY7" fmla="*/ 783921 h 1532766"/>
              <a:gd name="connsiteX8" fmla="*/ 0 w 288231"/>
              <a:gd name="connsiteY8" fmla="*/ 0 h 1532766"/>
              <a:gd name="connsiteX0" fmla="*/ 272125 w 287333"/>
              <a:gd name="connsiteY0" fmla="*/ 174648 h 1532766"/>
              <a:gd name="connsiteX1" fmla="*/ 285172 w 287333"/>
              <a:gd name="connsiteY1" fmla="*/ 922085 h 1532766"/>
              <a:gd name="connsiteX2" fmla="*/ 282989 w 287333"/>
              <a:gd name="connsiteY2" fmla="*/ 1247019 h 1532766"/>
              <a:gd name="connsiteX3" fmla="*/ 230713 w 287333"/>
              <a:gd name="connsiteY3" fmla="*/ 1468870 h 1532766"/>
              <a:gd name="connsiteX4" fmla="*/ 176826 w 287333"/>
              <a:gd name="connsiteY4" fmla="*/ 1532600 h 1532766"/>
              <a:gd name="connsiteX5" fmla="*/ 116215 w 287333"/>
              <a:gd name="connsiteY5" fmla="*/ 1478384 h 1532766"/>
              <a:gd name="connsiteX6" fmla="*/ 57797 w 287333"/>
              <a:gd name="connsiteY6" fmla="*/ 1252671 h 1532766"/>
              <a:gd name="connsiteX7" fmla="*/ 33871 w 287333"/>
              <a:gd name="connsiteY7" fmla="*/ 783921 h 1532766"/>
              <a:gd name="connsiteX8" fmla="*/ 0 w 287333"/>
              <a:gd name="connsiteY8" fmla="*/ 0 h 1532766"/>
              <a:gd name="connsiteX0" fmla="*/ 272125 w 288046"/>
              <a:gd name="connsiteY0" fmla="*/ 174648 h 1532766"/>
              <a:gd name="connsiteX1" fmla="*/ 285172 w 288046"/>
              <a:gd name="connsiteY1" fmla="*/ 922085 h 1532766"/>
              <a:gd name="connsiteX2" fmla="*/ 282989 w 288046"/>
              <a:gd name="connsiteY2" fmla="*/ 1247019 h 1532766"/>
              <a:gd name="connsiteX3" fmla="*/ 230713 w 288046"/>
              <a:gd name="connsiteY3" fmla="*/ 1468870 h 1532766"/>
              <a:gd name="connsiteX4" fmla="*/ 176826 w 288046"/>
              <a:gd name="connsiteY4" fmla="*/ 1532600 h 1532766"/>
              <a:gd name="connsiteX5" fmla="*/ 116215 w 288046"/>
              <a:gd name="connsiteY5" fmla="*/ 1478384 h 1532766"/>
              <a:gd name="connsiteX6" fmla="*/ 57797 w 288046"/>
              <a:gd name="connsiteY6" fmla="*/ 1252671 h 1532766"/>
              <a:gd name="connsiteX7" fmla="*/ 33871 w 288046"/>
              <a:gd name="connsiteY7" fmla="*/ 783921 h 1532766"/>
              <a:gd name="connsiteX8" fmla="*/ 0 w 288046"/>
              <a:gd name="connsiteY8" fmla="*/ 0 h 1532766"/>
              <a:gd name="connsiteX0" fmla="*/ 272125 w 286333"/>
              <a:gd name="connsiteY0" fmla="*/ 174648 h 1532766"/>
              <a:gd name="connsiteX1" fmla="*/ 280462 w 286333"/>
              <a:gd name="connsiteY1" fmla="*/ 908097 h 1532766"/>
              <a:gd name="connsiteX2" fmla="*/ 282989 w 286333"/>
              <a:gd name="connsiteY2" fmla="*/ 1247019 h 1532766"/>
              <a:gd name="connsiteX3" fmla="*/ 230713 w 286333"/>
              <a:gd name="connsiteY3" fmla="*/ 1468870 h 1532766"/>
              <a:gd name="connsiteX4" fmla="*/ 176826 w 286333"/>
              <a:gd name="connsiteY4" fmla="*/ 1532600 h 1532766"/>
              <a:gd name="connsiteX5" fmla="*/ 116215 w 286333"/>
              <a:gd name="connsiteY5" fmla="*/ 1478384 h 1532766"/>
              <a:gd name="connsiteX6" fmla="*/ 57797 w 286333"/>
              <a:gd name="connsiteY6" fmla="*/ 1252671 h 1532766"/>
              <a:gd name="connsiteX7" fmla="*/ 33871 w 286333"/>
              <a:gd name="connsiteY7" fmla="*/ 783921 h 1532766"/>
              <a:gd name="connsiteX8" fmla="*/ 0 w 286333"/>
              <a:gd name="connsiteY8" fmla="*/ 0 h 1532766"/>
              <a:gd name="connsiteX0" fmla="*/ 272125 w 283194"/>
              <a:gd name="connsiteY0" fmla="*/ 174648 h 1532766"/>
              <a:gd name="connsiteX1" fmla="*/ 280462 w 283194"/>
              <a:gd name="connsiteY1" fmla="*/ 908097 h 1532766"/>
              <a:gd name="connsiteX2" fmla="*/ 278658 w 283194"/>
              <a:gd name="connsiteY2" fmla="*/ 1248360 h 1532766"/>
              <a:gd name="connsiteX3" fmla="*/ 230713 w 283194"/>
              <a:gd name="connsiteY3" fmla="*/ 1468870 h 1532766"/>
              <a:gd name="connsiteX4" fmla="*/ 176826 w 283194"/>
              <a:gd name="connsiteY4" fmla="*/ 1532600 h 1532766"/>
              <a:gd name="connsiteX5" fmla="*/ 116215 w 283194"/>
              <a:gd name="connsiteY5" fmla="*/ 1478384 h 1532766"/>
              <a:gd name="connsiteX6" fmla="*/ 57797 w 283194"/>
              <a:gd name="connsiteY6" fmla="*/ 1252671 h 1532766"/>
              <a:gd name="connsiteX7" fmla="*/ 33871 w 283194"/>
              <a:gd name="connsiteY7" fmla="*/ 783921 h 1532766"/>
              <a:gd name="connsiteX8" fmla="*/ 0 w 283194"/>
              <a:gd name="connsiteY8" fmla="*/ 0 h 1532766"/>
              <a:gd name="connsiteX0" fmla="*/ 268507 w 279576"/>
              <a:gd name="connsiteY0" fmla="*/ 116557 h 1474675"/>
              <a:gd name="connsiteX1" fmla="*/ 276844 w 279576"/>
              <a:gd name="connsiteY1" fmla="*/ 850006 h 1474675"/>
              <a:gd name="connsiteX2" fmla="*/ 275040 w 279576"/>
              <a:gd name="connsiteY2" fmla="*/ 1190269 h 1474675"/>
              <a:gd name="connsiteX3" fmla="*/ 227095 w 279576"/>
              <a:gd name="connsiteY3" fmla="*/ 1410779 h 1474675"/>
              <a:gd name="connsiteX4" fmla="*/ 173208 w 279576"/>
              <a:gd name="connsiteY4" fmla="*/ 1474509 h 1474675"/>
              <a:gd name="connsiteX5" fmla="*/ 112597 w 279576"/>
              <a:gd name="connsiteY5" fmla="*/ 1420293 h 1474675"/>
              <a:gd name="connsiteX6" fmla="*/ 54179 w 279576"/>
              <a:gd name="connsiteY6" fmla="*/ 1194580 h 1474675"/>
              <a:gd name="connsiteX7" fmla="*/ 30253 w 279576"/>
              <a:gd name="connsiteY7" fmla="*/ 725830 h 1474675"/>
              <a:gd name="connsiteX8" fmla="*/ 0 w 279576"/>
              <a:gd name="connsiteY8" fmla="*/ 0 h 1474675"/>
              <a:gd name="connsiteX0" fmla="*/ 268507 w 279576"/>
              <a:gd name="connsiteY0" fmla="*/ 116557 h 1474675"/>
              <a:gd name="connsiteX1" fmla="*/ 276844 w 279576"/>
              <a:gd name="connsiteY1" fmla="*/ 850006 h 1474675"/>
              <a:gd name="connsiteX2" fmla="*/ 275040 w 279576"/>
              <a:gd name="connsiteY2" fmla="*/ 1190269 h 1474675"/>
              <a:gd name="connsiteX3" fmla="*/ 227095 w 279576"/>
              <a:gd name="connsiteY3" fmla="*/ 1410779 h 1474675"/>
              <a:gd name="connsiteX4" fmla="*/ 173208 w 279576"/>
              <a:gd name="connsiteY4" fmla="*/ 1474509 h 1474675"/>
              <a:gd name="connsiteX5" fmla="*/ 112597 w 279576"/>
              <a:gd name="connsiteY5" fmla="*/ 1420293 h 1474675"/>
              <a:gd name="connsiteX6" fmla="*/ 54179 w 279576"/>
              <a:gd name="connsiteY6" fmla="*/ 1194580 h 1474675"/>
              <a:gd name="connsiteX7" fmla="*/ 30253 w 279576"/>
              <a:gd name="connsiteY7" fmla="*/ 725830 h 1474675"/>
              <a:gd name="connsiteX8" fmla="*/ 0 w 279576"/>
              <a:gd name="connsiteY8" fmla="*/ 0 h 14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76" h="1474675">
                <a:moveTo>
                  <a:pt x="268507" y="116557"/>
                </a:moveTo>
                <a:cubicBezTo>
                  <a:pt x="270767" y="232680"/>
                  <a:pt x="275755" y="671054"/>
                  <a:pt x="276844" y="850006"/>
                </a:cubicBezTo>
                <a:cubicBezTo>
                  <a:pt x="277933" y="1028958"/>
                  <a:pt x="283332" y="1096807"/>
                  <a:pt x="275040" y="1190269"/>
                </a:cubicBezTo>
                <a:cubicBezTo>
                  <a:pt x="266749" y="1283731"/>
                  <a:pt x="244067" y="1363406"/>
                  <a:pt x="227095" y="1410779"/>
                </a:cubicBezTo>
                <a:cubicBezTo>
                  <a:pt x="210123" y="1458152"/>
                  <a:pt x="192291" y="1472923"/>
                  <a:pt x="173208" y="1474509"/>
                </a:cubicBezTo>
                <a:cubicBezTo>
                  <a:pt x="154125" y="1476095"/>
                  <a:pt x="132435" y="1466948"/>
                  <a:pt x="112597" y="1420293"/>
                </a:cubicBezTo>
                <a:cubicBezTo>
                  <a:pt x="92759" y="1373638"/>
                  <a:pt x="67903" y="1310324"/>
                  <a:pt x="54179" y="1194580"/>
                </a:cubicBezTo>
                <a:cubicBezTo>
                  <a:pt x="40455" y="1078836"/>
                  <a:pt x="39283" y="924927"/>
                  <a:pt x="30253" y="725830"/>
                </a:cubicBezTo>
                <a:cubicBezTo>
                  <a:pt x="21223" y="526733"/>
                  <a:pt x="4426" y="108079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Freihandform 153"/>
          <p:cNvSpPr/>
          <p:nvPr/>
        </p:nvSpPr>
        <p:spPr>
          <a:xfrm>
            <a:off x="1020891" y="5355343"/>
            <a:ext cx="1427958" cy="13692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26294 w 1333500"/>
              <a:gd name="connsiteY4" fmla="*/ 688182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00163 w 1300163"/>
              <a:gd name="connsiteY0" fmla="*/ 1397000 h 1397000"/>
              <a:gd name="connsiteX1" fmla="*/ 1042988 w 1300163"/>
              <a:gd name="connsiteY1" fmla="*/ 1114425 h 1397000"/>
              <a:gd name="connsiteX2" fmla="*/ 928688 w 1300163"/>
              <a:gd name="connsiteY2" fmla="*/ 911225 h 1397000"/>
              <a:gd name="connsiteX3" fmla="*/ 880269 w 1300163"/>
              <a:gd name="connsiteY3" fmla="*/ 755650 h 1397000"/>
              <a:gd name="connsiteX4" fmla="*/ 792957 w 1300163"/>
              <a:gd name="connsiteY4" fmla="*/ 650082 h 1397000"/>
              <a:gd name="connsiteX5" fmla="*/ 627063 w 1300163"/>
              <a:gd name="connsiteY5" fmla="*/ 584200 h 1397000"/>
              <a:gd name="connsiteX6" fmla="*/ 404813 w 1300163"/>
              <a:gd name="connsiteY6" fmla="*/ 431800 h 1397000"/>
              <a:gd name="connsiteX7" fmla="*/ 0 w 1300163"/>
              <a:gd name="connsiteY7" fmla="*/ 0 h 1397000"/>
              <a:gd name="connsiteX0" fmla="*/ 1304926 w 1304926"/>
              <a:gd name="connsiteY0" fmla="*/ 1404144 h 1404144"/>
              <a:gd name="connsiteX1" fmla="*/ 1047751 w 1304926"/>
              <a:gd name="connsiteY1" fmla="*/ 1121569 h 1404144"/>
              <a:gd name="connsiteX2" fmla="*/ 933451 w 1304926"/>
              <a:gd name="connsiteY2" fmla="*/ 918369 h 1404144"/>
              <a:gd name="connsiteX3" fmla="*/ 885032 w 1304926"/>
              <a:gd name="connsiteY3" fmla="*/ 762794 h 1404144"/>
              <a:gd name="connsiteX4" fmla="*/ 797720 w 1304926"/>
              <a:gd name="connsiteY4" fmla="*/ 657226 h 1404144"/>
              <a:gd name="connsiteX5" fmla="*/ 631826 w 1304926"/>
              <a:gd name="connsiteY5" fmla="*/ 591344 h 1404144"/>
              <a:gd name="connsiteX6" fmla="*/ 409576 w 1304926"/>
              <a:gd name="connsiteY6" fmla="*/ 438944 h 1404144"/>
              <a:gd name="connsiteX7" fmla="*/ 0 w 1304926"/>
              <a:gd name="connsiteY7" fmla="*/ 0 h 1404144"/>
              <a:gd name="connsiteX0" fmla="*/ 1250158 w 1250158"/>
              <a:gd name="connsiteY0" fmla="*/ 1346994 h 1346994"/>
              <a:gd name="connsiteX1" fmla="*/ 1047751 w 1250158"/>
              <a:gd name="connsiteY1" fmla="*/ 1121569 h 1346994"/>
              <a:gd name="connsiteX2" fmla="*/ 933451 w 1250158"/>
              <a:gd name="connsiteY2" fmla="*/ 918369 h 1346994"/>
              <a:gd name="connsiteX3" fmla="*/ 885032 w 1250158"/>
              <a:gd name="connsiteY3" fmla="*/ 762794 h 1346994"/>
              <a:gd name="connsiteX4" fmla="*/ 797720 w 1250158"/>
              <a:gd name="connsiteY4" fmla="*/ 657226 h 1346994"/>
              <a:gd name="connsiteX5" fmla="*/ 631826 w 1250158"/>
              <a:gd name="connsiteY5" fmla="*/ 591344 h 1346994"/>
              <a:gd name="connsiteX6" fmla="*/ 409576 w 1250158"/>
              <a:gd name="connsiteY6" fmla="*/ 438944 h 1346994"/>
              <a:gd name="connsiteX7" fmla="*/ 0 w 1250158"/>
              <a:gd name="connsiteY7" fmla="*/ 0 h 1346994"/>
              <a:gd name="connsiteX0" fmla="*/ 1386683 w 1386683"/>
              <a:gd name="connsiteY0" fmla="*/ 1404144 h 1404144"/>
              <a:gd name="connsiteX1" fmla="*/ 1047751 w 1386683"/>
              <a:gd name="connsiteY1" fmla="*/ 1121569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386683 w 1386683"/>
              <a:gd name="connsiteY0" fmla="*/ 1404144 h 1404144"/>
              <a:gd name="connsiteX1" fmla="*/ 1066801 w 1386683"/>
              <a:gd name="connsiteY1" fmla="*/ 1099344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478758 w 1478758"/>
              <a:gd name="connsiteY0" fmla="*/ 1413669 h 1413669"/>
              <a:gd name="connsiteX1" fmla="*/ 1200151 w 1478758"/>
              <a:gd name="connsiteY1" fmla="*/ 1153319 h 1413669"/>
              <a:gd name="connsiteX2" fmla="*/ 1066801 w 1478758"/>
              <a:gd name="connsiteY2" fmla="*/ 972344 h 1413669"/>
              <a:gd name="connsiteX3" fmla="*/ 1018382 w 1478758"/>
              <a:gd name="connsiteY3" fmla="*/ 816769 h 1413669"/>
              <a:gd name="connsiteX4" fmla="*/ 931070 w 1478758"/>
              <a:gd name="connsiteY4" fmla="*/ 711201 h 1413669"/>
              <a:gd name="connsiteX5" fmla="*/ 765176 w 1478758"/>
              <a:gd name="connsiteY5" fmla="*/ 645319 h 1413669"/>
              <a:gd name="connsiteX6" fmla="*/ 542926 w 1478758"/>
              <a:gd name="connsiteY6" fmla="*/ 492919 h 1413669"/>
              <a:gd name="connsiteX7" fmla="*/ 0 w 1478758"/>
              <a:gd name="connsiteY7" fmla="*/ 0 h 1413669"/>
              <a:gd name="connsiteX0" fmla="*/ 1427958 w 1427958"/>
              <a:gd name="connsiteY0" fmla="*/ 1369219 h 1369219"/>
              <a:gd name="connsiteX1" fmla="*/ 1149351 w 1427958"/>
              <a:gd name="connsiteY1" fmla="*/ 1108869 h 1369219"/>
              <a:gd name="connsiteX2" fmla="*/ 1016001 w 1427958"/>
              <a:gd name="connsiteY2" fmla="*/ 927894 h 1369219"/>
              <a:gd name="connsiteX3" fmla="*/ 967582 w 1427958"/>
              <a:gd name="connsiteY3" fmla="*/ 772319 h 1369219"/>
              <a:gd name="connsiteX4" fmla="*/ 880270 w 1427958"/>
              <a:gd name="connsiteY4" fmla="*/ 666751 h 1369219"/>
              <a:gd name="connsiteX5" fmla="*/ 714376 w 1427958"/>
              <a:gd name="connsiteY5" fmla="*/ 600869 h 1369219"/>
              <a:gd name="connsiteX6" fmla="*/ 492126 w 1427958"/>
              <a:gd name="connsiteY6" fmla="*/ 448469 h 1369219"/>
              <a:gd name="connsiteX7" fmla="*/ 0 w 1427958"/>
              <a:gd name="connsiteY7" fmla="*/ 0 h 1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958" h="1369219">
                <a:moveTo>
                  <a:pt x="1427958" y="1369219"/>
                </a:moveTo>
                <a:cubicBezTo>
                  <a:pt x="1340910" y="1274233"/>
                  <a:pt x="1218010" y="1182423"/>
                  <a:pt x="1149351" y="1108869"/>
                </a:cubicBezTo>
                <a:cubicBezTo>
                  <a:pt x="1080692" y="1035315"/>
                  <a:pt x="1046296" y="983986"/>
                  <a:pt x="1016001" y="927894"/>
                </a:cubicBezTo>
                <a:cubicBezTo>
                  <a:pt x="985706" y="871802"/>
                  <a:pt x="990204" y="815843"/>
                  <a:pt x="967582" y="772319"/>
                </a:cubicBezTo>
                <a:cubicBezTo>
                  <a:pt x="944960" y="728795"/>
                  <a:pt x="922471" y="695326"/>
                  <a:pt x="880270" y="666751"/>
                </a:cubicBezTo>
                <a:cubicBezTo>
                  <a:pt x="838069" y="638176"/>
                  <a:pt x="779067" y="637249"/>
                  <a:pt x="714376" y="600869"/>
                </a:cubicBezTo>
                <a:cubicBezTo>
                  <a:pt x="649685" y="564489"/>
                  <a:pt x="611189" y="548614"/>
                  <a:pt x="492126" y="448469"/>
                </a:cubicBezTo>
                <a:cubicBezTo>
                  <a:pt x="373063" y="348324"/>
                  <a:pt x="133614" y="12726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5" name="Gerade Verbindung 154"/>
          <p:cNvCxnSpPr/>
          <p:nvPr/>
        </p:nvCxnSpPr>
        <p:spPr>
          <a:xfrm>
            <a:off x="1028591" y="2811239"/>
            <a:ext cx="23760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araboldispSpi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519672" cy="38884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67944" y="1484784"/>
            <a:ext cx="4536504" cy="38884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583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1" name="Picture 147" descr="C:\Users\Clemens Rössler\Desktop\Bild1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37516" r="34557" b="36021"/>
          <a:stretch/>
        </p:blipFill>
        <p:spPr bwMode="auto">
          <a:xfrm>
            <a:off x="971880" y="4585410"/>
            <a:ext cx="2520000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Lifting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Spin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Degeneracy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906795" y="1145876"/>
            <a:ext cx="5062623" cy="5451476"/>
            <a:chOff x="3906795" y="1145876"/>
            <a:chExt cx="5062623" cy="5451476"/>
          </a:xfrm>
        </p:grpSpPr>
        <p:pic>
          <p:nvPicPr>
            <p:cNvPr id="4" name="Picture 7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270843"/>
              <a:ext cx="4351057" cy="307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5986855" y="4557407"/>
              <a:ext cx="1073312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>
                  <a:latin typeface="Calibri" pitchFamily="34" charset="0"/>
                  <a:cs typeface="Calibri" pitchFamily="34" charset="0"/>
                </a:rPr>
                <a:t>G1&amp;G2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 (V)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3607096" y="2577023"/>
              <a:ext cx="977517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i="1" baseline="-25000" dirty="0">
                  <a:latin typeface="Calibri" pitchFamily="34" charset="0"/>
                  <a:cs typeface="Calibri" pitchFamily="34" charset="0"/>
                </a:rPr>
                <a:t>SD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 (mV)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036544" y="4091854"/>
              <a:ext cx="501040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>
                  <a:latin typeface="Calibri" pitchFamily="34" charset="0"/>
                  <a:cs typeface="Calibri" pitchFamily="34" charset="0"/>
                </a:rPr>
                <a:t>-12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135930" y="3401165"/>
              <a:ext cx="422493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95242" y="2632469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195242" y="1863773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423494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>
                  <a:latin typeface="Calibri" pitchFamily="34" charset="0"/>
                  <a:cs typeface="Calibri" pitchFamily="34" charset="0"/>
                </a:rPr>
                <a:t>-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1.3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280638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-2.7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932425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05192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677959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-1.9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550726" y="4307537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548322" y="1279351"/>
              <a:ext cx="1302562" cy="6395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533004" y="1270843"/>
              <a:ext cx="803425" cy="7386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QPC3</a:t>
              </a:r>
            </a:p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= 0.1 K</a:t>
              </a:r>
            </a:p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sz="1400" i="1" baseline="-25000" dirty="0" smtClean="0">
                  <a:latin typeface="Calibri" pitchFamily="34" charset="0"/>
                  <a:cs typeface="Calibri" pitchFamily="34" charset="0"/>
                </a:rPr>
                <a:t>┴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= 2 T</a:t>
              </a:r>
              <a:endParaRPr lang="de-DE" sz="14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130269" y="2673165"/>
              <a:ext cx="176898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dirty="0"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459873" y="2673165"/>
              <a:ext cx="176898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dirty="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608673" y="2899876"/>
              <a:ext cx="657799" cy="4308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sz="1400" dirty="0" err="1">
                  <a:latin typeface="Calibri" pitchFamily="34" charset="0"/>
                  <a:cs typeface="Calibri" pitchFamily="34" charset="0"/>
                </a:rPr>
                <a:t>pinched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  <a:p>
              <a:r>
                <a:rPr lang="de-DE" sz="1400" dirty="0">
                  <a:latin typeface="Calibri" pitchFamily="34" charset="0"/>
                  <a:cs typeface="Calibri" pitchFamily="34" charset="0"/>
                </a:rPr>
                <a:t>off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8664392" y="2673165"/>
              <a:ext cx="176898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dirty="0"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095855" y="1145876"/>
              <a:ext cx="462568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75" name="Gerade Verbindung 174"/>
            <p:cNvCxnSpPr/>
            <p:nvPr/>
          </p:nvCxnSpPr>
          <p:spPr>
            <a:xfrm>
              <a:off x="5070650" y="3863131"/>
              <a:ext cx="18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feld 180"/>
            <p:cNvSpPr txBox="1"/>
            <p:nvPr/>
          </p:nvSpPr>
          <p:spPr>
            <a:xfrm>
              <a:off x="7474632" y="1244470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Calibri" pitchFamily="34" charset="0"/>
                  <a:cs typeface="Calibri" pitchFamily="34" charset="0"/>
                </a:rPr>
                <a:t>|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d</a:t>
              </a:r>
              <a:r>
                <a:rPr lang="de-DE" sz="1200" i="1" dirty="0" err="1" smtClean="0"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/d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200" baseline="-25000" dirty="0" smtClean="0">
                  <a:latin typeface="Calibri" pitchFamily="34" charset="0"/>
                  <a:cs typeface="Calibri" pitchFamily="34" charset="0"/>
                </a:rPr>
                <a:t>G1&amp;G2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| (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a.u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.)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82" name="Picture 23" descr="C:\Users\Clemens Rössler\Documents\eigene papers\2011-02-02 Ultraclean QPCs\Archiv\Balken.bmp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64694" y="1021094"/>
              <a:ext cx="115032" cy="119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" name="Textfeld 182"/>
            <p:cNvSpPr txBox="1"/>
            <p:nvPr/>
          </p:nvSpPr>
          <p:spPr>
            <a:xfrm>
              <a:off x="7524173" y="164191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8647082" y="16484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5" name="Textfeld 194"/>
            <p:cNvSpPr txBox="1"/>
            <p:nvPr/>
          </p:nvSpPr>
          <p:spPr>
            <a:xfrm>
              <a:off x="4298881" y="5120024"/>
              <a:ext cx="387118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Spin-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gap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enhanced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by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interactions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:  </a:t>
              </a:r>
              <a:br>
                <a:rPr lang="de-DE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i="1" dirty="0" err="1" smtClean="0"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baseline="-25000" dirty="0" err="1" smtClean="0">
                  <a:latin typeface="Calibri" pitchFamily="34" charset="0"/>
                  <a:cs typeface="Calibri" pitchFamily="34" charset="0"/>
                </a:rPr>
                <a:t>eff</a:t>
              </a:r>
              <a:r>
                <a:rPr lang="de-DE" i="1" dirty="0" smtClean="0">
                  <a:latin typeface="Calibri" pitchFamily="34" charset="0"/>
                  <a:cs typeface="Calibri" pitchFamily="34" charset="0"/>
                </a:rPr>
                <a:t> =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-0.44 in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GaAs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/>
              </a:r>
              <a:br>
                <a:rPr lang="de-DE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|</a:t>
              </a:r>
              <a:r>
                <a:rPr lang="de-DE" i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baseline="30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*</a:t>
              </a:r>
              <a:r>
                <a:rPr lang="de-DE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|~ </a:t>
              </a:r>
              <a:r>
                <a:rPr lang="de-DE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3.8 </a:t>
              </a:r>
              <a:r>
                <a:rPr lang="de-DE" dirty="0" err="1">
                  <a:latin typeface="Calibri" pitchFamily="34" charset="0"/>
                  <a:cs typeface="Calibri" pitchFamily="34" charset="0"/>
                </a:rPr>
                <a:t>at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i="1" dirty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baseline="-25000" dirty="0">
                  <a:latin typeface="Calibri" pitchFamily="34" charset="0"/>
                  <a:cs typeface="Calibri" pitchFamily="34" charset="0"/>
                </a:rPr>
                <a:t>QPC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= 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5</a:t>
              </a:r>
              <a:br>
                <a:rPr lang="de-DE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|</a:t>
              </a:r>
              <a:r>
                <a:rPr lang="de-DE" i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baseline="30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*</a:t>
              </a:r>
              <a:r>
                <a:rPr lang="de-DE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|~ 4.4 </a:t>
              </a:r>
              <a:r>
                <a:rPr lang="de-DE" dirty="0" err="1">
                  <a:latin typeface="Calibri" pitchFamily="34" charset="0"/>
                  <a:cs typeface="Calibri" pitchFamily="34" charset="0"/>
                </a:rPr>
                <a:t>at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i="1" dirty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baseline="-25000" dirty="0">
                  <a:latin typeface="Calibri" pitchFamily="34" charset="0"/>
                  <a:cs typeface="Calibri" pitchFamily="34" charset="0"/>
                </a:rPr>
                <a:t>QPC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= 3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l-GR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baseline="-25000" dirty="0">
                  <a:latin typeface="Calibri" pitchFamily="34" charset="0"/>
                  <a:cs typeface="Calibri" pitchFamily="34" charset="0"/>
                </a:rPr>
                <a:t>QPC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= 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1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obscured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by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0.7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anomaly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6662502" y="2430987"/>
              <a:ext cx="176898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8145163" y="2430987"/>
              <a:ext cx="176898" cy="2462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defRPr sz="1600">
                  <a:latin typeface="+mj-lt"/>
                  <a:cs typeface="Arial" pitchFamily="34" charset="0"/>
                </a:defRPr>
              </a:lvl1pPr>
            </a:lstStyle>
            <a:p>
              <a:r>
                <a:rPr lang="de-DE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81350"/>
              </p:ext>
            </p:extLst>
          </p:nvPr>
        </p:nvGraphicFramePr>
        <p:xfrm>
          <a:off x="956283" y="1547500"/>
          <a:ext cx="252000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Graph" r:id="rId9" imgW="1008000" imgH="1008000" progId="Origin50.Graph">
                  <p:embed/>
                </p:oleObj>
              </mc:Choice>
              <mc:Fallback>
                <p:oleObj name="Graph" r:id="rId9" imgW="1008000" imgH="1008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6283" y="1547500"/>
                        <a:ext cx="2520000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Textfeld 265"/>
          <p:cNvSpPr txBox="1"/>
          <p:nvPr/>
        </p:nvSpPr>
        <p:spPr>
          <a:xfrm rot="16200000">
            <a:off x="290941" y="2668666"/>
            <a:ext cx="55073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QPC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0" name="Textfeld 309"/>
          <p:cNvSpPr txBox="1"/>
          <p:nvPr/>
        </p:nvSpPr>
        <p:spPr>
          <a:xfrm>
            <a:off x="609950" y="3796296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Textfeld 310"/>
          <p:cNvSpPr txBox="1"/>
          <p:nvPr/>
        </p:nvSpPr>
        <p:spPr>
          <a:xfrm>
            <a:off x="603662" y="3029607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2" name="Textfeld 311"/>
          <p:cNvSpPr txBox="1"/>
          <p:nvPr/>
        </p:nvSpPr>
        <p:spPr>
          <a:xfrm>
            <a:off x="603662" y="2224819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9" name="Textfeld 278"/>
          <p:cNvSpPr txBox="1"/>
          <p:nvPr/>
        </p:nvSpPr>
        <p:spPr>
          <a:xfrm>
            <a:off x="2455833" y="3050482"/>
            <a:ext cx="81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QPC3</a:t>
            </a:r>
          </a:p>
          <a:p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de-DE" sz="1200" i="1" baseline="-25000" dirty="0" smtClean="0">
                <a:latin typeface="Calibri" pitchFamily="34" charset="0"/>
                <a:cs typeface="Calibri" pitchFamily="34" charset="0"/>
              </a:rPr>
              <a:t>┴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= 2 T</a:t>
            </a:r>
          </a:p>
          <a:p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i="1" baseline="-25000" dirty="0" smtClean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0 mV</a:t>
            </a:r>
          </a:p>
          <a:p>
            <a:r>
              <a:rPr lang="de-DE" sz="1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 = 0.1 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K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Freihandform 99"/>
          <p:cNvSpPr/>
          <p:nvPr/>
        </p:nvSpPr>
        <p:spPr>
          <a:xfrm rot="19177402" flipH="1" flipV="1">
            <a:off x="2522699" y="5601905"/>
            <a:ext cx="620772" cy="1286057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20033 w 430713"/>
              <a:gd name="connsiteY0" fmla="*/ 0 h 1261114"/>
              <a:gd name="connsiteX1" fmla="*/ 430490 w 430713"/>
              <a:gd name="connsiteY1" fmla="*/ 589130 h 1261114"/>
              <a:gd name="connsiteX2" fmla="*/ 414443 w 430713"/>
              <a:gd name="connsiteY2" fmla="*/ 1009362 h 1261114"/>
              <a:gd name="connsiteX3" fmla="*/ 332819 w 430713"/>
              <a:gd name="connsiteY3" fmla="*/ 1215954 h 1261114"/>
              <a:gd name="connsiteX4" fmla="*/ 229621 w 430713"/>
              <a:gd name="connsiteY4" fmla="*/ 1259157 h 1261114"/>
              <a:gd name="connsiteX5" fmla="*/ 139790 w 430713"/>
              <a:gd name="connsiteY5" fmla="*/ 1177618 h 1261114"/>
              <a:gd name="connsiteX6" fmla="*/ 60482 w 430713"/>
              <a:gd name="connsiteY6" fmla="*/ 968773 h 1261114"/>
              <a:gd name="connsiteX7" fmla="*/ 34366 w 430713"/>
              <a:gd name="connsiteY7" fmla="*/ 473227 h 1261114"/>
              <a:gd name="connsiteX8" fmla="*/ 0 w 430713"/>
              <a:gd name="connsiteY8" fmla="*/ 80673 h 1261114"/>
              <a:gd name="connsiteX0" fmla="*/ 420033 w 430618"/>
              <a:gd name="connsiteY0" fmla="*/ 0 h 1261114"/>
              <a:gd name="connsiteX1" fmla="*/ 430490 w 430618"/>
              <a:gd name="connsiteY1" fmla="*/ 589130 h 1261114"/>
              <a:gd name="connsiteX2" fmla="*/ 414443 w 430618"/>
              <a:gd name="connsiteY2" fmla="*/ 1009362 h 1261114"/>
              <a:gd name="connsiteX3" fmla="*/ 332819 w 430618"/>
              <a:gd name="connsiteY3" fmla="*/ 1215954 h 1261114"/>
              <a:gd name="connsiteX4" fmla="*/ 229621 w 430618"/>
              <a:gd name="connsiteY4" fmla="*/ 1259157 h 1261114"/>
              <a:gd name="connsiteX5" fmla="*/ 139790 w 430618"/>
              <a:gd name="connsiteY5" fmla="*/ 1177618 h 1261114"/>
              <a:gd name="connsiteX6" fmla="*/ 60482 w 430618"/>
              <a:gd name="connsiteY6" fmla="*/ 968773 h 1261114"/>
              <a:gd name="connsiteX7" fmla="*/ 34366 w 430618"/>
              <a:gd name="connsiteY7" fmla="*/ 473227 h 1261114"/>
              <a:gd name="connsiteX8" fmla="*/ 0 w 430618"/>
              <a:gd name="connsiteY8" fmla="*/ 80673 h 1261114"/>
              <a:gd name="connsiteX0" fmla="*/ 421395 w 430728"/>
              <a:gd name="connsiteY0" fmla="*/ 0 h 1279648"/>
              <a:gd name="connsiteX1" fmla="*/ 430490 w 430728"/>
              <a:gd name="connsiteY1" fmla="*/ 607664 h 1279648"/>
              <a:gd name="connsiteX2" fmla="*/ 414443 w 430728"/>
              <a:gd name="connsiteY2" fmla="*/ 1027896 h 1279648"/>
              <a:gd name="connsiteX3" fmla="*/ 332819 w 430728"/>
              <a:gd name="connsiteY3" fmla="*/ 1234488 h 1279648"/>
              <a:gd name="connsiteX4" fmla="*/ 229621 w 430728"/>
              <a:gd name="connsiteY4" fmla="*/ 1277691 h 1279648"/>
              <a:gd name="connsiteX5" fmla="*/ 139790 w 430728"/>
              <a:gd name="connsiteY5" fmla="*/ 1196152 h 1279648"/>
              <a:gd name="connsiteX6" fmla="*/ 60482 w 430728"/>
              <a:gd name="connsiteY6" fmla="*/ 987307 h 1279648"/>
              <a:gd name="connsiteX7" fmla="*/ 34366 w 430728"/>
              <a:gd name="connsiteY7" fmla="*/ 491761 h 1279648"/>
              <a:gd name="connsiteX8" fmla="*/ 0 w 430728"/>
              <a:gd name="connsiteY8" fmla="*/ 99207 h 1279648"/>
              <a:gd name="connsiteX0" fmla="*/ 421395 w 430603"/>
              <a:gd name="connsiteY0" fmla="*/ 0 h 1279648"/>
              <a:gd name="connsiteX1" fmla="*/ 430490 w 430603"/>
              <a:gd name="connsiteY1" fmla="*/ 607664 h 1279648"/>
              <a:gd name="connsiteX2" fmla="*/ 414443 w 430603"/>
              <a:gd name="connsiteY2" fmla="*/ 1027896 h 1279648"/>
              <a:gd name="connsiteX3" fmla="*/ 332819 w 430603"/>
              <a:gd name="connsiteY3" fmla="*/ 1234488 h 1279648"/>
              <a:gd name="connsiteX4" fmla="*/ 229621 w 430603"/>
              <a:gd name="connsiteY4" fmla="*/ 1277691 h 1279648"/>
              <a:gd name="connsiteX5" fmla="*/ 139790 w 430603"/>
              <a:gd name="connsiteY5" fmla="*/ 1196152 h 1279648"/>
              <a:gd name="connsiteX6" fmla="*/ 60482 w 430603"/>
              <a:gd name="connsiteY6" fmla="*/ 987307 h 1279648"/>
              <a:gd name="connsiteX7" fmla="*/ 34366 w 430603"/>
              <a:gd name="connsiteY7" fmla="*/ 491761 h 1279648"/>
              <a:gd name="connsiteX8" fmla="*/ 0 w 430603"/>
              <a:gd name="connsiteY8" fmla="*/ 99207 h 1279648"/>
              <a:gd name="connsiteX0" fmla="*/ 461750 w 470958"/>
              <a:gd name="connsiteY0" fmla="*/ 291126 h 1570774"/>
              <a:gd name="connsiteX1" fmla="*/ 470845 w 470958"/>
              <a:gd name="connsiteY1" fmla="*/ 898790 h 1570774"/>
              <a:gd name="connsiteX2" fmla="*/ 454798 w 470958"/>
              <a:gd name="connsiteY2" fmla="*/ 1319022 h 1570774"/>
              <a:gd name="connsiteX3" fmla="*/ 373174 w 470958"/>
              <a:gd name="connsiteY3" fmla="*/ 1525614 h 1570774"/>
              <a:gd name="connsiteX4" fmla="*/ 269976 w 470958"/>
              <a:gd name="connsiteY4" fmla="*/ 1568817 h 1570774"/>
              <a:gd name="connsiteX5" fmla="*/ 180145 w 470958"/>
              <a:gd name="connsiteY5" fmla="*/ 1487278 h 1570774"/>
              <a:gd name="connsiteX6" fmla="*/ 100837 w 470958"/>
              <a:gd name="connsiteY6" fmla="*/ 1278433 h 1570774"/>
              <a:gd name="connsiteX7" fmla="*/ 74721 w 470958"/>
              <a:gd name="connsiteY7" fmla="*/ 782887 h 1570774"/>
              <a:gd name="connsiteX8" fmla="*/ 0 w 470958"/>
              <a:gd name="connsiteY8" fmla="*/ 0 h 1570774"/>
              <a:gd name="connsiteX0" fmla="*/ 461750 w 470958"/>
              <a:gd name="connsiteY0" fmla="*/ 291126 h 1570774"/>
              <a:gd name="connsiteX1" fmla="*/ 470845 w 470958"/>
              <a:gd name="connsiteY1" fmla="*/ 898790 h 1570774"/>
              <a:gd name="connsiteX2" fmla="*/ 454798 w 470958"/>
              <a:gd name="connsiteY2" fmla="*/ 1319022 h 1570774"/>
              <a:gd name="connsiteX3" fmla="*/ 373174 w 470958"/>
              <a:gd name="connsiteY3" fmla="*/ 1525614 h 1570774"/>
              <a:gd name="connsiteX4" fmla="*/ 269976 w 470958"/>
              <a:gd name="connsiteY4" fmla="*/ 1568817 h 1570774"/>
              <a:gd name="connsiteX5" fmla="*/ 180145 w 470958"/>
              <a:gd name="connsiteY5" fmla="*/ 1487278 h 1570774"/>
              <a:gd name="connsiteX6" fmla="*/ 100837 w 470958"/>
              <a:gd name="connsiteY6" fmla="*/ 1278433 h 1570774"/>
              <a:gd name="connsiteX7" fmla="*/ 74721 w 470958"/>
              <a:gd name="connsiteY7" fmla="*/ 782887 h 1570774"/>
              <a:gd name="connsiteX8" fmla="*/ 0 w 470958"/>
              <a:gd name="connsiteY8" fmla="*/ 0 h 1570774"/>
              <a:gd name="connsiteX0" fmla="*/ 473656 w 482864"/>
              <a:gd name="connsiteY0" fmla="*/ 453517 h 1733165"/>
              <a:gd name="connsiteX1" fmla="*/ 482751 w 482864"/>
              <a:gd name="connsiteY1" fmla="*/ 1061181 h 1733165"/>
              <a:gd name="connsiteX2" fmla="*/ 466704 w 482864"/>
              <a:gd name="connsiteY2" fmla="*/ 1481413 h 1733165"/>
              <a:gd name="connsiteX3" fmla="*/ 385080 w 482864"/>
              <a:gd name="connsiteY3" fmla="*/ 1688005 h 1733165"/>
              <a:gd name="connsiteX4" fmla="*/ 281882 w 482864"/>
              <a:gd name="connsiteY4" fmla="*/ 1731208 h 1733165"/>
              <a:gd name="connsiteX5" fmla="*/ 192051 w 482864"/>
              <a:gd name="connsiteY5" fmla="*/ 1649669 h 1733165"/>
              <a:gd name="connsiteX6" fmla="*/ 112743 w 482864"/>
              <a:gd name="connsiteY6" fmla="*/ 1440824 h 1733165"/>
              <a:gd name="connsiteX7" fmla="*/ 86627 w 482864"/>
              <a:gd name="connsiteY7" fmla="*/ 945278 h 1733165"/>
              <a:gd name="connsiteX8" fmla="*/ 0 w 482864"/>
              <a:gd name="connsiteY8" fmla="*/ 0 h 1733165"/>
              <a:gd name="connsiteX0" fmla="*/ 475396 w 484604"/>
              <a:gd name="connsiteY0" fmla="*/ 473770 h 1753418"/>
              <a:gd name="connsiteX1" fmla="*/ 484491 w 484604"/>
              <a:gd name="connsiteY1" fmla="*/ 1081434 h 1753418"/>
              <a:gd name="connsiteX2" fmla="*/ 468444 w 484604"/>
              <a:gd name="connsiteY2" fmla="*/ 1501666 h 1753418"/>
              <a:gd name="connsiteX3" fmla="*/ 386820 w 484604"/>
              <a:gd name="connsiteY3" fmla="*/ 1708258 h 1753418"/>
              <a:gd name="connsiteX4" fmla="*/ 283622 w 484604"/>
              <a:gd name="connsiteY4" fmla="*/ 1751461 h 1753418"/>
              <a:gd name="connsiteX5" fmla="*/ 193791 w 484604"/>
              <a:gd name="connsiteY5" fmla="*/ 1669922 h 1753418"/>
              <a:gd name="connsiteX6" fmla="*/ 114483 w 484604"/>
              <a:gd name="connsiteY6" fmla="*/ 1461077 h 1753418"/>
              <a:gd name="connsiteX7" fmla="*/ 88367 w 484604"/>
              <a:gd name="connsiteY7" fmla="*/ 965531 h 1753418"/>
              <a:gd name="connsiteX8" fmla="*/ 0 w 484604"/>
              <a:gd name="connsiteY8" fmla="*/ 0 h 1753418"/>
              <a:gd name="connsiteX0" fmla="*/ 397933 w 489296"/>
              <a:gd name="connsiteY0" fmla="*/ 194225 h 1753418"/>
              <a:gd name="connsiteX1" fmla="*/ 484491 w 489296"/>
              <a:gd name="connsiteY1" fmla="*/ 1081434 h 1753418"/>
              <a:gd name="connsiteX2" fmla="*/ 468444 w 489296"/>
              <a:gd name="connsiteY2" fmla="*/ 1501666 h 1753418"/>
              <a:gd name="connsiteX3" fmla="*/ 386820 w 489296"/>
              <a:gd name="connsiteY3" fmla="*/ 1708258 h 1753418"/>
              <a:gd name="connsiteX4" fmla="*/ 283622 w 489296"/>
              <a:gd name="connsiteY4" fmla="*/ 1751461 h 1753418"/>
              <a:gd name="connsiteX5" fmla="*/ 193791 w 489296"/>
              <a:gd name="connsiteY5" fmla="*/ 1669922 h 1753418"/>
              <a:gd name="connsiteX6" fmla="*/ 114483 w 489296"/>
              <a:gd name="connsiteY6" fmla="*/ 1461077 h 1753418"/>
              <a:gd name="connsiteX7" fmla="*/ 88367 w 489296"/>
              <a:gd name="connsiteY7" fmla="*/ 965531 h 1753418"/>
              <a:gd name="connsiteX8" fmla="*/ 0 w 489296"/>
              <a:gd name="connsiteY8" fmla="*/ 0 h 1753418"/>
              <a:gd name="connsiteX0" fmla="*/ 397933 w 473947"/>
              <a:gd name="connsiteY0" fmla="*/ 194225 h 1753418"/>
              <a:gd name="connsiteX1" fmla="*/ 458969 w 473947"/>
              <a:gd name="connsiteY1" fmla="*/ 1069479 h 1753418"/>
              <a:gd name="connsiteX2" fmla="*/ 468444 w 473947"/>
              <a:gd name="connsiteY2" fmla="*/ 1501666 h 1753418"/>
              <a:gd name="connsiteX3" fmla="*/ 386820 w 473947"/>
              <a:gd name="connsiteY3" fmla="*/ 1708258 h 1753418"/>
              <a:gd name="connsiteX4" fmla="*/ 283622 w 473947"/>
              <a:gd name="connsiteY4" fmla="*/ 1751461 h 1753418"/>
              <a:gd name="connsiteX5" fmla="*/ 193791 w 473947"/>
              <a:gd name="connsiteY5" fmla="*/ 1669922 h 1753418"/>
              <a:gd name="connsiteX6" fmla="*/ 114483 w 473947"/>
              <a:gd name="connsiteY6" fmla="*/ 1461077 h 1753418"/>
              <a:gd name="connsiteX7" fmla="*/ 88367 w 473947"/>
              <a:gd name="connsiteY7" fmla="*/ 965531 h 1753418"/>
              <a:gd name="connsiteX8" fmla="*/ 0 w 473947"/>
              <a:gd name="connsiteY8" fmla="*/ 0 h 1753418"/>
              <a:gd name="connsiteX0" fmla="*/ 397933 w 472820"/>
              <a:gd name="connsiteY0" fmla="*/ 194225 h 1753118"/>
              <a:gd name="connsiteX1" fmla="*/ 458969 w 472820"/>
              <a:gd name="connsiteY1" fmla="*/ 1069479 h 1753118"/>
              <a:gd name="connsiteX2" fmla="*/ 468444 w 472820"/>
              <a:gd name="connsiteY2" fmla="*/ 1501666 h 1753118"/>
              <a:gd name="connsiteX3" fmla="*/ 402053 w 472820"/>
              <a:gd name="connsiteY3" fmla="*/ 1706300 h 1753118"/>
              <a:gd name="connsiteX4" fmla="*/ 283622 w 472820"/>
              <a:gd name="connsiteY4" fmla="*/ 1751461 h 1753118"/>
              <a:gd name="connsiteX5" fmla="*/ 193791 w 472820"/>
              <a:gd name="connsiteY5" fmla="*/ 1669922 h 1753118"/>
              <a:gd name="connsiteX6" fmla="*/ 114483 w 472820"/>
              <a:gd name="connsiteY6" fmla="*/ 1461077 h 1753118"/>
              <a:gd name="connsiteX7" fmla="*/ 88367 w 472820"/>
              <a:gd name="connsiteY7" fmla="*/ 965531 h 1753118"/>
              <a:gd name="connsiteX8" fmla="*/ 0 w 472820"/>
              <a:gd name="connsiteY8" fmla="*/ 0 h 1753118"/>
              <a:gd name="connsiteX0" fmla="*/ 397933 w 472820"/>
              <a:gd name="connsiteY0" fmla="*/ 194225 h 1765917"/>
              <a:gd name="connsiteX1" fmla="*/ 458969 w 472820"/>
              <a:gd name="connsiteY1" fmla="*/ 1069479 h 1765917"/>
              <a:gd name="connsiteX2" fmla="*/ 468444 w 472820"/>
              <a:gd name="connsiteY2" fmla="*/ 1501666 h 1765917"/>
              <a:gd name="connsiteX3" fmla="*/ 402053 w 472820"/>
              <a:gd name="connsiteY3" fmla="*/ 1706300 h 1765917"/>
              <a:gd name="connsiteX4" fmla="*/ 297721 w 472820"/>
              <a:gd name="connsiteY4" fmla="*/ 1764885 h 1765917"/>
              <a:gd name="connsiteX5" fmla="*/ 193791 w 472820"/>
              <a:gd name="connsiteY5" fmla="*/ 1669922 h 1765917"/>
              <a:gd name="connsiteX6" fmla="*/ 114483 w 472820"/>
              <a:gd name="connsiteY6" fmla="*/ 1461077 h 1765917"/>
              <a:gd name="connsiteX7" fmla="*/ 88367 w 472820"/>
              <a:gd name="connsiteY7" fmla="*/ 965531 h 1765917"/>
              <a:gd name="connsiteX8" fmla="*/ 0 w 472820"/>
              <a:gd name="connsiteY8" fmla="*/ 0 h 1765917"/>
              <a:gd name="connsiteX0" fmla="*/ 397933 w 474054"/>
              <a:gd name="connsiteY0" fmla="*/ 194225 h 1767231"/>
              <a:gd name="connsiteX1" fmla="*/ 458969 w 474054"/>
              <a:gd name="connsiteY1" fmla="*/ 1069479 h 1767231"/>
              <a:gd name="connsiteX2" fmla="*/ 468444 w 474054"/>
              <a:gd name="connsiteY2" fmla="*/ 1501666 h 1767231"/>
              <a:gd name="connsiteX3" fmla="*/ 385378 w 474054"/>
              <a:gd name="connsiteY3" fmla="*/ 1717587 h 1767231"/>
              <a:gd name="connsiteX4" fmla="*/ 297721 w 474054"/>
              <a:gd name="connsiteY4" fmla="*/ 1764885 h 1767231"/>
              <a:gd name="connsiteX5" fmla="*/ 193791 w 474054"/>
              <a:gd name="connsiteY5" fmla="*/ 1669922 h 1767231"/>
              <a:gd name="connsiteX6" fmla="*/ 114483 w 474054"/>
              <a:gd name="connsiteY6" fmla="*/ 1461077 h 1767231"/>
              <a:gd name="connsiteX7" fmla="*/ 88367 w 474054"/>
              <a:gd name="connsiteY7" fmla="*/ 965531 h 1767231"/>
              <a:gd name="connsiteX8" fmla="*/ 0 w 474054"/>
              <a:gd name="connsiteY8" fmla="*/ 0 h 1767231"/>
              <a:gd name="connsiteX0" fmla="*/ 397933 w 474054"/>
              <a:gd name="connsiteY0" fmla="*/ 194225 h 1767646"/>
              <a:gd name="connsiteX1" fmla="*/ 458969 w 474054"/>
              <a:gd name="connsiteY1" fmla="*/ 1069479 h 1767646"/>
              <a:gd name="connsiteX2" fmla="*/ 468444 w 474054"/>
              <a:gd name="connsiteY2" fmla="*/ 1501666 h 1767646"/>
              <a:gd name="connsiteX3" fmla="*/ 385378 w 474054"/>
              <a:gd name="connsiteY3" fmla="*/ 1717587 h 1767646"/>
              <a:gd name="connsiteX4" fmla="*/ 297721 w 474054"/>
              <a:gd name="connsiteY4" fmla="*/ 1764885 h 1767646"/>
              <a:gd name="connsiteX5" fmla="*/ 197291 w 474054"/>
              <a:gd name="connsiteY5" fmla="*/ 1663377 h 1767646"/>
              <a:gd name="connsiteX6" fmla="*/ 114483 w 474054"/>
              <a:gd name="connsiteY6" fmla="*/ 1461077 h 1767646"/>
              <a:gd name="connsiteX7" fmla="*/ 88367 w 474054"/>
              <a:gd name="connsiteY7" fmla="*/ 965531 h 1767646"/>
              <a:gd name="connsiteX8" fmla="*/ 0 w 474054"/>
              <a:gd name="connsiteY8" fmla="*/ 0 h 1767646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54622 w 474054"/>
              <a:gd name="connsiteY6" fmla="*/ 1458961 h 1767647"/>
              <a:gd name="connsiteX7" fmla="*/ 88367 w 474054"/>
              <a:gd name="connsiteY7" fmla="*/ 965531 h 1767647"/>
              <a:gd name="connsiteX8" fmla="*/ 0 w 474054"/>
              <a:gd name="connsiteY8" fmla="*/ 0 h 1767647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41755 w 474054"/>
              <a:gd name="connsiteY6" fmla="*/ 1469757 h 1767647"/>
              <a:gd name="connsiteX7" fmla="*/ 88367 w 474054"/>
              <a:gd name="connsiteY7" fmla="*/ 965531 h 1767647"/>
              <a:gd name="connsiteX8" fmla="*/ 0 w 474054"/>
              <a:gd name="connsiteY8" fmla="*/ 0 h 1767647"/>
              <a:gd name="connsiteX0" fmla="*/ 397933 w 474054"/>
              <a:gd name="connsiteY0" fmla="*/ 194225 h 1767647"/>
              <a:gd name="connsiteX1" fmla="*/ 458969 w 474054"/>
              <a:gd name="connsiteY1" fmla="*/ 1069479 h 1767647"/>
              <a:gd name="connsiteX2" fmla="*/ 468444 w 474054"/>
              <a:gd name="connsiteY2" fmla="*/ 1501666 h 1767647"/>
              <a:gd name="connsiteX3" fmla="*/ 385378 w 474054"/>
              <a:gd name="connsiteY3" fmla="*/ 1717587 h 1767647"/>
              <a:gd name="connsiteX4" fmla="*/ 297721 w 474054"/>
              <a:gd name="connsiteY4" fmla="*/ 1764885 h 1767647"/>
              <a:gd name="connsiteX5" fmla="*/ 197291 w 474054"/>
              <a:gd name="connsiteY5" fmla="*/ 1663377 h 1767647"/>
              <a:gd name="connsiteX6" fmla="*/ 141755 w 474054"/>
              <a:gd name="connsiteY6" fmla="*/ 1469757 h 1767647"/>
              <a:gd name="connsiteX7" fmla="*/ 111119 w 474054"/>
              <a:gd name="connsiteY7" fmla="*/ 922989 h 1767647"/>
              <a:gd name="connsiteX8" fmla="*/ 0 w 474054"/>
              <a:gd name="connsiteY8" fmla="*/ 0 h 1767647"/>
              <a:gd name="connsiteX0" fmla="*/ 385667 w 461788"/>
              <a:gd name="connsiteY0" fmla="*/ 329890 h 1903312"/>
              <a:gd name="connsiteX1" fmla="*/ 446703 w 461788"/>
              <a:gd name="connsiteY1" fmla="*/ 1205144 h 1903312"/>
              <a:gd name="connsiteX2" fmla="*/ 456178 w 461788"/>
              <a:gd name="connsiteY2" fmla="*/ 1637331 h 1903312"/>
              <a:gd name="connsiteX3" fmla="*/ 373112 w 461788"/>
              <a:gd name="connsiteY3" fmla="*/ 1853252 h 1903312"/>
              <a:gd name="connsiteX4" fmla="*/ 285455 w 461788"/>
              <a:gd name="connsiteY4" fmla="*/ 1900550 h 1903312"/>
              <a:gd name="connsiteX5" fmla="*/ 185025 w 461788"/>
              <a:gd name="connsiteY5" fmla="*/ 1799042 h 1903312"/>
              <a:gd name="connsiteX6" fmla="*/ 129489 w 461788"/>
              <a:gd name="connsiteY6" fmla="*/ 1605422 h 1903312"/>
              <a:gd name="connsiteX7" fmla="*/ 98853 w 461788"/>
              <a:gd name="connsiteY7" fmla="*/ 1058654 h 1903312"/>
              <a:gd name="connsiteX8" fmla="*/ 0 w 461788"/>
              <a:gd name="connsiteY8" fmla="*/ 0 h 1903312"/>
              <a:gd name="connsiteX0" fmla="*/ 385667 w 458541"/>
              <a:gd name="connsiteY0" fmla="*/ 329890 h 1903312"/>
              <a:gd name="connsiteX1" fmla="*/ 431470 w 458541"/>
              <a:gd name="connsiteY1" fmla="*/ 1207101 h 1903312"/>
              <a:gd name="connsiteX2" fmla="*/ 456178 w 458541"/>
              <a:gd name="connsiteY2" fmla="*/ 1637331 h 1903312"/>
              <a:gd name="connsiteX3" fmla="*/ 373112 w 458541"/>
              <a:gd name="connsiteY3" fmla="*/ 1853252 h 1903312"/>
              <a:gd name="connsiteX4" fmla="*/ 285455 w 458541"/>
              <a:gd name="connsiteY4" fmla="*/ 1900550 h 1903312"/>
              <a:gd name="connsiteX5" fmla="*/ 185025 w 458541"/>
              <a:gd name="connsiteY5" fmla="*/ 1799042 h 1903312"/>
              <a:gd name="connsiteX6" fmla="*/ 129489 w 458541"/>
              <a:gd name="connsiteY6" fmla="*/ 1605422 h 1903312"/>
              <a:gd name="connsiteX7" fmla="*/ 98853 w 458541"/>
              <a:gd name="connsiteY7" fmla="*/ 1058654 h 1903312"/>
              <a:gd name="connsiteX8" fmla="*/ 0 w 458541"/>
              <a:gd name="connsiteY8" fmla="*/ 0 h 1903312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29489 w 448434"/>
              <a:gd name="connsiteY6" fmla="*/ 1605422 h 1903194"/>
              <a:gd name="connsiteX7" fmla="*/ 98853 w 448434"/>
              <a:gd name="connsiteY7" fmla="*/ 1058654 h 1903194"/>
              <a:gd name="connsiteX8" fmla="*/ 0 w 448434"/>
              <a:gd name="connsiteY8" fmla="*/ 0 h 1903194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29489 w 448434"/>
              <a:gd name="connsiteY6" fmla="*/ 1605422 h 1903194"/>
              <a:gd name="connsiteX7" fmla="*/ 107911 w 448434"/>
              <a:gd name="connsiteY7" fmla="*/ 1048347 h 1903194"/>
              <a:gd name="connsiteX8" fmla="*/ 0 w 448434"/>
              <a:gd name="connsiteY8" fmla="*/ 0 h 1903194"/>
              <a:gd name="connsiteX0" fmla="*/ 385667 w 448434"/>
              <a:gd name="connsiteY0" fmla="*/ 329890 h 1903194"/>
              <a:gd name="connsiteX1" fmla="*/ 431470 w 448434"/>
              <a:gd name="connsiteY1" fmla="*/ 1207101 h 1903194"/>
              <a:gd name="connsiteX2" fmla="*/ 445062 w 448434"/>
              <a:gd name="connsiteY2" fmla="*/ 1644855 h 1903194"/>
              <a:gd name="connsiteX3" fmla="*/ 373112 w 448434"/>
              <a:gd name="connsiteY3" fmla="*/ 1853252 h 1903194"/>
              <a:gd name="connsiteX4" fmla="*/ 285455 w 448434"/>
              <a:gd name="connsiteY4" fmla="*/ 1900550 h 1903194"/>
              <a:gd name="connsiteX5" fmla="*/ 185025 w 448434"/>
              <a:gd name="connsiteY5" fmla="*/ 1799042 h 1903194"/>
              <a:gd name="connsiteX6" fmla="*/ 140606 w 448434"/>
              <a:gd name="connsiteY6" fmla="*/ 1597899 h 1903194"/>
              <a:gd name="connsiteX7" fmla="*/ 107911 w 448434"/>
              <a:gd name="connsiteY7" fmla="*/ 1048347 h 1903194"/>
              <a:gd name="connsiteX8" fmla="*/ 0 w 448434"/>
              <a:gd name="connsiteY8" fmla="*/ 0 h 1903194"/>
              <a:gd name="connsiteX0" fmla="*/ 400901 w 463668"/>
              <a:gd name="connsiteY0" fmla="*/ 213415 h 1786719"/>
              <a:gd name="connsiteX1" fmla="*/ 446704 w 463668"/>
              <a:gd name="connsiteY1" fmla="*/ 1090626 h 1786719"/>
              <a:gd name="connsiteX2" fmla="*/ 460296 w 463668"/>
              <a:gd name="connsiteY2" fmla="*/ 1528380 h 1786719"/>
              <a:gd name="connsiteX3" fmla="*/ 388346 w 463668"/>
              <a:gd name="connsiteY3" fmla="*/ 1736777 h 1786719"/>
              <a:gd name="connsiteX4" fmla="*/ 300689 w 463668"/>
              <a:gd name="connsiteY4" fmla="*/ 1784075 h 1786719"/>
              <a:gd name="connsiteX5" fmla="*/ 200259 w 463668"/>
              <a:gd name="connsiteY5" fmla="*/ 1682567 h 1786719"/>
              <a:gd name="connsiteX6" fmla="*/ 155840 w 463668"/>
              <a:gd name="connsiteY6" fmla="*/ 1481424 h 1786719"/>
              <a:gd name="connsiteX7" fmla="*/ 123145 w 463668"/>
              <a:gd name="connsiteY7" fmla="*/ 931872 h 1786719"/>
              <a:gd name="connsiteX8" fmla="*/ 0 w 463668"/>
              <a:gd name="connsiteY8" fmla="*/ 0 h 1786719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68028 w 475856"/>
              <a:gd name="connsiteY6" fmla="*/ 1495667 h 1800962"/>
              <a:gd name="connsiteX7" fmla="*/ 135333 w 475856"/>
              <a:gd name="connsiteY7" fmla="*/ 946115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68028 w 475856"/>
              <a:gd name="connsiteY6" fmla="*/ 1495667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02004 w 475856"/>
              <a:gd name="connsiteY6" fmla="*/ 1340622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102004 w 475856"/>
              <a:gd name="connsiteY6" fmla="*/ 1340622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0962"/>
              <a:gd name="connsiteX1" fmla="*/ 458892 w 475856"/>
              <a:gd name="connsiteY1" fmla="*/ 1104869 h 1800962"/>
              <a:gd name="connsiteX2" fmla="*/ 472484 w 475856"/>
              <a:gd name="connsiteY2" fmla="*/ 1542623 h 1800962"/>
              <a:gd name="connsiteX3" fmla="*/ 400534 w 475856"/>
              <a:gd name="connsiteY3" fmla="*/ 1751020 h 1800962"/>
              <a:gd name="connsiteX4" fmla="*/ 312877 w 475856"/>
              <a:gd name="connsiteY4" fmla="*/ 1798318 h 1800962"/>
              <a:gd name="connsiteX5" fmla="*/ 212447 w 475856"/>
              <a:gd name="connsiteY5" fmla="*/ 1696810 h 1800962"/>
              <a:gd name="connsiteX6" fmla="*/ 91194 w 475856"/>
              <a:gd name="connsiteY6" fmla="*/ 1328464 h 1800962"/>
              <a:gd name="connsiteX7" fmla="*/ 67932 w 475856"/>
              <a:gd name="connsiteY7" fmla="*/ 788984 h 1800962"/>
              <a:gd name="connsiteX8" fmla="*/ 0 w 475856"/>
              <a:gd name="connsiteY8" fmla="*/ 0 h 1800962"/>
              <a:gd name="connsiteX0" fmla="*/ 413089 w 475856"/>
              <a:gd name="connsiteY0" fmla="*/ 227658 h 1809786"/>
              <a:gd name="connsiteX1" fmla="*/ 458892 w 475856"/>
              <a:gd name="connsiteY1" fmla="*/ 1104869 h 1809786"/>
              <a:gd name="connsiteX2" fmla="*/ 472484 w 475856"/>
              <a:gd name="connsiteY2" fmla="*/ 1542623 h 1809786"/>
              <a:gd name="connsiteX3" fmla="*/ 400534 w 475856"/>
              <a:gd name="connsiteY3" fmla="*/ 1751020 h 1809786"/>
              <a:gd name="connsiteX4" fmla="*/ 312877 w 475856"/>
              <a:gd name="connsiteY4" fmla="*/ 1798318 h 1809786"/>
              <a:gd name="connsiteX5" fmla="*/ 136090 w 475856"/>
              <a:gd name="connsiteY5" fmla="*/ 1568395 h 1809786"/>
              <a:gd name="connsiteX6" fmla="*/ 91194 w 475856"/>
              <a:gd name="connsiteY6" fmla="*/ 1328464 h 1809786"/>
              <a:gd name="connsiteX7" fmla="*/ 67932 w 475856"/>
              <a:gd name="connsiteY7" fmla="*/ 788984 h 1809786"/>
              <a:gd name="connsiteX8" fmla="*/ 0 w 475856"/>
              <a:gd name="connsiteY8" fmla="*/ 0 h 1809786"/>
              <a:gd name="connsiteX0" fmla="*/ 413089 w 475856"/>
              <a:gd name="connsiteY0" fmla="*/ 227658 h 1770882"/>
              <a:gd name="connsiteX1" fmla="*/ 458892 w 475856"/>
              <a:gd name="connsiteY1" fmla="*/ 1104869 h 1770882"/>
              <a:gd name="connsiteX2" fmla="*/ 472484 w 475856"/>
              <a:gd name="connsiteY2" fmla="*/ 1542623 h 1770882"/>
              <a:gd name="connsiteX3" fmla="*/ 400534 w 475856"/>
              <a:gd name="connsiteY3" fmla="*/ 1751020 h 1770882"/>
              <a:gd name="connsiteX4" fmla="*/ 261579 w 475856"/>
              <a:gd name="connsiteY4" fmla="*/ 1741716 h 1770882"/>
              <a:gd name="connsiteX5" fmla="*/ 136090 w 475856"/>
              <a:gd name="connsiteY5" fmla="*/ 1568395 h 1770882"/>
              <a:gd name="connsiteX6" fmla="*/ 91194 w 475856"/>
              <a:gd name="connsiteY6" fmla="*/ 1328464 h 1770882"/>
              <a:gd name="connsiteX7" fmla="*/ 67932 w 475856"/>
              <a:gd name="connsiteY7" fmla="*/ 788984 h 1770882"/>
              <a:gd name="connsiteX8" fmla="*/ 0 w 475856"/>
              <a:gd name="connsiteY8" fmla="*/ 0 h 1770882"/>
              <a:gd name="connsiteX0" fmla="*/ 413089 w 478485"/>
              <a:gd name="connsiteY0" fmla="*/ 227658 h 1748979"/>
              <a:gd name="connsiteX1" fmla="*/ 458892 w 478485"/>
              <a:gd name="connsiteY1" fmla="*/ 1104869 h 1748979"/>
              <a:gd name="connsiteX2" fmla="*/ 472484 w 478485"/>
              <a:gd name="connsiteY2" fmla="*/ 1542623 h 1748979"/>
              <a:gd name="connsiteX3" fmla="*/ 363559 w 478485"/>
              <a:gd name="connsiteY3" fmla="*/ 1699209 h 1748979"/>
              <a:gd name="connsiteX4" fmla="*/ 261579 w 478485"/>
              <a:gd name="connsiteY4" fmla="*/ 1741716 h 1748979"/>
              <a:gd name="connsiteX5" fmla="*/ 136090 w 478485"/>
              <a:gd name="connsiteY5" fmla="*/ 1568395 h 1748979"/>
              <a:gd name="connsiteX6" fmla="*/ 91194 w 478485"/>
              <a:gd name="connsiteY6" fmla="*/ 1328464 h 1748979"/>
              <a:gd name="connsiteX7" fmla="*/ 67932 w 478485"/>
              <a:gd name="connsiteY7" fmla="*/ 788984 h 1748979"/>
              <a:gd name="connsiteX8" fmla="*/ 0 w 478485"/>
              <a:gd name="connsiteY8" fmla="*/ 0 h 1748979"/>
              <a:gd name="connsiteX0" fmla="*/ 413089 w 472127"/>
              <a:gd name="connsiteY0" fmla="*/ 227658 h 1751198"/>
              <a:gd name="connsiteX1" fmla="*/ 458892 w 472127"/>
              <a:gd name="connsiteY1" fmla="*/ 1104869 h 1751198"/>
              <a:gd name="connsiteX2" fmla="*/ 464644 w 472127"/>
              <a:gd name="connsiteY2" fmla="*/ 1454613 h 1751198"/>
              <a:gd name="connsiteX3" fmla="*/ 363559 w 472127"/>
              <a:gd name="connsiteY3" fmla="*/ 1699209 h 1751198"/>
              <a:gd name="connsiteX4" fmla="*/ 261579 w 472127"/>
              <a:gd name="connsiteY4" fmla="*/ 1741716 h 1751198"/>
              <a:gd name="connsiteX5" fmla="*/ 136090 w 472127"/>
              <a:gd name="connsiteY5" fmla="*/ 1568395 h 1751198"/>
              <a:gd name="connsiteX6" fmla="*/ 91194 w 472127"/>
              <a:gd name="connsiteY6" fmla="*/ 1328464 h 1751198"/>
              <a:gd name="connsiteX7" fmla="*/ 67932 w 472127"/>
              <a:gd name="connsiteY7" fmla="*/ 788984 h 1751198"/>
              <a:gd name="connsiteX8" fmla="*/ 0 w 472127"/>
              <a:gd name="connsiteY8" fmla="*/ 0 h 1751198"/>
              <a:gd name="connsiteX0" fmla="*/ 413089 w 471189"/>
              <a:gd name="connsiteY0" fmla="*/ 227658 h 1745342"/>
              <a:gd name="connsiteX1" fmla="*/ 458892 w 471189"/>
              <a:gd name="connsiteY1" fmla="*/ 1104869 h 1745342"/>
              <a:gd name="connsiteX2" fmla="*/ 464644 w 471189"/>
              <a:gd name="connsiteY2" fmla="*/ 1454613 h 1745342"/>
              <a:gd name="connsiteX3" fmla="*/ 376235 w 471189"/>
              <a:gd name="connsiteY3" fmla="*/ 1667671 h 1745342"/>
              <a:gd name="connsiteX4" fmla="*/ 261579 w 471189"/>
              <a:gd name="connsiteY4" fmla="*/ 1741716 h 1745342"/>
              <a:gd name="connsiteX5" fmla="*/ 136090 w 471189"/>
              <a:gd name="connsiteY5" fmla="*/ 1568395 h 1745342"/>
              <a:gd name="connsiteX6" fmla="*/ 91194 w 471189"/>
              <a:gd name="connsiteY6" fmla="*/ 1328464 h 1745342"/>
              <a:gd name="connsiteX7" fmla="*/ 67932 w 471189"/>
              <a:gd name="connsiteY7" fmla="*/ 788984 h 1745342"/>
              <a:gd name="connsiteX8" fmla="*/ 0 w 471189"/>
              <a:gd name="connsiteY8" fmla="*/ 0 h 1745342"/>
              <a:gd name="connsiteX0" fmla="*/ 413089 w 471189"/>
              <a:gd name="connsiteY0" fmla="*/ 227658 h 1740009"/>
              <a:gd name="connsiteX1" fmla="*/ 458892 w 471189"/>
              <a:gd name="connsiteY1" fmla="*/ 1104869 h 1740009"/>
              <a:gd name="connsiteX2" fmla="*/ 464644 w 471189"/>
              <a:gd name="connsiteY2" fmla="*/ 1454613 h 1740009"/>
              <a:gd name="connsiteX3" fmla="*/ 376235 w 471189"/>
              <a:gd name="connsiteY3" fmla="*/ 1667671 h 1740009"/>
              <a:gd name="connsiteX4" fmla="*/ 269017 w 471189"/>
              <a:gd name="connsiteY4" fmla="*/ 1736071 h 1740009"/>
              <a:gd name="connsiteX5" fmla="*/ 136090 w 471189"/>
              <a:gd name="connsiteY5" fmla="*/ 1568395 h 1740009"/>
              <a:gd name="connsiteX6" fmla="*/ 91194 w 471189"/>
              <a:gd name="connsiteY6" fmla="*/ 1328464 h 1740009"/>
              <a:gd name="connsiteX7" fmla="*/ 67932 w 471189"/>
              <a:gd name="connsiteY7" fmla="*/ 788984 h 1740009"/>
              <a:gd name="connsiteX8" fmla="*/ 0 w 471189"/>
              <a:gd name="connsiteY8" fmla="*/ 0 h 1740009"/>
              <a:gd name="connsiteX0" fmla="*/ 411843 w 471237"/>
              <a:gd name="connsiteY0" fmla="*/ 284977 h 1740009"/>
              <a:gd name="connsiteX1" fmla="*/ 458892 w 471237"/>
              <a:gd name="connsiteY1" fmla="*/ 1104869 h 1740009"/>
              <a:gd name="connsiteX2" fmla="*/ 464644 w 471237"/>
              <a:gd name="connsiteY2" fmla="*/ 1454613 h 1740009"/>
              <a:gd name="connsiteX3" fmla="*/ 376235 w 471237"/>
              <a:gd name="connsiteY3" fmla="*/ 1667671 h 1740009"/>
              <a:gd name="connsiteX4" fmla="*/ 269017 w 471237"/>
              <a:gd name="connsiteY4" fmla="*/ 1736071 h 1740009"/>
              <a:gd name="connsiteX5" fmla="*/ 136090 w 471237"/>
              <a:gd name="connsiteY5" fmla="*/ 1568395 h 1740009"/>
              <a:gd name="connsiteX6" fmla="*/ 91194 w 471237"/>
              <a:gd name="connsiteY6" fmla="*/ 1328464 h 1740009"/>
              <a:gd name="connsiteX7" fmla="*/ 67932 w 471237"/>
              <a:gd name="connsiteY7" fmla="*/ 788984 h 1740009"/>
              <a:gd name="connsiteX8" fmla="*/ 0 w 471237"/>
              <a:gd name="connsiteY8" fmla="*/ 0 h 17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237" h="1740009">
                <a:moveTo>
                  <a:pt x="411843" y="284977"/>
                </a:moveTo>
                <a:cubicBezTo>
                  <a:pt x="414077" y="473181"/>
                  <a:pt x="450092" y="909930"/>
                  <a:pt x="458892" y="1104869"/>
                </a:cubicBezTo>
                <a:cubicBezTo>
                  <a:pt x="467692" y="1299808"/>
                  <a:pt x="478420" y="1360813"/>
                  <a:pt x="464644" y="1454613"/>
                </a:cubicBezTo>
                <a:cubicBezTo>
                  <a:pt x="450868" y="1548413"/>
                  <a:pt x="408839" y="1620761"/>
                  <a:pt x="376235" y="1667671"/>
                </a:cubicBezTo>
                <a:cubicBezTo>
                  <a:pt x="343631" y="1714581"/>
                  <a:pt x="309041" y="1752617"/>
                  <a:pt x="269017" y="1736071"/>
                </a:cubicBezTo>
                <a:cubicBezTo>
                  <a:pt x="228993" y="1719525"/>
                  <a:pt x="165727" y="1636330"/>
                  <a:pt x="136090" y="1568395"/>
                </a:cubicBezTo>
                <a:cubicBezTo>
                  <a:pt x="106453" y="1500461"/>
                  <a:pt x="102554" y="1458366"/>
                  <a:pt x="91194" y="1328464"/>
                </a:cubicBezTo>
                <a:cubicBezTo>
                  <a:pt x="79834" y="1198562"/>
                  <a:pt x="83131" y="1010395"/>
                  <a:pt x="67932" y="788984"/>
                </a:cubicBezTo>
                <a:cubicBezTo>
                  <a:pt x="52733" y="567573"/>
                  <a:pt x="12682" y="102085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701801" y="4210066"/>
            <a:ext cx="97232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4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2820374" y="402422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047732" y="402841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1939086" y="4026253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Freihandform 120"/>
          <p:cNvSpPr/>
          <p:nvPr/>
        </p:nvSpPr>
        <p:spPr>
          <a:xfrm rot="19177402" flipH="1">
            <a:off x="1378331" y="4468264"/>
            <a:ext cx="614119" cy="1408620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384735 w 396257"/>
              <a:gd name="connsiteY0" fmla="*/ 122446 h 1296538"/>
              <a:gd name="connsiteX1" fmla="*/ 396125 w 396257"/>
              <a:gd name="connsiteY1" fmla="*/ 624553 h 1296538"/>
              <a:gd name="connsiteX2" fmla="*/ 380078 w 396257"/>
              <a:gd name="connsiteY2" fmla="*/ 1044785 h 1296538"/>
              <a:gd name="connsiteX3" fmla="*/ 298454 w 396257"/>
              <a:gd name="connsiteY3" fmla="*/ 1251377 h 1296538"/>
              <a:gd name="connsiteX4" fmla="*/ 195256 w 396257"/>
              <a:gd name="connsiteY4" fmla="*/ 1294580 h 1296538"/>
              <a:gd name="connsiteX5" fmla="*/ 105425 w 396257"/>
              <a:gd name="connsiteY5" fmla="*/ 1213041 h 1296538"/>
              <a:gd name="connsiteX6" fmla="*/ 26117 w 396257"/>
              <a:gd name="connsiteY6" fmla="*/ 1004196 h 1296538"/>
              <a:gd name="connsiteX7" fmla="*/ 1 w 396257"/>
              <a:gd name="connsiteY7" fmla="*/ 508650 h 1296538"/>
              <a:gd name="connsiteX8" fmla="*/ 25358 w 396257"/>
              <a:gd name="connsiteY8" fmla="*/ 0 h 1296538"/>
              <a:gd name="connsiteX0" fmla="*/ 364992 w 376514"/>
              <a:gd name="connsiteY0" fmla="*/ 122446 h 1296537"/>
              <a:gd name="connsiteX1" fmla="*/ 376382 w 376514"/>
              <a:gd name="connsiteY1" fmla="*/ 624553 h 1296537"/>
              <a:gd name="connsiteX2" fmla="*/ 360335 w 376514"/>
              <a:gd name="connsiteY2" fmla="*/ 1044785 h 1296537"/>
              <a:gd name="connsiteX3" fmla="*/ 278711 w 376514"/>
              <a:gd name="connsiteY3" fmla="*/ 1251377 h 1296537"/>
              <a:gd name="connsiteX4" fmla="*/ 175513 w 376514"/>
              <a:gd name="connsiteY4" fmla="*/ 1294580 h 1296537"/>
              <a:gd name="connsiteX5" fmla="*/ 85682 w 376514"/>
              <a:gd name="connsiteY5" fmla="*/ 1213041 h 1296537"/>
              <a:gd name="connsiteX6" fmla="*/ 6374 w 376514"/>
              <a:gd name="connsiteY6" fmla="*/ 1004196 h 1296537"/>
              <a:gd name="connsiteX7" fmla="*/ 4862 w 376514"/>
              <a:gd name="connsiteY7" fmla="*/ 501207 h 1296537"/>
              <a:gd name="connsiteX8" fmla="*/ 5615 w 376514"/>
              <a:gd name="connsiteY8" fmla="*/ 0 h 1296537"/>
              <a:gd name="connsiteX0" fmla="*/ 364927 w 376449"/>
              <a:gd name="connsiteY0" fmla="*/ 122446 h 1296537"/>
              <a:gd name="connsiteX1" fmla="*/ 376317 w 376449"/>
              <a:gd name="connsiteY1" fmla="*/ 624553 h 1296537"/>
              <a:gd name="connsiteX2" fmla="*/ 360270 w 376449"/>
              <a:gd name="connsiteY2" fmla="*/ 1044785 h 1296537"/>
              <a:gd name="connsiteX3" fmla="*/ 278646 w 376449"/>
              <a:gd name="connsiteY3" fmla="*/ 1251377 h 1296537"/>
              <a:gd name="connsiteX4" fmla="*/ 175448 w 376449"/>
              <a:gd name="connsiteY4" fmla="*/ 1294580 h 1296537"/>
              <a:gd name="connsiteX5" fmla="*/ 85617 w 376449"/>
              <a:gd name="connsiteY5" fmla="*/ 1213041 h 1296537"/>
              <a:gd name="connsiteX6" fmla="*/ 6309 w 376449"/>
              <a:gd name="connsiteY6" fmla="*/ 1004196 h 1296537"/>
              <a:gd name="connsiteX7" fmla="*/ 4797 w 376449"/>
              <a:gd name="connsiteY7" fmla="*/ 501207 h 1296537"/>
              <a:gd name="connsiteX8" fmla="*/ 5550 w 376449"/>
              <a:gd name="connsiteY8" fmla="*/ 0 h 1296537"/>
              <a:gd name="connsiteX0" fmla="*/ 360976 w 372498"/>
              <a:gd name="connsiteY0" fmla="*/ 122446 h 1296537"/>
              <a:gd name="connsiteX1" fmla="*/ 372366 w 372498"/>
              <a:gd name="connsiteY1" fmla="*/ 624553 h 1296537"/>
              <a:gd name="connsiteX2" fmla="*/ 356319 w 372498"/>
              <a:gd name="connsiteY2" fmla="*/ 1044785 h 1296537"/>
              <a:gd name="connsiteX3" fmla="*/ 274695 w 372498"/>
              <a:gd name="connsiteY3" fmla="*/ 1251377 h 1296537"/>
              <a:gd name="connsiteX4" fmla="*/ 171497 w 372498"/>
              <a:gd name="connsiteY4" fmla="*/ 1294580 h 1296537"/>
              <a:gd name="connsiteX5" fmla="*/ 81666 w 372498"/>
              <a:gd name="connsiteY5" fmla="*/ 1213041 h 1296537"/>
              <a:gd name="connsiteX6" fmla="*/ 8311 w 372498"/>
              <a:gd name="connsiteY6" fmla="*/ 1025857 h 1296537"/>
              <a:gd name="connsiteX7" fmla="*/ 846 w 372498"/>
              <a:gd name="connsiteY7" fmla="*/ 501207 h 1296537"/>
              <a:gd name="connsiteX8" fmla="*/ 1599 w 372498"/>
              <a:gd name="connsiteY8" fmla="*/ 0 h 1296537"/>
              <a:gd name="connsiteX0" fmla="*/ 361065 w 372587"/>
              <a:gd name="connsiteY0" fmla="*/ 122446 h 1295299"/>
              <a:gd name="connsiteX1" fmla="*/ 372455 w 372587"/>
              <a:gd name="connsiteY1" fmla="*/ 624553 h 1295299"/>
              <a:gd name="connsiteX2" fmla="*/ 356408 w 372587"/>
              <a:gd name="connsiteY2" fmla="*/ 1044785 h 1295299"/>
              <a:gd name="connsiteX3" fmla="*/ 274784 w 372587"/>
              <a:gd name="connsiteY3" fmla="*/ 1251377 h 1295299"/>
              <a:gd name="connsiteX4" fmla="*/ 171586 w 372587"/>
              <a:gd name="connsiteY4" fmla="*/ 1294580 h 1295299"/>
              <a:gd name="connsiteX5" fmla="*/ 82338 w 372587"/>
              <a:gd name="connsiteY5" fmla="*/ 1233756 h 1295299"/>
              <a:gd name="connsiteX6" fmla="*/ 8400 w 372587"/>
              <a:gd name="connsiteY6" fmla="*/ 1025857 h 1295299"/>
              <a:gd name="connsiteX7" fmla="*/ 935 w 372587"/>
              <a:gd name="connsiteY7" fmla="*/ 501207 h 1295299"/>
              <a:gd name="connsiteX8" fmla="*/ 1688 w 372587"/>
              <a:gd name="connsiteY8" fmla="*/ 0 h 1295299"/>
              <a:gd name="connsiteX0" fmla="*/ 361065 w 372587"/>
              <a:gd name="connsiteY0" fmla="*/ 122446 h 1318694"/>
              <a:gd name="connsiteX1" fmla="*/ 372455 w 372587"/>
              <a:gd name="connsiteY1" fmla="*/ 624553 h 1318694"/>
              <a:gd name="connsiteX2" fmla="*/ 356408 w 372587"/>
              <a:gd name="connsiteY2" fmla="*/ 1044785 h 1318694"/>
              <a:gd name="connsiteX3" fmla="*/ 274784 w 372587"/>
              <a:gd name="connsiteY3" fmla="*/ 1251377 h 1318694"/>
              <a:gd name="connsiteX4" fmla="*/ 173403 w 372587"/>
              <a:gd name="connsiteY4" fmla="*/ 1318457 h 1318694"/>
              <a:gd name="connsiteX5" fmla="*/ 82338 w 372587"/>
              <a:gd name="connsiteY5" fmla="*/ 1233756 h 1318694"/>
              <a:gd name="connsiteX6" fmla="*/ 8400 w 372587"/>
              <a:gd name="connsiteY6" fmla="*/ 1025857 h 1318694"/>
              <a:gd name="connsiteX7" fmla="*/ 935 w 372587"/>
              <a:gd name="connsiteY7" fmla="*/ 501207 h 1318694"/>
              <a:gd name="connsiteX8" fmla="*/ 1688 w 372587"/>
              <a:gd name="connsiteY8" fmla="*/ 0 h 1318694"/>
              <a:gd name="connsiteX0" fmla="*/ 361065 w 380983"/>
              <a:gd name="connsiteY0" fmla="*/ 122446 h 1318694"/>
              <a:gd name="connsiteX1" fmla="*/ 380945 w 380983"/>
              <a:gd name="connsiteY1" fmla="*/ 614271 h 1318694"/>
              <a:gd name="connsiteX2" fmla="*/ 356408 w 380983"/>
              <a:gd name="connsiteY2" fmla="*/ 1044785 h 1318694"/>
              <a:gd name="connsiteX3" fmla="*/ 274784 w 380983"/>
              <a:gd name="connsiteY3" fmla="*/ 1251377 h 1318694"/>
              <a:gd name="connsiteX4" fmla="*/ 173403 w 380983"/>
              <a:gd name="connsiteY4" fmla="*/ 1318457 h 1318694"/>
              <a:gd name="connsiteX5" fmla="*/ 82338 w 380983"/>
              <a:gd name="connsiteY5" fmla="*/ 1233756 h 1318694"/>
              <a:gd name="connsiteX6" fmla="*/ 8400 w 380983"/>
              <a:gd name="connsiteY6" fmla="*/ 1025857 h 1318694"/>
              <a:gd name="connsiteX7" fmla="*/ 935 w 380983"/>
              <a:gd name="connsiteY7" fmla="*/ 501207 h 1318694"/>
              <a:gd name="connsiteX8" fmla="*/ 1688 w 380983"/>
              <a:gd name="connsiteY8" fmla="*/ 0 h 1318694"/>
              <a:gd name="connsiteX0" fmla="*/ 387693 w 391505"/>
              <a:gd name="connsiteY0" fmla="*/ 24075 h 1318694"/>
              <a:gd name="connsiteX1" fmla="*/ 380945 w 391505"/>
              <a:gd name="connsiteY1" fmla="*/ 614271 h 1318694"/>
              <a:gd name="connsiteX2" fmla="*/ 356408 w 391505"/>
              <a:gd name="connsiteY2" fmla="*/ 1044785 h 1318694"/>
              <a:gd name="connsiteX3" fmla="*/ 274784 w 391505"/>
              <a:gd name="connsiteY3" fmla="*/ 1251377 h 1318694"/>
              <a:gd name="connsiteX4" fmla="*/ 173403 w 391505"/>
              <a:gd name="connsiteY4" fmla="*/ 1318457 h 1318694"/>
              <a:gd name="connsiteX5" fmla="*/ 82338 w 391505"/>
              <a:gd name="connsiteY5" fmla="*/ 1233756 h 1318694"/>
              <a:gd name="connsiteX6" fmla="*/ 8400 w 391505"/>
              <a:gd name="connsiteY6" fmla="*/ 1025857 h 1318694"/>
              <a:gd name="connsiteX7" fmla="*/ 935 w 391505"/>
              <a:gd name="connsiteY7" fmla="*/ 501207 h 1318694"/>
              <a:gd name="connsiteX8" fmla="*/ 1688 w 391505"/>
              <a:gd name="connsiteY8" fmla="*/ 0 h 1318694"/>
              <a:gd name="connsiteX0" fmla="*/ 387693 w 389439"/>
              <a:gd name="connsiteY0" fmla="*/ 24075 h 1318694"/>
              <a:gd name="connsiteX1" fmla="*/ 380945 w 389439"/>
              <a:gd name="connsiteY1" fmla="*/ 614271 h 1318694"/>
              <a:gd name="connsiteX2" fmla="*/ 356408 w 389439"/>
              <a:gd name="connsiteY2" fmla="*/ 1044785 h 1318694"/>
              <a:gd name="connsiteX3" fmla="*/ 274784 w 389439"/>
              <a:gd name="connsiteY3" fmla="*/ 1251377 h 1318694"/>
              <a:gd name="connsiteX4" fmla="*/ 173403 w 389439"/>
              <a:gd name="connsiteY4" fmla="*/ 1318457 h 1318694"/>
              <a:gd name="connsiteX5" fmla="*/ 82338 w 389439"/>
              <a:gd name="connsiteY5" fmla="*/ 1233756 h 1318694"/>
              <a:gd name="connsiteX6" fmla="*/ 8400 w 389439"/>
              <a:gd name="connsiteY6" fmla="*/ 1025857 h 1318694"/>
              <a:gd name="connsiteX7" fmla="*/ 935 w 389439"/>
              <a:gd name="connsiteY7" fmla="*/ 501207 h 1318694"/>
              <a:gd name="connsiteX8" fmla="*/ 1688 w 389439"/>
              <a:gd name="connsiteY8" fmla="*/ 0 h 1318694"/>
              <a:gd name="connsiteX0" fmla="*/ 396035 w 397091"/>
              <a:gd name="connsiteY0" fmla="*/ 0 h 1337318"/>
              <a:gd name="connsiteX1" fmla="*/ 380945 w 397091"/>
              <a:gd name="connsiteY1" fmla="*/ 632895 h 1337318"/>
              <a:gd name="connsiteX2" fmla="*/ 356408 w 397091"/>
              <a:gd name="connsiteY2" fmla="*/ 1063409 h 1337318"/>
              <a:gd name="connsiteX3" fmla="*/ 274784 w 397091"/>
              <a:gd name="connsiteY3" fmla="*/ 1270001 h 1337318"/>
              <a:gd name="connsiteX4" fmla="*/ 173403 w 397091"/>
              <a:gd name="connsiteY4" fmla="*/ 1337081 h 1337318"/>
              <a:gd name="connsiteX5" fmla="*/ 82338 w 397091"/>
              <a:gd name="connsiteY5" fmla="*/ 1252380 h 1337318"/>
              <a:gd name="connsiteX6" fmla="*/ 8400 w 397091"/>
              <a:gd name="connsiteY6" fmla="*/ 1044481 h 1337318"/>
              <a:gd name="connsiteX7" fmla="*/ 935 w 397091"/>
              <a:gd name="connsiteY7" fmla="*/ 519831 h 1337318"/>
              <a:gd name="connsiteX8" fmla="*/ 1688 w 397091"/>
              <a:gd name="connsiteY8" fmla="*/ 18624 h 1337318"/>
              <a:gd name="connsiteX0" fmla="*/ 396035 w 396141"/>
              <a:gd name="connsiteY0" fmla="*/ 0 h 1337318"/>
              <a:gd name="connsiteX1" fmla="*/ 392968 w 396141"/>
              <a:gd name="connsiteY1" fmla="*/ 248994 h 1337318"/>
              <a:gd name="connsiteX2" fmla="*/ 380945 w 396141"/>
              <a:gd name="connsiteY2" fmla="*/ 632895 h 1337318"/>
              <a:gd name="connsiteX3" fmla="*/ 356408 w 396141"/>
              <a:gd name="connsiteY3" fmla="*/ 1063409 h 1337318"/>
              <a:gd name="connsiteX4" fmla="*/ 274784 w 396141"/>
              <a:gd name="connsiteY4" fmla="*/ 1270001 h 1337318"/>
              <a:gd name="connsiteX5" fmla="*/ 173403 w 396141"/>
              <a:gd name="connsiteY5" fmla="*/ 1337081 h 1337318"/>
              <a:gd name="connsiteX6" fmla="*/ 82338 w 396141"/>
              <a:gd name="connsiteY6" fmla="*/ 1252380 h 1337318"/>
              <a:gd name="connsiteX7" fmla="*/ 8400 w 396141"/>
              <a:gd name="connsiteY7" fmla="*/ 1044481 h 1337318"/>
              <a:gd name="connsiteX8" fmla="*/ 935 w 396141"/>
              <a:gd name="connsiteY8" fmla="*/ 519831 h 1337318"/>
              <a:gd name="connsiteX9" fmla="*/ 1688 w 396141"/>
              <a:gd name="connsiteY9" fmla="*/ 18624 h 1337318"/>
              <a:gd name="connsiteX0" fmla="*/ 395953 w 396059"/>
              <a:gd name="connsiteY0" fmla="*/ 191414 h 1528732"/>
              <a:gd name="connsiteX1" fmla="*/ 392886 w 396059"/>
              <a:gd name="connsiteY1" fmla="*/ 440408 h 1528732"/>
              <a:gd name="connsiteX2" fmla="*/ 380863 w 396059"/>
              <a:gd name="connsiteY2" fmla="*/ 824309 h 1528732"/>
              <a:gd name="connsiteX3" fmla="*/ 356326 w 396059"/>
              <a:gd name="connsiteY3" fmla="*/ 1254823 h 1528732"/>
              <a:gd name="connsiteX4" fmla="*/ 274702 w 396059"/>
              <a:gd name="connsiteY4" fmla="*/ 1461415 h 1528732"/>
              <a:gd name="connsiteX5" fmla="*/ 173321 w 396059"/>
              <a:gd name="connsiteY5" fmla="*/ 1528495 h 1528732"/>
              <a:gd name="connsiteX6" fmla="*/ 82256 w 396059"/>
              <a:gd name="connsiteY6" fmla="*/ 1443794 h 1528732"/>
              <a:gd name="connsiteX7" fmla="*/ 8318 w 396059"/>
              <a:gd name="connsiteY7" fmla="*/ 1235895 h 1528732"/>
              <a:gd name="connsiteX8" fmla="*/ 853 w 396059"/>
              <a:gd name="connsiteY8" fmla="*/ 711245 h 1528732"/>
              <a:gd name="connsiteX9" fmla="*/ 279 w 396059"/>
              <a:gd name="connsiteY9" fmla="*/ 0 h 1528732"/>
              <a:gd name="connsiteX0" fmla="*/ 395953 w 396059"/>
              <a:gd name="connsiteY0" fmla="*/ 191414 h 1528732"/>
              <a:gd name="connsiteX1" fmla="*/ 392886 w 396059"/>
              <a:gd name="connsiteY1" fmla="*/ 440408 h 1528732"/>
              <a:gd name="connsiteX2" fmla="*/ 380863 w 396059"/>
              <a:gd name="connsiteY2" fmla="*/ 824309 h 1528732"/>
              <a:gd name="connsiteX3" fmla="*/ 356326 w 396059"/>
              <a:gd name="connsiteY3" fmla="*/ 1254823 h 1528732"/>
              <a:gd name="connsiteX4" fmla="*/ 274702 w 396059"/>
              <a:gd name="connsiteY4" fmla="*/ 1461415 h 1528732"/>
              <a:gd name="connsiteX5" fmla="*/ 173321 w 396059"/>
              <a:gd name="connsiteY5" fmla="*/ 1528495 h 1528732"/>
              <a:gd name="connsiteX6" fmla="*/ 82256 w 396059"/>
              <a:gd name="connsiteY6" fmla="*/ 1443794 h 1528732"/>
              <a:gd name="connsiteX7" fmla="*/ 8318 w 396059"/>
              <a:gd name="connsiteY7" fmla="*/ 1235895 h 1528732"/>
              <a:gd name="connsiteX8" fmla="*/ 853 w 396059"/>
              <a:gd name="connsiteY8" fmla="*/ 711245 h 1528732"/>
              <a:gd name="connsiteX9" fmla="*/ 279 w 396059"/>
              <a:gd name="connsiteY9" fmla="*/ 0 h 1528732"/>
              <a:gd name="connsiteX0" fmla="*/ 395983 w 396089"/>
              <a:gd name="connsiteY0" fmla="*/ 204579 h 1541897"/>
              <a:gd name="connsiteX1" fmla="*/ 392916 w 396089"/>
              <a:gd name="connsiteY1" fmla="*/ 453573 h 1541897"/>
              <a:gd name="connsiteX2" fmla="*/ 380893 w 396089"/>
              <a:gd name="connsiteY2" fmla="*/ 837474 h 1541897"/>
              <a:gd name="connsiteX3" fmla="*/ 356356 w 396089"/>
              <a:gd name="connsiteY3" fmla="*/ 1267988 h 1541897"/>
              <a:gd name="connsiteX4" fmla="*/ 274732 w 396089"/>
              <a:gd name="connsiteY4" fmla="*/ 1474580 h 1541897"/>
              <a:gd name="connsiteX5" fmla="*/ 173351 w 396089"/>
              <a:gd name="connsiteY5" fmla="*/ 1541660 h 1541897"/>
              <a:gd name="connsiteX6" fmla="*/ 82286 w 396089"/>
              <a:gd name="connsiteY6" fmla="*/ 1456959 h 1541897"/>
              <a:gd name="connsiteX7" fmla="*/ 8348 w 396089"/>
              <a:gd name="connsiteY7" fmla="*/ 1249060 h 1541897"/>
              <a:gd name="connsiteX8" fmla="*/ 883 w 396089"/>
              <a:gd name="connsiteY8" fmla="*/ 724410 h 1541897"/>
              <a:gd name="connsiteX9" fmla="*/ 798 w 396089"/>
              <a:gd name="connsiteY9" fmla="*/ 0 h 1541897"/>
              <a:gd name="connsiteX0" fmla="*/ 395983 w 396460"/>
              <a:gd name="connsiteY0" fmla="*/ 362001 h 1699319"/>
              <a:gd name="connsiteX1" fmla="*/ 396319 w 396460"/>
              <a:gd name="connsiteY1" fmla="*/ 3001 h 1699319"/>
              <a:gd name="connsiteX2" fmla="*/ 392916 w 396460"/>
              <a:gd name="connsiteY2" fmla="*/ 610995 h 1699319"/>
              <a:gd name="connsiteX3" fmla="*/ 380893 w 396460"/>
              <a:gd name="connsiteY3" fmla="*/ 994896 h 1699319"/>
              <a:gd name="connsiteX4" fmla="*/ 356356 w 396460"/>
              <a:gd name="connsiteY4" fmla="*/ 1425410 h 1699319"/>
              <a:gd name="connsiteX5" fmla="*/ 274732 w 396460"/>
              <a:gd name="connsiteY5" fmla="*/ 1632002 h 1699319"/>
              <a:gd name="connsiteX6" fmla="*/ 173351 w 396460"/>
              <a:gd name="connsiteY6" fmla="*/ 1699082 h 1699319"/>
              <a:gd name="connsiteX7" fmla="*/ 82286 w 396460"/>
              <a:gd name="connsiteY7" fmla="*/ 1614381 h 1699319"/>
              <a:gd name="connsiteX8" fmla="*/ 8348 w 396460"/>
              <a:gd name="connsiteY8" fmla="*/ 1406482 h 1699319"/>
              <a:gd name="connsiteX9" fmla="*/ 883 w 396460"/>
              <a:gd name="connsiteY9" fmla="*/ 881832 h 1699319"/>
              <a:gd name="connsiteX10" fmla="*/ 798 w 396460"/>
              <a:gd name="connsiteY10" fmla="*/ 157422 h 1699319"/>
              <a:gd name="connsiteX0" fmla="*/ 400132 w 400609"/>
              <a:gd name="connsiteY0" fmla="*/ 362002 h 1699320"/>
              <a:gd name="connsiteX1" fmla="*/ 400468 w 400609"/>
              <a:gd name="connsiteY1" fmla="*/ 3002 h 1699320"/>
              <a:gd name="connsiteX2" fmla="*/ 397065 w 400609"/>
              <a:gd name="connsiteY2" fmla="*/ 610996 h 1699320"/>
              <a:gd name="connsiteX3" fmla="*/ 385042 w 400609"/>
              <a:gd name="connsiteY3" fmla="*/ 994897 h 1699320"/>
              <a:gd name="connsiteX4" fmla="*/ 360505 w 400609"/>
              <a:gd name="connsiteY4" fmla="*/ 1425411 h 1699320"/>
              <a:gd name="connsiteX5" fmla="*/ 278881 w 400609"/>
              <a:gd name="connsiteY5" fmla="*/ 1632003 h 1699320"/>
              <a:gd name="connsiteX6" fmla="*/ 177500 w 400609"/>
              <a:gd name="connsiteY6" fmla="*/ 1699083 h 1699320"/>
              <a:gd name="connsiteX7" fmla="*/ 86435 w 400609"/>
              <a:gd name="connsiteY7" fmla="*/ 1614382 h 1699320"/>
              <a:gd name="connsiteX8" fmla="*/ 12497 w 400609"/>
              <a:gd name="connsiteY8" fmla="*/ 1406483 h 1699320"/>
              <a:gd name="connsiteX9" fmla="*/ 5032 w 400609"/>
              <a:gd name="connsiteY9" fmla="*/ 881833 h 1699320"/>
              <a:gd name="connsiteX10" fmla="*/ 64542 w 400609"/>
              <a:gd name="connsiteY10" fmla="*/ 26580 h 1699320"/>
              <a:gd name="connsiteX0" fmla="*/ 400132 w 400609"/>
              <a:gd name="connsiteY0" fmla="*/ 362002 h 1699320"/>
              <a:gd name="connsiteX1" fmla="*/ 400468 w 400609"/>
              <a:gd name="connsiteY1" fmla="*/ 3002 h 1699320"/>
              <a:gd name="connsiteX2" fmla="*/ 397065 w 400609"/>
              <a:gd name="connsiteY2" fmla="*/ 610996 h 1699320"/>
              <a:gd name="connsiteX3" fmla="*/ 385042 w 400609"/>
              <a:gd name="connsiteY3" fmla="*/ 994897 h 1699320"/>
              <a:gd name="connsiteX4" fmla="*/ 360505 w 400609"/>
              <a:gd name="connsiteY4" fmla="*/ 1425411 h 1699320"/>
              <a:gd name="connsiteX5" fmla="*/ 278881 w 400609"/>
              <a:gd name="connsiteY5" fmla="*/ 1632003 h 1699320"/>
              <a:gd name="connsiteX6" fmla="*/ 177500 w 400609"/>
              <a:gd name="connsiteY6" fmla="*/ 1699083 h 1699320"/>
              <a:gd name="connsiteX7" fmla="*/ 86435 w 400609"/>
              <a:gd name="connsiteY7" fmla="*/ 1614382 h 1699320"/>
              <a:gd name="connsiteX8" fmla="*/ 12497 w 400609"/>
              <a:gd name="connsiteY8" fmla="*/ 1406483 h 1699320"/>
              <a:gd name="connsiteX9" fmla="*/ 5032 w 400609"/>
              <a:gd name="connsiteY9" fmla="*/ 881833 h 1699320"/>
              <a:gd name="connsiteX10" fmla="*/ 64542 w 400609"/>
              <a:gd name="connsiteY10" fmla="*/ 26580 h 1699320"/>
              <a:gd name="connsiteX0" fmla="*/ 399816 w 400293"/>
              <a:gd name="connsiteY0" fmla="*/ 362002 h 1699320"/>
              <a:gd name="connsiteX1" fmla="*/ 400152 w 400293"/>
              <a:gd name="connsiteY1" fmla="*/ 3002 h 1699320"/>
              <a:gd name="connsiteX2" fmla="*/ 396749 w 400293"/>
              <a:gd name="connsiteY2" fmla="*/ 610996 h 1699320"/>
              <a:gd name="connsiteX3" fmla="*/ 384726 w 400293"/>
              <a:gd name="connsiteY3" fmla="*/ 994897 h 1699320"/>
              <a:gd name="connsiteX4" fmla="*/ 360189 w 400293"/>
              <a:gd name="connsiteY4" fmla="*/ 1425411 h 1699320"/>
              <a:gd name="connsiteX5" fmla="*/ 278565 w 400293"/>
              <a:gd name="connsiteY5" fmla="*/ 1632003 h 1699320"/>
              <a:gd name="connsiteX6" fmla="*/ 177184 w 400293"/>
              <a:gd name="connsiteY6" fmla="*/ 1699083 h 1699320"/>
              <a:gd name="connsiteX7" fmla="*/ 86119 w 400293"/>
              <a:gd name="connsiteY7" fmla="*/ 1614382 h 1699320"/>
              <a:gd name="connsiteX8" fmla="*/ 12181 w 400293"/>
              <a:gd name="connsiteY8" fmla="*/ 1406483 h 1699320"/>
              <a:gd name="connsiteX9" fmla="*/ 4716 w 400293"/>
              <a:gd name="connsiteY9" fmla="*/ 881833 h 1699320"/>
              <a:gd name="connsiteX10" fmla="*/ 59872 w 400293"/>
              <a:gd name="connsiteY10" fmla="*/ 34647 h 1699320"/>
              <a:gd name="connsiteX0" fmla="*/ 389000 w 389477"/>
              <a:gd name="connsiteY0" fmla="*/ 362002 h 1699320"/>
              <a:gd name="connsiteX1" fmla="*/ 389336 w 389477"/>
              <a:gd name="connsiteY1" fmla="*/ 3002 h 1699320"/>
              <a:gd name="connsiteX2" fmla="*/ 385933 w 389477"/>
              <a:gd name="connsiteY2" fmla="*/ 610996 h 1699320"/>
              <a:gd name="connsiteX3" fmla="*/ 373910 w 389477"/>
              <a:gd name="connsiteY3" fmla="*/ 994897 h 1699320"/>
              <a:gd name="connsiteX4" fmla="*/ 349373 w 389477"/>
              <a:gd name="connsiteY4" fmla="*/ 1425411 h 1699320"/>
              <a:gd name="connsiteX5" fmla="*/ 267749 w 389477"/>
              <a:gd name="connsiteY5" fmla="*/ 1632003 h 1699320"/>
              <a:gd name="connsiteX6" fmla="*/ 166368 w 389477"/>
              <a:gd name="connsiteY6" fmla="*/ 1699083 h 1699320"/>
              <a:gd name="connsiteX7" fmla="*/ 75303 w 389477"/>
              <a:gd name="connsiteY7" fmla="*/ 1614382 h 1699320"/>
              <a:gd name="connsiteX8" fmla="*/ 1365 w 389477"/>
              <a:gd name="connsiteY8" fmla="*/ 1406483 h 1699320"/>
              <a:gd name="connsiteX9" fmla="*/ 28895 w 389477"/>
              <a:gd name="connsiteY9" fmla="*/ 812911 h 1699320"/>
              <a:gd name="connsiteX10" fmla="*/ 49056 w 389477"/>
              <a:gd name="connsiteY10" fmla="*/ 34647 h 1699320"/>
              <a:gd name="connsiteX0" fmla="*/ 383154 w 383631"/>
              <a:gd name="connsiteY0" fmla="*/ 362002 h 1699320"/>
              <a:gd name="connsiteX1" fmla="*/ 383490 w 383631"/>
              <a:gd name="connsiteY1" fmla="*/ 3002 h 1699320"/>
              <a:gd name="connsiteX2" fmla="*/ 380087 w 383631"/>
              <a:gd name="connsiteY2" fmla="*/ 610996 h 1699320"/>
              <a:gd name="connsiteX3" fmla="*/ 368064 w 383631"/>
              <a:gd name="connsiteY3" fmla="*/ 994897 h 1699320"/>
              <a:gd name="connsiteX4" fmla="*/ 343527 w 383631"/>
              <a:gd name="connsiteY4" fmla="*/ 1425411 h 1699320"/>
              <a:gd name="connsiteX5" fmla="*/ 261903 w 383631"/>
              <a:gd name="connsiteY5" fmla="*/ 1632003 h 1699320"/>
              <a:gd name="connsiteX6" fmla="*/ 160522 w 383631"/>
              <a:gd name="connsiteY6" fmla="*/ 1699083 h 1699320"/>
              <a:gd name="connsiteX7" fmla="*/ 69457 w 383631"/>
              <a:gd name="connsiteY7" fmla="*/ 1614382 h 1699320"/>
              <a:gd name="connsiteX8" fmla="*/ 1613 w 383631"/>
              <a:gd name="connsiteY8" fmla="*/ 1378847 h 1699320"/>
              <a:gd name="connsiteX9" fmla="*/ 23049 w 383631"/>
              <a:gd name="connsiteY9" fmla="*/ 812911 h 1699320"/>
              <a:gd name="connsiteX10" fmla="*/ 43210 w 383631"/>
              <a:gd name="connsiteY10" fmla="*/ 34647 h 1699320"/>
              <a:gd name="connsiteX0" fmla="*/ 382300 w 382777"/>
              <a:gd name="connsiteY0" fmla="*/ 362002 h 1701072"/>
              <a:gd name="connsiteX1" fmla="*/ 382636 w 382777"/>
              <a:gd name="connsiteY1" fmla="*/ 3002 h 1701072"/>
              <a:gd name="connsiteX2" fmla="*/ 379233 w 382777"/>
              <a:gd name="connsiteY2" fmla="*/ 610996 h 1701072"/>
              <a:gd name="connsiteX3" fmla="*/ 367210 w 382777"/>
              <a:gd name="connsiteY3" fmla="*/ 994897 h 1701072"/>
              <a:gd name="connsiteX4" fmla="*/ 342673 w 382777"/>
              <a:gd name="connsiteY4" fmla="*/ 1425411 h 1701072"/>
              <a:gd name="connsiteX5" fmla="*/ 261049 w 382777"/>
              <a:gd name="connsiteY5" fmla="*/ 1632003 h 1701072"/>
              <a:gd name="connsiteX6" fmla="*/ 159668 w 382777"/>
              <a:gd name="connsiteY6" fmla="*/ 1699083 h 1701072"/>
              <a:gd name="connsiteX7" fmla="*/ 51016 w 382777"/>
              <a:gd name="connsiteY7" fmla="*/ 1569324 h 1701072"/>
              <a:gd name="connsiteX8" fmla="*/ 759 w 382777"/>
              <a:gd name="connsiteY8" fmla="*/ 1378847 h 1701072"/>
              <a:gd name="connsiteX9" fmla="*/ 22195 w 382777"/>
              <a:gd name="connsiteY9" fmla="*/ 812911 h 1701072"/>
              <a:gd name="connsiteX10" fmla="*/ 42356 w 382777"/>
              <a:gd name="connsiteY10" fmla="*/ 34647 h 1701072"/>
              <a:gd name="connsiteX0" fmla="*/ 383034 w 383511"/>
              <a:gd name="connsiteY0" fmla="*/ 362002 h 1701072"/>
              <a:gd name="connsiteX1" fmla="*/ 383370 w 383511"/>
              <a:gd name="connsiteY1" fmla="*/ 3002 h 1701072"/>
              <a:gd name="connsiteX2" fmla="*/ 379967 w 383511"/>
              <a:gd name="connsiteY2" fmla="*/ 610996 h 1701072"/>
              <a:gd name="connsiteX3" fmla="*/ 367944 w 383511"/>
              <a:gd name="connsiteY3" fmla="*/ 994897 h 1701072"/>
              <a:gd name="connsiteX4" fmla="*/ 343407 w 383511"/>
              <a:gd name="connsiteY4" fmla="*/ 1425411 h 1701072"/>
              <a:gd name="connsiteX5" fmla="*/ 261783 w 383511"/>
              <a:gd name="connsiteY5" fmla="*/ 1632003 h 1701072"/>
              <a:gd name="connsiteX6" fmla="*/ 160402 w 383511"/>
              <a:gd name="connsiteY6" fmla="*/ 1699083 h 1701072"/>
              <a:gd name="connsiteX7" fmla="*/ 51750 w 383511"/>
              <a:gd name="connsiteY7" fmla="*/ 1569324 h 1701072"/>
              <a:gd name="connsiteX8" fmla="*/ 1493 w 383511"/>
              <a:gd name="connsiteY8" fmla="*/ 1378847 h 1701072"/>
              <a:gd name="connsiteX9" fmla="*/ 22929 w 383511"/>
              <a:gd name="connsiteY9" fmla="*/ 812911 h 1701072"/>
              <a:gd name="connsiteX10" fmla="*/ 43090 w 383511"/>
              <a:gd name="connsiteY10" fmla="*/ 34647 h 1701072"/>
              <a:gd name="connsiteX0" fmla="*/ 383034 w 383511"/>
              <a:gd name="connsiteY0" fmla="*/ 362002 h 1670948"/>
              <a:gd name="connsiteX1" fmla="*/ 383370 w 383511"/>
              <a:gd name="connsiteY1" fmla="*/ 3002 h 1670948"/>
              <a:gd name="connsiteX2" fmla="*/ 379967 w 383511"/>
              <a:gd name="connsiteY2" fmla="*/ 610996 h 1670948"/>
              <a:gd name="connsiteX3" fmla="*/ 367944 w 383511"/>
              <a:gd name="connsiteY3" fmla="*/ 994897 h 1670948"/>
              <a:gd name="connsiteX4" fmla="*/ 343407 w 383511"/>
              <a:gd name="connsiteY4" fmla="*/ 1425411 h 1670948"/>
              <a:gd name="connsiteX5" fmla="*/ 261783 w 383511"/>
              <a:gd name="connsiteY5" fmla="*/ 1632003 h 1670948"/>
              <a:gd name="connsiteX6" fmla="*/ 136284 w 383511"/>
              <a:gd name="connsiteY6" fmla="*/ 1666124 h 1670948"/>
              <a:gd name="connsiteX7" fmla="*/ 51750 w 383511"/>
              <a:gd name="connsiteY7" fmla="*/ 1569324 h 1670948"/>
              <a:gd name="connsiteX8" fmla="*/ 1493 w 383511"/>
              <a:gd name="connsiteY8" fmla="*/ 1378847 h 1670948"/>
              <a:gd name="connsiteX9" fmla="*/ 22929 w 383511"/>
              <a:gd name="connsiteY9" fmla="*/ 812911 h 1670948"/>
              <a:gd name="connsiteX10" fmla="*/ 43090 w 383511"/>
              <a:gd name="connsiteY10" fmla="*/ 34647 h 1670948"/>
              <a:gd name="connsiteX0" fmla="*/ 383034 w 383511"/>
              <a:gd name="connsiteY0" fmla="*/ 362002 h 1666559"/>
              <a:gd name="connsiteX1" fmla="*/ 383370 w 383511"/>
              <a:gd name="connsiteY1" fmla="*/ 3002 h 1666559"/>
              <a:gd name="connsiteX2" fmla="*/ 379967 w 383511"/>
              <a:gd name="connsiteY2" fmla="*/ 610996 h 1666559"/>
              <a:gd name="connsiteX3" fmla="*/ 367944 w 383511"/>
              <a:gd name="connsiteY3" fmla="*/ 994897 h 1666559"/>
              <a:gd name="connsiteX4" fmla="*/ 343407 w 383511"/>
              <a:gd name="connsiteY4" fmla="*/ 1425411 h 1666559"/>
              <a:gd name="connsiteX5" fmla="*/ 227594 w 383511"/>
              <a:gd name="connsiteY5" fmla="*/ 1597269 h 1666559"/>
              <a:gd name="connsiteX6" fmla="*/ 136284 w 383511"/>
              <a:gd name="connsiteY6" fmla="*/ 1666124 h 1666559"/>
              <a:gd name="connsiteX7" fmla="*/ 51750 w 383511"/>
              <a:gd name="connsiteY7" fmla="*/ 1569324 h 1666559"/>
              <a:gd name="connsiteX8" fmla="*/ 1493 w 383511"/>
              <a:gd name="connsiteY8" fmla="*/ 1378847 h 1666559"/>
              <a:gd name="connsiteX9" fmla="*/ 22929 w 383511"/>
              <a:gd name="connsiteY9" fmla="*/ 812911 h 1666559"/>
              <a:gd name="connsiteX10" fmla="*/ 43090 w 383511"/>
              <a:gd name="connsiteY10" fmla="*/ 34647 h 1666559"/>
              <a:gd name="connsiteX0" fmla="*/ 383034 w 383511"/>
              <a:gd name="connsiteY0" fmla="*/ 362002 h 1666688"/>
              <a:gd name="connsiteX1" fmla="*/ 383370 w 383511"/>
              <a:gd name="connsiteY1" fmla="*/ 3002 h 1666688"/>
              <a:gd name="connsiteX2" fmla="*/ 379967 w 383511"/>
              <a:gd name="connsiteY2" fmla="*/ 610996 h 1666688"/>
              <a:gd name="connsiteX3" fmla="*/ 367944 w 383511"/>
              <a:gd name="connsiteY3" fmla="*/ 994897 h 1666688"/>
              <a:gd name="connsiteX4" fmla="*/ 343407 w 383511"/>
              <a:gd name="connsiteY4" fmla="*/ 1425411 h 1666688"/>
              <a:gd name="connsiteX5" fmla="*/ 227594 w 383511"/>
              <a:gd name="connsiteY5" fmla="*/ 1597269 h 1666688"/>
              <a:gd name="connsiteX6" fmla="*/ 136284 w 383511"/>
              <a:gd name="connsiteY6" fmla="*/ 1666124 h 1666688"/>
              <a:gd name="connsiteX7" fmla="*/ 51750 w 383511"/>
              <a:gd name="connsiteY7" fmla="*/ 1569324 h 1666688"/>
              <a:gd name="connsiteX8" fmla="*/ 1493 w 383511"/>
              <a:gd name="connsiteY8" fmla="*/ 1378847 h 1666688"/>
              <a:gd name="connsiteX9" fmla="*/ 22929 w 383511"/>
              <a:gd name="connsiteY9" fmla="*/ 812911 h 1666688"/>
              <a:gd name="connsiteX10" fmla="*/ 43090 w 383511"/>
              <a:gd name="connsiteY10" fmla="*/ 34647 h 1666688"/>
              <a:gd name="connsiteX0" fmla="*/ 383034 w 383511"/>
              <a:gd name="connsiteY0" fmla="*/ 362002 h 1666529"/>
              <a:gd name="connsiteX1" fmla="*/ 383370 w 383511"/>
              <a:gd name="connsiteY1" fmla="*/ 3002 h 1666529"/>
              <a:gd name="connsiteX2" fmla="*/ 379967 w 383511"/>
              <a:gd name="connsiteY2" fmla="*/ 610996 h 1666529"/>
              <a:gd name="connsiteX3" fmla="*/ 367944 w 383511"/>
              <a:gd name="connsiteY3" fmla="*/ 994897 h 1666529"/>
              <a:gd name="connsiteX4" fmla="*/ 294090 w 383511"/>
              <a:gd name="connsiteY4" fmla="*/ 1443223 h 1666529"/>
              <a:gd name="connsiteX5" fmla="*/ 227594 w 383511"/>
              <a:gd name="connsiteY5" fmla="*/ 1597269 h 1666529"/>
              <a:gd name="connsiteX6" fmla="*/ 136284 w 383511"/>
              <a:gd name="connsiteY6" fmla="*/ 1666124 h 1666529"/>
              <a:gd name="connsiteX7" fmla="*/ 51750 w 383511"/>
              <a:gd name="connsiteY7" fmla="*/ 1569324 h 1666529"/>
              <a:gd name="connsiteX8" fmla="*/ 1493 w 383511"/>
              <a:gd name="connsiteY8" fmla="*/ 1378847 h 1666529"/>
              <a:gd name="connsiteX9" fmla="*/ 22929 w 383511"/>
              <a:gd name="connsiteY9" fmla="*/ 812911 h 1666529"/>
              <a:gd name="connsiteX10" fmla="*/ 43090 w 383511"/>
              <a:gd name="connsiteY10" fmla="*/ 34647 h 1666529"/>
              <a:gd name="connsiteX0" fmla="*/ 383034 w 383511"/>
              <a:gd name="connsiteY0" fmla="*/ 362002 h 1666528"/>
              <a:gd name="connsiteX1" fmla="*/ 383370 w 383511"/>
              <a:gd name="connsiteY1" fmla="*/ 3002 h 1666528"/>
              <a:gd name="connsiteX2" fmla="*/ 379967 w 383511"/>
              <a:gd name="connsiteY2" fmla="*/ 610996 h 1666528"/>
              <a:gd name="connsiteX3" fmla="*/ 324617 w 383511"/>
              <a:gd name="connsiteY3" fmla="*/ 1042474 h 1666528"/>
              <a:gd name="connsiteX4" fmla="*/ 294090 w 383511"/>
              <a:gd name="connsiteY4" fmla="*/ 1443223 h 1666528"/>
              <a:gd name="connsiteX5" fmla="*/ 227594 w 383511"/>
              <a:gd name="connsiteY5" fmla="*/ 1597269 h 1666528"/>
              <a:gd name="connsiteX6" fmla="*/ 136284 w 383511"/>
              <a:gd name="connsiteY6" fmla="*/ 1666124 h 1666528"/>
              <a:gd name="connsiteX7" fmla="*/ 51750 w 383511"/>
              <a:gd name="connsiteY7" fmla="*/ 1569324 h 1666528"/>
              <a:gd name="connsiteX8" fmla="*/ 1493 w 383511"/>
              <a:gd name="connsiteY8" fmla="*/ 1378847 h 1666528"/>
              <a:gd name="connsiteX9" fmla="*/ 22929 w 383511"/>
              <a:gd name="connsiteY9" fmla="*/ 812911 h 1666528"/>
              <a:gd name="connsiteX10" fmla="*/ 43090 w 383511"/>
              <a:gd name="connsiteY10" fmla="*/ 34647 h 1666528"/>
              <a:gd name="connsiteX0" fmla="*/ 383034 w 383511"/>
              <a:gd name="connsiteY0" fmla="*/ 362002 h 1666528"/>
              <a:gd name="connsiteX1" fmla="*/ 383370 w 383511"/>
              <a:gd name="connsiteY1" fmla="*/ 3002 h 1666528"/>
              <a:gd name="connsiteX2" fmla="*/ 337455 w 383511"/>
              <a:gd name="connsiteY2" fmla="*/ 636634 h 1666528"/>
              <a:gd name="connsiteX3" fmla="*/ 324617 w 383511"/>
              <a:gd name="connsiteY3" fmla="*/ 1042474 h 1666528"/>
              <a:gd name="connsiteX4" fmla="*/ 294090 w 383511"/>
              <a:gd name="connsiteY4" fmla="*/ 1443223 h 1666528"/>
              <a:gd name="connsiteX5" fmla="*/ 227594 w 383511"/>
              <a:gd name="connsiteY5" fmla="*/ 1597269 h 1666528"/>
              <a:gd name="connsiteX6" fmla="*/ 136284 w 383511"/>
              <a:gd name="connsiteY6" fmla="*/ 1666124 h 1666528"/>
              <a:gd name="connsiteX7" fmla="*/ 51750 w 383511"/>
              <a:gd name="connsiteY7" fmla="*/ 1569324 h 1666528"/>
              <a:gd name="connsiteX8" fmla="*/ 1493 w 383511"/>
              <a:gd name="connsiteY8" fmla="*/ 1378847 h 1666528"/>
              <a:gd name="connsiteX9" fmla="*/ 22929 w 383511"/>
              <a:gd name="connsiteY9" fmla="*/ 812911 h 1666528"/>
              <a:gd name="connsiteX10" fmla="*/ 43090 w 383511"/>
              <a:gd name="connsiteY10" fmla="*/ 34647 h 1666528"/>
              <a:gd name="connsiteX0" fmla="*/ 370406 w 383383"/>
              <a:gd name="connsiteY0" fmla="*/ 0 h 1865493"/>
              <a:gd name="connsiteX1" fmla="*/ 383370 w 383383"/>
              <a:gd name="connsiteY1" fmla="*/ 201967 h 1865493"/>
              <a:gd name="connsiteX2" fmla="*/ 337455 w 383383"/>
              <a:gd name="connsiteY2" fmla="*/ 835599 h 1865493"/>
              <a:gd name="connsiteX3" fmla="*/ 324617 w 383383"/>
              <a:gd name="connsiteY3" fmla="*/ 1241439 h 1865493"/>
              <a:gd name="connsiteX4" fmla="*/ 294090 w 383383"/>
              <a:gd name="connsiteY4" fmla="*/ 1642188 h 1865493"/>
              <a:gd name="connsiteX5" fmla="*/ 227594 w 383383"/>
              <a:gd name="connsiteY5" fmla="*/ 1796234 h 1865493"/>
              <a:gd name="connsiteX6" fmla="*/ 136284 w 383383"/>
              <a:gd name="connsiteY6" fmla="*/ 1865089 h 1865493"/>
              <a:gd name="connsiteX7" fmla="*/ 51750 w 383383"/>
              <a:gd name="connsiteY7" fmla="*/ 1768289 h 1865493"/>
              <a:gd name="connsiteX8" fmla="*/ 1493 w 383383"/>
              <a:gd name="connsiteY8" fmla="*/ 1577812 h 1865493"/>
              <a:gd name="connsiteX9" fmla="*/ 22929 w 383383"/>
              <a:gd name="connsiteY9" fmla="*/ 1011876 h 1865493"/>
              <a:gd name="connsiteX10" fmla="*/ 43090 w 383383"/>
              <a:gd name="connsiteY10" fmla="*/ 233612 h 1865493"/>
              <a:gd name="connsiteX0" fmla="*/ 370406 w 370406"/>
              <a:gd name="connsiteY0" fmla="*/ 0 h 1865493"/>
              <a:gd name="connsiteX1" fmla="*/ 337455 w 370406"/>
              <a:gd name="connsiteY1" fmla="*/ 835599 h 1865493"/>
              <a:gd name="connsiteX2" fmla="*/ 324617 w 370406"/>
              <a:gd name="connsiteY2" fmla="*/ 1241439 h 1865493"/>
              <a:gd name="connsiteX3" fmla="*/ 294090 w 370406"/>
              <a:gd name="connsiteY3" fmla="*/ 1642188 h 1865493"/>
              <a:gd name="connsiteX4" fmla="*/ 227594 w 370406"/>
              <a:gd name="connsiteY4" fmla="*/ 1796234 h 1865493"/>
              <a:gd name="connsiteX5" fmla="*/ 136284 w 370406"/>
              <a:gd name="connsiteY5" fmla="*/ 1865089 h 1865493"/>
              <a:gd name="connsiteX6" fmla="*/ 51750 w 370406"/>
              <a:gd name="connsiteY6" fmla="*/ 1768289 h 1865493"/>
              <a:gd name="connsiteX7" fmla="*/ 1493 w 370406"/>
              <a:gd name="connsiteY7" fmla="*/ 1577812 h 1865493"/>
              <a:gd name="connsiteX8" fmla="*/ 22929 w 370406"/>
              <a:gd name="connsiteY8" fmla="*/ 1011876 h 1865493"/>
              <a:gd name="connsiteX9" fmla="*/ 43090 w 370406"/>
              <a:gd name="connsiteY9" fmla="*/ 233612 h 1865493"/>
              <a:gd name="connsiteX0" fmla="*/ 368503 w 368503"/>
              <a:gd name="connsiteY0" fmla="*/ 1 h 1841534"/>
              <a:gd name="connsiteX1" fmla="*/ 337455 w 368503"/>
              <a:gd name="connsiteY1" fmla="*/ 811640 h 1841534"/>
              <a:gd name="connsiteX2" fmla="*/ 324617 w 368503"/>
              <a:gd name="connsiteY2" fmla="*/ 1217480 h 1841534"/>
              <a:gd name="connsiteX3" fmla="*/ 294090 w 368503"/>
              <a:gd name="connsiteY3" fmla="*/ 1618229 h 1841534"/>
              <a:gd name="connsiteX4" fmla="*/ 227594 w 368503"/>
              <a:gd name="connsiteY4" fmla="*/ 1772275 h 1841534"/>
              <a:gd name="connsiteX5" fmla="*/ 136284 w 368503"/>
              <a:gd name="connsiteY5" fmla="*/ 1841130 h 1841534"/>
              <a:gd name="connsiteX6" fmla="*/ 51750 w 368503"/>
              <a:gd name="connsiteY6" fmla="*/ 1744330 h 1841534"/>
              <a:gd name="connsiteX7" fmla="*/ 1493 w 368503"/>
              <a:gd name="connsiteY7" fmla="*/ 1553853 h 1841534"/>
              <a:gd name="connsiteX8" fmla="*/ 22929 w 368503"/>
              <a:gd name="connsiteY8" fmla="*/ 987917 h 1841534"/>
              <a:gd name="connsiteX9" fmla="*/ 43090 w 368503"/>
              <a:gd name="connsiteY9" fmla="*/ 209653 h 18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03" h="1841534">
                <a:moveTo>
                  <a:pt x="368503" y="1"/>
                </a:moveTo>
                <a:cubicBezTo>
                  <a:pt x="361638" y="174084"/>
                  <a:pt x="345087" y="604733"/>
                  <a:pt x="337455" y="811640"/>
                </a:cubicBezTo>
                <a:cubicBezTo>
                  <a:pt x="329823" y="1018547"/>
                  <a:pt x="331844" y="1083049"/>
                  <a:pt x="324617" y="1217480"/>
                </a:cubicBezTo>
                <a:cubicBezTo>
                  <a:pt x="317390" y="1351911"/>
                  <a:pt x="310260" y="1525763"/>
                  <a:pt x="294090" y="1618229"/>
                </a:cubicBezTo>
                <a:cubicBezTo>
                  <a:pt x="277920" y="1710695"/>
                  <a:pt x="253895" y="1735125"/>
                  <a:pt x="227594" y="1772275"/>
                </a:cubicBezTo>
                <a:cubicBezTo>
                  <a:pt x="201293" y="1809425"/>
                  <a:pt x="165591" y="1845788"/>
                  <a:pt x="136284" y="1841130"/>
                </a:cubicBezTo>
                <a:cubicBezTo>
                  <a:pt x="106977" y="1836472"/>
                  <a:pt x="74215" y="1792209"/>
                  <a:pt x="51750" y="1744330"/>
                </a:cubicBezTo>
                <a:cubicBezTo>
                  <a:pt x="29285" y="1696451"/>
                  <a:pt x="8850" y="1638411"/>
                  <a:pt x="1493" y="1553853"/>
                </a:cubicBezTo>
                <a:cubicBezTo>
                  <a:pt x="-5864" y="1469295"/>
                  <a:pt x="15996" y="1211950"/>
                  <a:pt x="22929" y="987917"/>
                </a:cubicBezTo>
                <a:cubicBezTo>
                  <a:pt x="29862" y="763884"/>
                  <a:pt x="41458" y="358035"/>
                  <a:pt x="43090" y="209653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Freihandform 122"/>
          <p:cNvSpPr/>
          <p:nvPr/>
        </p:nvSpPr>
        <p:spPr>
          <a:xfrm rot="19177402" flipH="1">
            <a:off x="1363544" y="4503378"/>
            <a:ext cx="687018" cy="1401996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384735 w 396257"/>
              <a:gd name="connsiteY0" fmla="*/ 122446 h 1296538"/>
              <a:gd name="connsiteX1" fmla="*/ 396125 w 396257"/>
              <a:gd name="connsiteY1" fmla="*/ 624553 h 1296538"/>
              <a:gd name="connsiteX2" fmla="*/ 380078 w 396257"/>
              <a:gd name="connsiteY2" fmla="*/ 1044785 h 1296538"/>
              <a:gd name="connsiteX3" fmla="*/ 298454 w 396257"/>
              <a:gd name="connsiteY3" fmla="*/ 1251377 h 1296538"/>
              <a:gd name="connsiteX4" fmla="*/ 195256 w 396257"/>
              <a:gd name="connsiteY4" fmla="*/ 1294580 h 1296538"/>
              <a:gd name="connsiteX5" fmla="*/ 105425 w 396257"/>
              <a:gd name="connsiteY5" fmla="*/ 1213041 h 1296538"/>
              <a:gd name="connsiteX6" fmla="*/ 26117 w 396257"/>
              <a:gd name="connsiteY6" fmla="*/ 1004196 h 1296538"/>
              <a:gd name="connsiteX7" fmla="*/ 1 w 396257"/>
              <a:gd name="connsiteY7" fmla="*/ 508650 h 1296538"/>
              <a:gd name="connsiteX8" fmla="*/ 25358 w 396257"/>
              <a:gd name="connsiteY8" fmla="*/ 0 h 1296538"/>
              <a:gd name="connsiteX0" fmla="*/ 364992 w 376514"/>
              <a:gd name="connsiteY0" fmla="*/ 122446 h 1296537"/>
              <a:gd name="connsiteX1" fmla="*/ 376382 w 376514"/>
              <a:gd name="connsiteY1" fmla="*/ 624553 h 1296537"/>
              <a:gd name="connsiteX2" fmla="*/ 360335 w 376514"/>
              <a:gd name="connsiteY2" fmla="*/ 1044785 h 1296537"/>
              <a:gd name="connsiteX3" fmla="*/ 278711 w 376514"/>
              <a:gd name="connsiteY3" fmla="*/ 1251377 h 1296537"/>
              <a:gd name="connsiteX4" fmla="*/ 175513 w 376514"/>
              <a:gd name="connsiteY4" fmla="*/ 1294580 h 1296537"/>
              <a:gd name="connsiteX5" fmla="*/ 85682 w 376514"/>
              <a:gd name="connsiteY5" fmla="*/ 1213041 h 1296537"/>
              <a:gd name="connsiteX6" fmla="*/ 6374 w 376514"/>
              <a:gd name="connsiteY6" fmla="*/ 1004196 h 1296537"/>
              <a:gd name="connsiteX7" fmla="*/ 4862 w 376514"/>
              <a:gd name="connsiteY7" fmla="*/ 501207 h 1296537"/>
              <a:gd name="connsiteX8" fmla="*/ 5615 w 376514"/>
              <a:gd name="connsiteY8" fmla="*/ 0 h 1296537"/>
              <a:gd name="connsiteX0" fmla="*/ 364927 w 376449"/>
              <a:gd name="connsiteY0" fmla="*/ 122446 h 1296537"/>
              <a:gd name="connsiteX1" fmla="*/ 376317 w 376449"/>
              <a:gd name="connsiteY1" fmla="*/ 624553 h 1296537"/>
              <a:gd name="connsiteX2" fmla="*/ 360270 w 376449"/>
              <a:gd name="connsiteY2" fmla="*/ 1044785 h 1296537"/>
              <a:gd name="connsiteX3" fmla="*/ 278646 w 376449"/>
              <a:gd name="connsiteY3" fmla="*/ 1251377 h 1296537"/>
              <a:gd name="connsiteX4" fmla="*/ 175448 w 376449"/>
              <a:gd name="connsiteY4" fmla="*/ 1294580 h 1296537"/>
              <a:gd name="connsiteX5" fmla="*/ 85617 w 376449"/>
              <a:gd name="connsiteY5" fmla="*/ 1213041 h 1296537"/>
              <a:gd name="connsiteX6" fmla="*/ 6309 w 376449"/>
              <a:gd name="connsiteY6" fmla="*/ 1004196 h 1296537"/>
              <a:gd name="connsiteX7" fmla="*/ 4797 w 376449"/>
              <a:gd name="connsiteY7" fmla="*/ 501207 h 1296537"/>
              <a:gd name="connsiteX8" fmla="*/ 5550 w 376449"/>
              <a:gd name="connsiteY8" fmla="*/ 0 h 1296537"/>
              <a:gd name="connsiteX0" fmla="*/ 360976 w 372498"/>
              <a:gd name="connsiteY0" fmla="*/ 122446 h 1296537"/>
              <a:gd name="connsiteX1" fmla="*/ 372366 w 372498"/>
              <a:gd name="connsiteY1" fmla="*/ 624553 h 1296537"/>
              <a:gd name="connsiteX2" fmla="*/ 356319 w 372498"/>
              <a:gd name="connsiteY2" fmla="*/ 1044785 h 1296537"/>
              <a:gd name="connsiteX3" fmla="*/ 274695 w 372498"/>
              <a:gd name="connsiteY3" fmla="*/ 1251377 h 1296537"/>
              <a:gd name="connsiteX4" fmla="*/ 171497 w 372498"/>
              <a:gd name="connsiteY4" fmla="*/ 1294580 h 1296537"/>
              <a:gd name="connsiteX5" fmla="*/ 81666 w 372498"/>
              <a:gd name="connsiteY5" fmla="*/ 1213041 h 1296537"/>
              <a:gd name="connsiteX6" fmla="*/ 8311 w 372498"/>
              <a:gd name="connsiteY6" fmla="*/ 1025857 h 1296537"/>
              <a:gd name="connsiteX7" fmla="*/ 846 w 372498"/>
              <a:gd name="connsiteY7" fmla="*/ 501207 h 1296537"/>
              <a:gd name="connsiteX8" fmla="*/ 1599 w 372498"/>
              <a:gd name="connsiteY8" fmla="*/ 0 h 1296537"/>
              <a:gd name="connsiteX0" fmla="*/ 361065 w 372587"/>
              <a:gd name="connsiteY0" fmla="*/ 122446 h 1295299"/>
              <a:gd name="connsiteX1" fmla="*/ 372455 w 372587"/>
              <a:gd name="connsiteY1" fmla="*/ 624553 h 1295299"/>
              <a:gd name="connsiteX2" fmla="*/ 356408 w 372587"/>
              <a:gd name="connsiteY2" fmla="*/ 1044785 h 1295299"/>
              <a:gd name="connsiteX3" fmla="*/ 274784 w 372587"/>
              <a:gd name="connsiteY3" fmla="*/ 1251377 h 1295299"/>
              <a:gd name="connsiteX4" fmla="*/ 171586 w 372587"/>
              <a:gd name="connsiteY4" fmla="*/ 1294580 h 1295299"/>
              <a:gd name="connsiteX5" fmla="*/ 82338 w 372587"/>
              <a:gd name="connsiteY5" fmla="*/ 1233756 h 1295299"/>
              <a:gd name="connsiteX6" fmla="*/ 8400 w 372587"/>
              <a:gd name="connsiteY6" fmla="*/ 1025857 h 1295299"/>
              <a:gd name="connsiteX7" fmla="*/ 935 w 372587"/>
              <a:gd name="connsiteY7" fmla="*/ 501207 h 1295299"/>
              <a:gd name="connsiteX8" fmla="*/ 1688 w 372587"/>
              <a:gd name="connsiteY8" fmla="*/ 0 h 1295299"/>
              <a:gd name="connsiteX0" fmla="*/ 361065 w 372587"/>
              <a:gd name="connsiteY0" fmla="*/ 122446 h 1318694"/>
              <a:gd name="connsiteX1" fmla="*/ 372455 w 372587"/>
              <a:gd name="connsiteY1" fmla="*/ 624553 h 1318694"/>
              <a:gd name="connsiteX2" fmla="*/ 356408 w 372587"/>
              <a:gd name="connsiteY2" fmla="*/ 1044785 h 1318694"/>
              <a:gd name="connsiteX3" fmla="*/ 274784 w 372587"/>
              <a:gd name="connsiteY3" fmla="*/ 1251377 h 1318694"/>
              <a:gd name="connsiteX4" fmla="*/ 173403 w 372587"/>
              <a:gd name="connsiteY4" fmla="*/ 1318457 h 1318694"/>
              <a:gd name="connsiteX5" fmla="*/ 82338 w 372587"/>
              <a:gd name="connsiteY5" fmla="*/ 1233756 h 1318694"/>
              <a:gd name="connsiteX6" fmla="*/ 8400 w 372587"/>
              <a:gd name="connsiteY6" fmla="*/ 1025857 h 1318694"/>
              <a:gd name="connsiteX7" fmla="*/ 935 w 372587"/>
              <a:gd name="connsiteY7" fmla="*/ 501207 h 1318694"/>
              <a:gd name="connsiteX8" fmla="*/ 1688 w 372587"/>
              <a:gd name="connsiteY8" fmla="*/ 0 h 1318694"/>
              <a:gd name="connsiteX0" fmla="*/ 361065 w 380983"/>
              <a:gd name="connsiteY0" fmla="*/ 122446 h 1318694"/>
              <a:gd name="connsiteX1" fmla="*/ 380945 w 380983"/>
              <a:gd name="connsiteY1" fmla="*/ 614271 h 1318694"/>
              <a:gd name="connsiteX2" fmla="*/ 356408 w 380983"/>
              <a:gd name="connsiteY2" fmla="*/ 1044785 h 1318694"/>
              <a:gd name="connsiteX3" fmla="*/ 274784 w 380983"/>
              <a:gd name="connsiteY3" fmla="*/ 1251377 h 1318694"/>
              <a:gd name="connsiteX4" fmla="*/ 173403 w 380983"/>
              <a:gd name="connsiteY4" fmla="*/ 1318457 h 1318694"/>
              <a:gd name="connsiteX5" fmla="*/ 82338 w 380983"/>
              <a:gd name="connsiteY5" fmla="*/ 1233756 h 1318694"/>
              <a:gd name="connsiteX6" fmla="*/ 8400 w 380983"/>
              <a:gd name="connsiteY6" fmla="*/ 1025857 h 1318694"/>
              <a:gd name="connsiteX7" fmla="*/ 935 w 380983"/>
              <a:gd name="connsiteY7" fmla="*/ 501207 h 1318694"/>
              <a:gd name="connsiteX8" fmla="*/ 1688 w 380983"/>
              <a:gd name="connsiteY8" fmla="*/ 0 h 1318694"/>
              <a:gd name="connsiteX0" fmla="*/ 387693 w 391505"/>
              <a:gd name="connsiteY0" fmla="*/ 24075 h 1318694"/>
              <a:gd name="connsiteX1" fmla="*/ 380945 w 391505"/>
              <a:gd name="connsiteY1" fmla="*/ 614271 h 1318694"/>
              <a:gd name="connsiteX2" fmla="*/ 356408 w 391505"/>
              <a:gd name="connsiteY2" fmla="*/ 1044785 h 1318694"/>
              <a:gd name="connsiteX3" fmla="*/ 274784 w 391505"/>
              <a:gd name="connsiteY3" fmla="*/ 1251377 h 1318694"/>
              <a:gd name="connsiteX4" fmla="*/ 173403 w 391505"/>
              <a:gd name="connsiteY4" fmla="*/ 1318457 h 1318694"/>
              <a:gd name="connsiteX5" fmla="*/ 82338 w 391505"/>
              <a:gd name="connsiteY5" fmla="*/ 1233756 h 1318694"/>
              <a:gd name="connsiteX6" fmla="*/ 8400 w 391505"/>
              <a:gd name="connsiteY6" fmla="*/ 1025857 h 1318694"/>
              <a:gd name="connsiteX7" fmla="*/ 935 w 391505"/>
              <a:gd name="connsiteY7" fmla="*/ 501207 h 1318694"/>
              <a:gd name="connsiteX8" fmla="*/ 1688 w 391505"/>
              <a:gd name="connsiteY8" fmla="*/ 0 h 1318694"/>
              <a:gd name="connsiteX0" fmla="*/ 387693 w 389439"/>
              <a:gd name="connsiteY0" fmla="*/ 24075 h 1318694"/>
              <a:gd name="connsiteX1" fmla="*/ 380945 w 389439"/>
              <a:gd name="connsiteY1" fmla="*/ 614271 h 1318694"/>
              <a:gd name="connsiteX2" fmla="*/ 356408 w 389439"/>
              <a:gd name="connsiteY2" fmla="*/ 1044785 h 1318694"/>
              <a:gd name="connsiteX3" fmla="*/ 274784 w 389439"/>
              <a:gd name="connsiteY3" fmla="*/ 1251377 h 1318694"/>
              <a:gd name="connsiteX4" fmla="*/ 173403 w 389439"/>
              <a:gd name="connsiteY4" fmla="*/ 1318457 h 1318694"/>
              <a:gd name="connsiteX5" fmla="*/ 82338 w 389439"/>
              <a:gd name="connsiteY5" fmla="*/ 1233756 h 1318694"/>
              <a:gd name="connsiteX6" fmla="*/ 8400 w 389439"/>
              <a:gd name="connsiteY6" fmla="*/ 1025857 h 1318694"/>
              <a:gd name="connsiteX7" fmla="*/ 935 w 389439"/>
              <a:gd name="connsiteY7" fmla="*/ 501207 h 1318694"/>
              <a:gd name="connsiteX8" fmla="*/ 1688 w 389439"/>
              <a:gd name="connsiteY8" fmla="*/ 0 h 1318694"/>
              <a:gd name="connsiteX0" fmla="*/ 396035 w 397091"/>
              <a:gd name="connsiteY0" fmla="*/ 0 h 1337318"/>
              <a:gd name="connsiteX1" fmla="*/ 380945 w 397091"/>
              <a:gd name="connsiteY1" fmla="*/ 632895 h 1337318"/>
              <a:gd name="connsiteX2" fmla="*/ 356408 w 397091"/>
              <a:gd name="connsiteY2" fmla="*/ 1063409 h 1337318"/>
              <a:gd name="connsiteX3" fmla="*/ 274784 w 397091"/>
              <a:gd name="connsiteY3" fmla="*/ 1270001 h 1337318"/>
              <a:gd name="connsiteX4" fmla="*/ 173403 w 397091"/>
              <a:gd name="connsiteY4" fmla="*/ 1337081 h 1337318"/>
              <a:gd name="connsiteX5" fmla="*/ 82338 w 397091"/>
              <a:gd name="connsiteY5" fmla="*/ 1252380 h 1337318"/>
              <a:gd name="connsiteX6" fmla="*/ 8400 w 397091"/>
              <a:gd name="connsiteY6" fmla="*/ 1044481 h 1337318"/>
              <a:gd name="connsiteX7" fmla="*/ 935 w 397091"/>
              <a:gd name="connsiteY7" fmla="*/ 519831 h 1337318"/>
              <a:gd name="connsiteX8" fmla="*/ 1688 w 397091"/>
              <a:gd name="connsiteY8" fmla="*/ 18624 h 1337318"/>
              <a:gd name="connsiteX0" fmla="*/ 396035 w 396141"/>
              <a:gd name="connsiteY0" fmla="*/ 0 h 1337318"/>
              <a:gd name="connsiteX1" fmla="*/ 392968 w 396141"/>
              <a:gd name="connsiteY1" fmla="*/ 248994 h 1337318"/>
              <a:gd name="connsiteX2" fmla="*/ 380945 w 396141"/>
              <a:gd name="connsiteY2" fmla="*/ 632895 h 1337318"/>
              <a:gd name="connsiteX3" fmla="*/ 356408 w 396141"/>
              <a:gd name="connsiteY3" fmla="*/ 1063409 h 1337318"/>
              <a:gd name="connsiteX4" fmla="*/ 274784 w 396141"/>
              <a:gd name="connsiteY4" fmla="*/ 1270001 h 1337318"/>
              <a:gd name="connsiteX5" fmla="*/ 173403 w 396141"/>
              <a:gd name="connsiteY5" fmla="*/ 1337081 h 1337318"/>
              <a:gd name="connsiteX6" fmla="*/ 82338 w 396141"/>
              <a:gd name="connsiteY6" fmla="*/ 1252380 h 1337318"/>
              <a:gd name="connsiteX7" fmla="*/ 8400 w 396141"/>
              <a:gd name="connsiteY7" fmla="*/ 1044481 h 1337318"/>
              <a:gd name="connsiteX8" fmla="*/ 935 w 396141"/>
              <a:gd name="connsiteY8" fmla="*/ 519831 h 1337318"/>
              <a:gd name="connsiteX9" fmla="*/ 1688 w 396141"/>
              <a:gd name="connsiteY9" fmla="*/ 18624 h 1337318"/>
              <a:gd name="connsiteX0" fmla="*/ 395243 w 395349"/>
              <a:gd name="connsiteY0" fmla="*/ 0 h 1337318"/>
              <a:gd name="connsiteX1" fmla="*/ 392176 w 395349"/>
              <a:gd name="connsiteY1" fmla="*/ 248994 h 1337318"/>
              <a:gd name="connsiteX2" fmla="*/ 380153 w 395349"/>
              <a:gd name="connsiteY2" fmla="*/ 632895 h 1337318"/>
              <a:gd name="connsiteX3" fmla="*/ 355616 w 395349"/>
              <a:gd name="connsiteY3" fmla="*/ 1063409 h 1337318"/>
              <a:gd name="connsiteX4" fmla="*/ 273992 w 395349"/>
              <a:gd name="connsiteY4" fmla="*/ 1270001 h 1337318"/>
              <a:gd name="connsiteX5" fmla="*/ 172611 w 395349"/>
              <a:gd name="connsiteY5" fmla="*/ 1337081 h 1337318"/>
              <a:gd name="connsiteX6" fmla="*/ 81546 w 395349"/>
              <a:gd name="connsiteY6" fmla="*/ 1252380 h 1337318"/>
              <a:gd name="connsiteX7" fmla="*/ 13455 w 395349"/>
              <a:gd name="connsiteY7" fmla="*/ 1011840 h 1337318"/>
              <a:gd name="connsiteX8" fmla="*/ 143 w 395349"/>
              <a:gd name="connsiteY8" fmla="*/ 519831 h 1337318"/>
              <a:gd name="connsiteX9" fmla="*/ 896 w 395349"/>
              <a:gd name="connsiteY9" fmla="*/ 18624 h 1337318"/>
              <a:gd name="connsiteX0" fmla="*/ 395176 w 395282"/>
              <a:gd name="connsiteY0" fmla="*/ 0 h 1337318"/>
              <a:gd name="connsiteX1" fmla="*/ 392109 w 395282"/>
              <a:gd name="connsiteY1" fmla="*/ 248994 h 1337318"/>
              <a:gd name="connsiteX2" fmla="*/ 380086 w 395282"/>
              <a:gd name="connsiteY2" fmla="*/ 632895 h 1337318"/>
              <a:gd name="connsiteX3" fmla="*/ 355549 w 395282"/>
              <a:gd name="connsiteY3" fmla="*/ 1063409 h 1337318"/>
              <a:gd name="connsiteX4" fmla="*/ 273925 w 395282"/>
              <a:gd name="connsiteY4" fmla="*/ 1270001 h 1337318"/>
              <a:gd name="connsiteX5" fmla="*/ 172544 w 395282"/>
              <a:gd name="connsiteY5" fmla="*/ 1337081 h 1337318"/>
              <a:gd name="connsiteX6" fmla="*/ 81479 w 395282"/>
              <a:gd name="connsiteY6" fmla="*/ 1252380 h 1337318"/>
              <a:gd name="connsiteX7" fmla="*/ 9763 w 395282"/>
              <a:gd name="connsiteY7" fmla="*/ 1013958 h 1337318"/>
              <a:gd name="connsiteX8" fmla="*/ 76 w 395282"/>
              <a:gd name="connsiteY8" fmla="*/ 519831 h 1337318"/>
              <a:gd name="connsiteX9" fmla="*/ 829 w 395282"/>
              <a:gd name="connsiteY9" fmla="*/ 18624 h 1337318"/>
              <a:gd name="connsiteX0" fmla="*/ 394347 w 394453"/>
              <a:gd name="connsiteY0" fmla="*/ 0 h 1337318"/>
              <a:gd name="connsiteX1" fmla="*/ 391280 w 394453"/>
              <a:gd name="connsiteY1" fmla="*/ 248994 h 1337318"/>
              <a:gd name="connsiteX2" fmla="*/ 379257 w 394453"/>
              <a:gd name="connsiteY2" fmla="*/ 632895 h 1337318"/>
              <a:gd name="connsiteX3" fmla="*/ 354720 w 394453"/>
              <a:gd name="connsiteY3" fmla="*/ 1063409 h 1337318"/>
              <a:gd name="connsiteX4" fmla="*/ 273096 w 394453"/>
              <a:gd name="connsiteY4" fmla="*/ 1270001 h 1337318"/>
              <a:gd name="connsiteX5" fmla="*/ 171715 w 394453"/>
              <a:gd name="connsiteY5" fmla="*/ 1337081 h 1337318"/>
              <a:gd name="connsiteX6" fmla="*/ 80650 w 394453"/>
              <a:gd name="connsiteY6" fmla="*/ 1252380 h 1337318"/>
              <a:gd name="connsiteX7" fmla="*/ 8934 w 394453"/>
              <a:gd name="connsiteY7" fmla="*/ 1013958 h 1337318"/>
              <a:gd name="connsiteX8" fmla="*/ 6115 w 394453"/>
              <a:gd name="connsiteY8" fmla="*/ 526778 h 1337318"/>
              <a:gd name="connsiteX9" fmla="*/ 0 w 394453"/>
              <a:gd name="connsiteY9" fmla="*/ 18624 h 1337318"/>
              <a:gd name="connsiteX0" fmla="*/ 393836 w 393942"/>
              <a:gd name="connsiteY0" fmla="*/ 126885 h 1464203"/>
              <a:gd name="connsiteX1" fmla="*/ 390769 w 393942"/>
              <a:gd name="connsiteY1" fmla="*/ 375879 h 1464203"/>
              <a:gd name="connsiteX2" fmla="*/ 378746 w 393942"/>
              <a:gd name="connsiteY2" fmla="*/ 759780 h 1464203"/>
              <a:gd name="connsiteX3" fmla="*/ 354209 w 393942"/>
              <a:gd name="connsiteY3" fmla="*/ 1190294 h 1464203"/>
              <a:gd name="connsiteX4" fmla="*/ 272585 w 393942"/>
              <a:gd name="connsiteY4" fmla="*/ 1396886 h 1464203"/>
              <a:gd name="connsiteX5" fmla="*/ 171204 w 393942"/>
              <a:gd name="connsiteY5" fmla="*/ 1463966 h 1464203"/>
              <a:gd name="connsiteX6" fmla="*/ 80139 w 393942"/>
              <a:gd name="connsiteY6" fmla="*/ 1379265 h 1464203"/>
              <a:gd name="connsiteX7" fmla="*/ 8423 w 393942"/>
              <a:gd name="connsiteY7" fmla="*/ 1140843 h 1464203"/>
              <a:gd name="connsiteX8" fmla="*/ 5604 w 393942"/>
              <a:gd name="connsiteY8" fmla="*/ 653663 h 1464203"/>
              <a:gd name="connsiteX9" fmla="*/ 0 w 393942"/>
              <a:gd name="connsiteY9" fmla="*/ 0 h 1464203"/>
              <a:gd name="connsiteX0" fmla="*/ 393836 w 393942"/>
              <a:gd name="connsiteY0" fmla="*/ 126885 h 1464203"/>
              <a:gd name="connsiteX1" fmla="*/ 390769 w 393942"/>
              <a:gd name="connsiteY1" fmla="*/ 375879 h 1464203"/>
              <a:gd name="connsiteX2" fmla="*/ 378746 w 393942"/>
              <a:gd name="connsiteY2" fmla="*/ 759780 h 1464203"/>
              <a:gd name="connsiteX3" fmla="*/ 354209 w 393942"/>
              <a:gd name="connsiteY3" fmla="*/ 1190294 h 1464203"/>
              <a:gd name="connsiteX4" fmla="*/ 272585 w 393942"/>
              <a:gd name="connsiteY4" fmla="*/ 1396886 h 1464203"/>
              <a:gd name="connsiteX5" fmla="*/ 171204 w 393942"/>
              <a:gd name="connsiteY5" fmla="*/ 1463966 h 1464203"/>
              <a:gd name="connsiteX6" fmla="*/ 80139 w 393942"/>
              <a:gd name="connsiteY6" fmla="*/ 1379265 h 1464203"/>
              <a:gd name="connsiteX7" fmla="*/ 8423 w 393942"/>
              <a:gd name="connsiteY7" fmla="*/ 1140843 h 1464203"/>
              <a:gd name="connsiteX8" fmla="*/ 5604 w 393942"/>
              <a:gd name="connsiteY8" fmla="*/ 653663 h 1464203"/>
              <a:gd name="connsiteX9" fmla="*/ 0 w 393942"/>
              <a:gd name="connsiteY9" fmla="*/ 0 h 1464203"/>
              <a:gd name="connsiteX0" fmla="*/ 394716 w 394784"/>
              <a:gd name="connsiteY0" fmla="*/ 0 h 1624142"/>
              <a:gd name="connsiteX1" fmla="*/ 390769 w 394784"/>
              <a:gd name="connsiteY1" fmla="*/ 535818 h 1624142"/>
              <a:gd name="connsiteX2" fmla="*/ 378746 w 394784"/>
              <a:gd name="connsiteY2" fmla="*/ 919719 h 1624142"/>
              <a:gd name="connsiteX3" fmla="*/ 354209 w 394784"/>
              <a:gd name="connsiteY3" fmla="*/ 1350233 h 1624142"/>
              <a:gd name="connsiteX4" fmla="*/ 272585 w 394784"/>
              <a:gd name="connsiteY4" fmla="*/ 1556825 h 1624142"/>
              <a:gd name="connsiteX5" fmla="*/ 171204 w 394784"/>
              <a:gd name="connsiteY5" fmla="*/ 1623905 h 1624142"/>
              <a:gd name="connsiteX6" fmla="*/ 80139 w 394784"/>
              <a:gd name="connsiteY6" fmla="*/ 1539204 h 1624142"/>
              <a:gd name="connsiteX7" fmla="*/ 8423 w 394784"/>
              <a:gd name="connsiteY7" fmla="*/ 1300782 h 1624142"/>
              <a:gd name="connsiteX8" fmla="*/ 5604 w 394784"/>
              <a:gd name="connsiteY8" fmla="*/ 813602 h 1624142"/>
              <a:gd name="connsiteX9" fmla="*/ 0 w 394784"/>
              <a:gd name="connsiteY9" fmla="*/ 159939 h 1624142"/>
              <a:gd name="connsiteX0" fmla="*/ 380872 w 391116"/>
              <a:gd name="connsiteY0" fmla="*/ 0 h 1791400"/>
              <a:gd name="connsiteX1" fmla="*/ 390769 w 391116"/>
              <a:gd name="connsiteY1" fmla="*/ 703076 h 1791400"/>
              <a:gd name="connsiteX2" fmla="*/ 378746 w 391116"/>
              <a:gd name="connsiteY2" fmla="*/ 1086977 h 1791400"/>
              <a:gd name="connsiteX3" fmla="*/ 354209 w 391116"/>
              <a:gd name="connsiteY3" fmla="*/ 1517491 h 1791400"/>
              <a:gd name="connsiteX4" fmla="*/ 272585 w 391116"/>
              <a:gd name="connsiteY4" fmla="*/ 1724083 h 1791400"/>
              <a:gd name="connsiteX5" fmla="*/ 171204 w 391116"/>
              <a:gd name="connsiteY5" fmla="*/ 1791163 h 1791400"/>
              <a:gd name="connsiteX6" fmla="*/ 80139 w 391116"/>
              <a:gd name="connsiteY6" fmla="*/ 1706462 h 1791400"/>
              <a:gd name="connsiteX7" fmla="*/ 8423 w 391116"/>
              <a:gd name="connsiteY7" fmla="*/ 1468040 h 1791400"/>
              <a:gd name="connsiteX8" fmla="*/ 5604 w 391116"/>
              <a:gd name="connsiteY8" fmla="*/ 980860 h 1791400"/>
              <a:gd name="connsiteX9" fmla="*/ 0 w 391116"/>
              <a:gd name="connsiteY9" fmla="*/ 327197 h 1791400"/>
              <a:gd name="connsiteX0" fmla="*/ 380872 w 380880"/>
              <a:gd name="connsiteY0" fmla="*/ 0 h 1791400"/>
              <a:gd name="connsiteX1" fmla="*/ 359722 w 380880"/>
              <a:gd name="connsiteY1" fmla="*/ 676005 h 1791400"/>
              <a:gd name="connsiteX2" fmla="*/ 378746 w 380880"/>
              <a:gd name="connsiteY2" fmla="*/ 1086977 h 1791400"/>
              <a:gd name="connsiteX3" fmla="*/ 354209 w 380880"/>
              <a:gd name="connsiteY3" fmla="*/ 1517491 h 1791400"/>
              <a:gd name="connsiteX4" fmla="*/ 272585 w 380880"/>
              <a:gd name="connsiteY4" fmla="*/ 1724083 h 1791400"/>
              <a:gd name="connsiteX5" fmla="*/ 171204 w 380880"/>
              <a:gd name="connsiteY5" fmla="*/ 1791163 h 1791400"/>
              <a:gd name="connsiteX6" fmla="*/ 80139 w 380880"/>
              <a:gd name="connsiteY6" fmla="*/ 1706462 h 1791400"/>
              <a:gd name="connsiteX7" fmla="*/ 8423 w 380880"/>
              <a:gd name="connsiteY7" fmla="*/ 1468040 h 1791400"/>
              <a:gd name="connsiteX8" fmla="*/ 5604 w 380880"/>
              <a:gd name="connsiteY8" fmla="*/ 980860 h 1791400"/>
              <a:gd name="connsiteX9" fmla="*/ 0 w 380880"/>
              <a:gd name="connsiteY9" fmla="*/ 327197 h 1791400"/>
              <a:gd name="connsiteX0" fmla="*/ 380872 w 380880"/>
              <a:gd name="connsiteY0" fmla="*/ 0 h 1791400"/>
              <a:gd name="connsiteX1" fmla="*/ 359722 w 380880"/>
              <a:gd name="connsiteY1" fmla="*/ 676005 h 1791400"/>
              <a:gd name="connsiteX2" fmla="*/ 341270 w 380880"/>
              <a:gd name="connsiteY2" fmla="*/ 1170517 h 1791400"/>
              <a:gd name="connsiteX3" fmla="*/ 354209 w 380880"/>
              <a:gd name="connsiteY3" fmla="*/ 1517491 h 1791400"/>
              <a:gd name="connsiteX4" fmla="*/ 272585 w 380880"/>
              <a:gd name="connsiteY4" fmla="*/ 1724083 h 1791400"/>
              <a:gd name="connsiteX5" fmla="*/ 171204 w 380880"/>
              <a:gd name="connsiteY5" fmla="*/ 1791163 h 1791400"/>
              <a:gd name="connsiteX6" fmla="*/ 80139 w 380880"/>
              <a:gd name="connsiteY6" fmla="*/ 1706462 h 1791400"/>
              <a:gd name="connsiteX7" fmla="*/ 8423 w 380880"/>
              <a:gd name="connsiteY7" fmla="*/ 1468040 h 1791400"/>
              <a:gd name="connsiteX8" fmla="*/ 5604 w 380880"/>
              <a:gd name="connsiteY8" fmla="*/ 980860 h 1791400"/>
              <a:gd name="connsiteX9" fmla="*/ 0 w 380880"/>
              <a:gd name="connsiteY9" fmla="*/ 327197 h 1791400"/>
              <a:gd name="connsiteX0" fmla="*/ 380872 w 380880"/>
              <a:gd name="connsiteY0" fmla="*/ 0 h 1791482"/>
              <a:gd name="connsiteX1" fmla="*/ 359722 w 380880"/>
              <a:gd name="connsiteY1" fmla="*/ 676005 h 1791482"/>
              <a:gd name="connsiteX2" fmla="*/ 341270 w 380880"/>
              <a:gd name="connsiteY2" fmla="*/ 1170517 h 1791482"/>
              <a:gd name="connsiteX3" fmla="*/ 318439 w 380880"/>
              <a:gd name="connsiteY3" fmla="*/ 1472632 h 1791482"/>
              <a:gd name="connsiteX4" fmla="*/ 272585 w 380880"/>
              <a:gd name="connsiteY4" fmla="*/ 1724083 h 1791482"/>
              <a:gd name="connsiteX5" fmla="*/ 171204 w 380880"/>
              <a:gd name="connsiteY5" fmla="*/ 1791163 h 1791482"/>
              <a:gd name="connsiteX6" fmla="*/ 80139 w 380880"/>
              <a:gd name="connsiteY6" fmla="*/ 1706462 h 1791482"/>
              <a:gd name="connsiteX7" fmla="*/ 8423 w 380880"/>
              <a:gd name="connsiteY7" fmla="*/ 1468040 h 1791482"/>
              <a:gd name="connsiteX8" fmla="*/ 5604 w 380880"/>
              <a:gd name="connsiteY8" fmla="*/ 980860 h 1791482"/>
              <a:gd name="connsiteX9" fmla="*/ 0 w 380880"/>
              <a:gd name="connsiteY9" fmla="*/ 327197 h 1791482"/>
              <a:gd name="connsiteX0" fmla="*/ 380872 w 380880"/>
              <a:gd name="connsiteY0" fmla="*/ 0 h 1792114"/>
              <a:gd name="connsiteX1" fmla="*/ 359722 w 380880"/>
              <a:gd name="connsiteY1" fmla="*/ 676005 h 1792114"/>
              <a:gd name="connsiteX2" fmla="*/ 341270 w 380880"/>
              <a:gd name="connsiteY2" fmla="*/ 1170517 h 1792114"/>
              <a:gd name="connsiteX3" fmla="*/ 318439 w 380880"/>
              <a:gd name="connsiteY3" fmla="*/ 1472632 h 1792114"/>
              <a:gd name="connsiteX4" fmla="*/ 263185 w 380880"/>
              <a:gd name="connsiteY4" fmla="*/ 1661080 h 1792114"/>
              <a:gd name="connsiteX5" fmla="*/ 171204 w 380880"/>
              <a:gd name="connsiteY5" fmla="*/ 1791163 h 1792114"/>
              <a:gd name="connsiteX6" fmla="*/ 80139 w 380880"/>
              <a:gd name="connsiteY6" fmla="*/ 1706462 h 1792114"/>
              <a:gd name="connsiteX7" fmla="*/ 8423 w 380880"/>
              <a:gd name="connsiteY7" fmla="*/ 1468040 h 1792114"/>
              <a:gd name="connsiteX8" fmla="*/ 5604 w 380880"/>
              <a:gd name="connsiteY8" fmla="*/ 980860 h 1792114"/>
              <a:gd name="connsiteX9" fmla="*/ 0 w 380880"/>
              <a:gd name="connsiteY9" fmla="*/ 327197 h 1792114"/>
              <a:gd name="connsiteX0" fmla="*/ 380872 w 380880"/>
              <a:gd name="connsiteY0" fmla="*/ 0 h 1749622"/>
              <a:gd name="connsiteX1" fmla="*/ 359722 w 380880"/>
              <a:gd name="connsiteY1" fmla="*/ 676005 h 1749622"/>
              <a:gd name="connsiteX2" fmla="*/ 341270 w 380880"/>
              <a:gd name="connsiteY2" fmla="*/ 1170517 h 1749622"/>
              <a:gd name="connsiteX3" fmla="*/ 318439 w 380880"/>
              <a:gd name="connsiteY3" fmla="*/ 1472632 h 1749622"/>
              <a:gd name="connsiteX4" fmla="*/ 263185 w 380880"/>
              <a:gd name="connsiteY4" fmla="*/ 1661080 h 1749622"/>
              <a:gd name="connsiteX5" fmla="*/ 178067 w 380880"/>
              <a:gd name="connsiteY5" fmla="*/ 1746056 h 1749622"/>
              <a:gd name="connsiteX6" fmla="*/ 80139 w 380880"/>
              <a:gd name="connsiteY6" fmla="*/ 1706462 h 1749622"/>
              <a:gd name="connsiteX7" fmla="*/ 8423 w 380880"/>
              <a:gd name="connsiteY7" fmla="*/ 1468040 h 1749622"/>
              <a:gd name="connsiteX8" fmla="*/ 5604 w 380880"/>
              <a:gd name="connsiteY8" fmla="*/ 980860 h 1749622"/>
              <a:gd name="connsiteX9" fmla="*/ 0 w 380880"/>
              <a:gd name="connsiteY9" fmla="*/ 327197 h 1749622"/>
              <a:gd name="connsiteX0" fmla="*/ 380872 w 380880"/>
              <a:gd name="connsiteY0" fmla="*/ 0 h 1748882"/>
              <a:gd name="connsiteX1" fmla="*/ 359722 w 380880"/>
              <a:gd name="connsiteY1" fmla="*/ 676005 h 1748882"/>
              <a:gd name="connsiteX2" fmla="*/ 341270 w 380880"/>
              <a:gd name="connsiteY2" fmla="*/ 1170517 h 1748882"/>
              <a:gd name="connsiteX3" fmla="*/ 318439 w 380880"/>
              <a:gd name="connsiteY3" fmla="*/ 1472632 h 1748882"/>
              <a:gd name="connsiteX4" fmla="*/ 263185 w 380880"/>
              <a:gd name="connsiteY4" fmla="*/ 1661080 h 1748882"/>
              <a:gd name="connsiteX5" fmla="*/ 178067 w 380880"/>
              <a:gd name="connsiteY5" fmla="*/ 1746056 h 1748882"/>
              <a:gd name="connsiteX6" fmla="*/ 97116 w 380880"/>
              <a:gd name="connsiteY6" fmla="*/ 1703393 h 1748882"/>
              <a:gd name="connsiteX7" fmla="*/ 8423 w 380880"/>
              <a:gd name="connsiteY7" fmla="*/ 1468040 h 1748882"/>
              <a:gd name="connsiteX8" fmla="*/ 5604 w 380880"/>
              <a:gd name="connsiteY8" fmla="*/ 980860 h 1748882"/>
              <a:gd name="connsiteX9" fmla="*/ 0 w 380880"/>
              <a:gd name="connsiteY9" fmla="*/ 327197 h 1748882"/>
              <a:gd name="connsiteX0" fmla="*/ 380872 w 380880"/>
              <a:gd name="connsiteY0" fmla="*/ 0 h 1748705"/>
              <a:gd name="connsiteX1" fmla="*/ 359722 w 380880"/>
              <a:gd name="connsiteY1" fmla="*/ 676005 h 1748705"/>
              <a:gd name="connsiteX2" fmla="*/ 341270 w 380880"/>
              <a:gd name="connsiteY2" fmla="*/ 1170517 h 1748705"/>
              <a:gd name="connsiteX3" fmla="*/ 318439 w 380880"/>
              <a:gd name="connsiteY3" fmla="*/ 1472632 h 1748705"/>
              <a:gd name="connsiteX4" fmla="*/ 263185 w 380880"/>
              <a:gd name="connsiteY4" fmla="*/ 1661080 h 1748705"/>
              <a:gd name="connsiteX5" fmla="*/ 178067 w 380880"/>
              <a:gd name="connsiteY5" fmla="*/ 1746056 h 1748705"/>
              <a:gd name="connsiteX6" fmla="*/ 97116 w 380880"/>
              <a:gd name="connsiteY6" fmla="*/ 1703393 h 1748705"/>
              <a:gd name="connsiteX7" fmla="*/ 17913 w 380880"/>
              <a:gd name="connsiteY7" fmla="*/ 1476195 h 1748705"/>
              <a:gd name="connsiteX8" fmla="*/ 5604 w 380880"/>
              <a:gd name="connsiteY8" fmla="*/ 980860 h 1748705"/>
              <a:gd name="connsiteX9" fmla="*/ 0 w 380880"/>
              <a:gd name="connsiteY9" fmla="*/ 327197 h 1748705"/>
              <a:gd name="connsiteX0" fmla="*/ 380872 w 380880"/>
              <a:gd name="connsiteY0" fmla="*/ 0 h 1748705"/>
              <a:gd name="connsiteX1" fmla="*/ 359722 w 380880"/>
              <a:gd name="connsiteY1" fmla="*/ 676005 h 1748705"/>
              <a:gd name="connsiteX2" fmla="*/ 341270 w 380880"/>
              <a:gd name="connsiteY2" fmla="*/ 1170517 h 1748705"/>
              <a:gd name="connsiteX3" fmla="*/ 318439 w 380880"/>
              <a:gd name="connsiteY3" fmla="*/ 1472632 h 1748705"/>
              <a:gd name="connsiteX4" fmla="*/ 263185 w 380880"/>
              <a:gd name="connsiteY4" fmla="*/ 1661080 h 1748705"/>
              <a:gd name="connsiteX5" fmla="*/ 178067 w 380880"/>
              <a:gd name="connsiteY5" fmla="*/ 1746056 h 1748705"/>
              <a:gd name="connsiteX6" fmla="*/ 97116 w 380880"/>
              <a:gd name="connsiteY6" fmla="*/ 1703393 h 1748705"/>
              <a:gd name="connsiteX7" fmla="*/ 17913 w 380880"/>
              <a:gd name="connsiteY7" fmla="*/ 1476195 h 1748705"/>
              <a:gd name="connsiteX8" fmla="*/ 23295 w 380880"/>
              <a:gd name="connsiteY8" fmla="*/ 956826 h 1748705"/>
              <a:gd name="connsiteX9" fmla="*/ 0 w 380880"/>
              <a:gd name="connsiteY9" fmla="*/ 327197 h 1748705"/>
              <a:gd name="connsiteX0" fmla="*/ 368110 w 368118"/>
              <a:gd name="connsiteY0" fmla="*/ 0 h 1748705"/>
              <a:gd name="connsiteX1" fmla="*/ 346960 w 368118"/>
              <a:gd name="connsiteY1" fmla="*/ 676005 h 1748705"/>
              <a:gd name="connsiteX2" fmla="*/ 328508 w 368118"/>
              <a:gd name="connsiteY2" fmla="*/ 1170517 h 1748705"/>
              <a:gd name="connsiteX3" fmla="*/ 305677 w 368118"/>
              <a:gd name="connsiteY3" fmla="*/ 1472632 h 1748705"/>
              <a:gd name="connsiteX4" fmla="*/ 250423 w 368118"/>
              <a:gd name="connsiteY4" fmla="*/ 1661080 h 1748705"/>
              <a:gd name="connsiteX5" fmla="*/ 165305 w 368118"/>
              <a:gd name="connsiteY5" fmla="*/ 1746056 h 1748705"/>
              <a:gd name="connsiteX6" fmla="*/ 84354 w 368118"/>
              <a:gd name="connsiteY6" fmla="*/ 1703393 h 1748705"/>
              <a:gd name="connsiteX7" fmla="*/ 5151 w 368118"/>
              <a:gd name="connsiteY7" fmla="*/ 1476195 h 1748705"/>
              <a:gd name="connsiteX8" fmla="*/ 10533 w 368118"/>
              <a:gd name="connsiteY8" fmla="*/ 956826 h 1748705"/>
              <a:gd name="connsiteX9" fmla="*/ 33296 w 368118"/>
              <a:gd name="connsiteY9" fmla="*/ 226317 h 1748705"/>
              <a:gd name="connsiteX0" fmla="*/ 368002 w 368010"/>
              <a:gd name="connsiteY0" fmla="*/ 0 h 1748705"/>
              <a:gd name="connsiteX1" fmla="*/ 346852 w 368010"/>
              <a:gd name="connsiteY1" fmla="*/ 676005 h 1748705"/>
              <a:gd name="connsiteX2" fmla="*/ 328400 w 368010"/>
              <a:gd name="connsiteY2" fmla="*/ 1170517 h 1748705"/>
              <a:gd name="connsiteX3" fmla="*/ 305569 w 368010"/>
              <a:gd name="connsiteY3" fmla="*/ 1472632 h 1748705"/>
              <a:gd name="connsiteX4" fmla="*/ 250315 w 368010"/>
              <a:gd name="connsiteY4" fmla="*/ 1661080 h 1748705"/>
              <a:gd name="connsiteX5" fmla="*/ 165197 w 368010"/>
              <a:gd name="connsiteY5" fmla="*/ 1746056 h 1748705"/>
              <a:gd name="connsiteX6" fmla="*/ 84246 w 368010"/>
              <a:gd name="connsiteY6" fmla="*/ 1703393 h 1748705"/>
              <a:gd name="connsiteX7" fmla="*/ 5043 w 368010"/>
              <a:gd name="connsiteY7" fmla="*/ 1476195 h 1748705"/>
              <a:gd name="connsiteX8" fmla="*/ 10425 w 368010"/>
              <a:gd name="connsiteY8" fmla="*/ 956826 h 1748705"/>
              <a:gd name="connsiteX9" fmla="*/ 29801 w 368010"/>
              <a:gd name="connsiteY9" fmla="*/ 221447 h 1748705"/>
              <a:gd name="connsiteX0" fmla="*/ 366154 w 366162"/>
              <a:gd name="connsiteY0" fmla="*/ 0 h 1748705"/>
              <a:gd name="connsiteX1" fmla="*/ 345004 w 366162"/>
              <a:gd name="connsiteY1" fmla="*/ 676005 h 1748705"/>
              <a:gd name="connsiteX2" fmla="*/ 326552 w 366162"/>
              <a:gd name="connsiteY2" fmla="*/ 1170517 h 1748705"/>
              <a:gd name="connsiteX3" fmla="*/ 303721 w 366162"/>
              <a:gd name="connsiteY3" fmla="*/ 1472632 h 1748705"/>
              <a:gd name="connsiteX4" fmla="*/ 248467 w 366162"/>
              <a:gd name="connsiteY4" fmla="*/ 1661080 h 1748705"/>
              <a:gd name="connsiteX5" fmla="*/ 163349 w 366162"/>
              <a:gd name="connsiteY5" fmla="*/ 1746056 h 1748705"/>
              <a:gd name="connsiteX6" fmla="*/ 82398 w 366162"/>
              <a:gd name="connsiteY6" fmla="*/ 1703393 h 1748705"/>
              <a:gd name="connsiteX7" fmla="*/ 3195 w 366162"/>
              <a:gd name="connsiteY7" fmla="*/ 1476195 h 1748705"/>
              <a:gd name="connsiteX8" fmla="*/ 16731 w 366162"/>
              <a:gd name="connsiteY8" fmla="*/ 952062 h 1748705"/>
              <a:gd name="connsiteX9" fmla="*/ 27953 w 366162"/>
              <a:gd name="connsiteY9" fmla="*/ 221447 h 1748705"/>
              <a:gd name="connsiteX0" fmla="*/ 361081 w 361089"/>
              <a:gd name="connsiteY0" fmla="*/ 0 h 1748960"/>
              <a:gd name="connsiteX1" fmla="*/ 339931 w 361089"/>
              <a:gd name="connsiteY1" fmla="*/ 676005 h 1748960"/>
              <a:gd name="connsiteX2" fmla="*/ 321479 w 361089"/>
              <a:gd name="connsiteY2" fmla="*/ 1170517 h 1748960"/>
              <a:gd name="connsiteX3" fmla="*/ 298648 w 361089"/>
              <a:gd name="connsiteY3" fmla="*/ 1472632 h 1748960"/>
              <a:gd name="connsiteX4" fmla="*/ 243394 w 361089"/>
              <a:gd name="connsiteY4" fmla="*/ 1661080 h 1748960"/>
              <a:gd name="connsiteX5" fmla="*/ 158276 w 361089"/>
              <a:gd name="connsiteY5" fmla="*/ 1746056 h 1748960"/>
              <a:gd name="connsiteX6" fmla="*/ 77325 w 361089"/>
              <a:gd name="connsiteY6" fmla="*/ 1703393 h 1748960"/>
              <a:gd name="connsiteX7" fmla="*/ 3844 w 361089"/>
              <a:gd name="connsiteY7" fmla="*/ 1464633 h 1748960"/>
              <a:gd name="connsiteX8" fmla="*/ 11658 w 361089"/>
              <a:gd name="connsiteY8" fmla="*/ 952062 h 1748960"/>
              <a:gd name="connsiteX9" fmla="*/ 22880 w 361089"/>
              <a:gd name="connsiteY9" fmla="*/ 221447 h 1748960"/>
              <a:gd name="connsiteX0" fmla="*/ 361081 w 361089"/>
              <a:gd name="connsiteY0" fmla="*/ 0 h 1750765"/>
              <a:gd name="connsiteX1" fmla="*/ 339931 w 361089"/>
              <a:gd name="connsiteY1" fmla="*/ 676005 h 1750765"/>
              <a:gd name="connsiteX2" fmla="*/ 321479 w 361089"/>
              <a:gd name="connsiteY2" fmla="*/ 1170517 h 1750765"/>
              <a:gd name="connsiteX3" fmla="*/ 298648 w 361089"/>
              <a:gd name="connsiteY3" fmla="*/ 1472632 h 1750765"/>
              <a:gd name="connsiteX4" fmla="*/ 254026 w 361089"/>
              <a:gd name="connsiteY4" fmla="*/ 1635691 h 1750765"/>
              <a:gd name="connsiteX5" fmla="*/ 158276 w 361089"/>
              <a:gd name="connsiteY5" fmla="*/ 1746056 h 1750765"/>
              <a:gd name="connsiteX6" fmla="*/ 77325 w 361089"/>
              <a:gd name="connsiteY6" fmla="*/ 1703393 h 1750765"/>
              <a:gd name="connsiteX7" fmla="*/ 3844 w 361089"/>
              <a:gd name="connsiteY7" fmla="*/ 1464633 h 1750765"/>
              <a:gd name="connsiteX8" fmla="*/ 11658 w 361089"/>
              <a:gd name="connsiteY8" fmla="*/ 952062 h 1750765"/>
              <a:gd name="connsiteX9" fmla="*/ 22880 w 361089"/>
              <a:gd name="connsiteY9" fmla="*/ 221447 h 1750765"/>
              <a:gd name="connsiteX0" fmla="*/ 361522 w 361530"/>
              <a:gd name="connsiteY0" fmla="*/ 0 h 1750545"/>
              <a:gd name="connsiteX1" fmla="*/ 340372 w 361530"/>
              <a:gd name="connsiteY1" fmla="*/ 676005 h 1750545"/>
              <a:gd name="connsiteX2" fmla="*/ 321920 w 361530"/>
              <a:gd name="connsiteY2" fmla="*/ 1170517 h 1750545"/>
              <a:gd name="connsiteX3" fmla="*/ 299089 w 361530"/>
              <a:gd name="connsiteY3" fmla="*/ 1472632 h 1750545"/>
              <a:gd name="connsiteX4" fmla="*/ 254467 w 361530"/>
              <a:gd name="connsiteY4" fmla="*/ 1635691 h 1750545"/>
              <a:gd name="connsiteX5" fmla="*/ 158717 w 361530"/>
              <a:gd name="connsiteY5" fmla="*/ 1746056 h 1750545"/>
              <a:gd name="connsiteX6" fmla="*/ 84013 w 361530"/>
              <a:gd name="connsiteY6" fmla="*/ 1702483 h 1750545"/>
              <a:gd name="connsiteX7" fmla="*/ 4285 w 361530"/>
              <a:gd name="connsiteY7" fmla="*/ 1464633 h 1750545"/>
              <a:gd name="connsiteX8" fmla="*/ 12099 w 361530"/>
              <a:gd name="connsiteY8" fmla="*/ 952062 h 1750545"/>
              <a:gd name="connsiteX9" fmla="*/ 23321 w 361530"/>
              <a:gd name="connsiteY9" fmla="*/ 221447 h 1750545"/>
              <a:gd name="connsiteX0" fmla="*/ 361138 w 361146"/>
              <a:gd name="connsiteY0" fmla="*/ 0 h 1751351"/>
              <a:gd name="connsiteX1" fmla="*/ 339988 w 361146"/>
              <a:gd name="connsiteY1" fmla="*/ 676005 h 1751351"/>
              <a:gd name="connsiteX2" fmla="*/ 321536 w 361146"/>
              <a:gd name="connsiteY2" fmla="*/ 1170517 h 1751351"/>
              <a:gd name="connsiteX3" fmla="*/ 298705 w 361146"/>
              <a:gd name="connsiteY3" fmla="*/ 1472632 h 1751351"/>
              <a:gd name="connsiteX4" fmla="*/ 254083 w 361146"/>
              <a:gd name="connsiteY4" fmla="*/ 1635691 h 1751351"/>
              <a:gd name="connsiteX5" fmla="*/ 158333 w 361146"/>
              <a:gd name="connsiteY5" fmla="*/ 1746056 h 1751351"/>
              <a:gd name="connsiteX6" fmla="*/ 78193 w 361146"/>
              <a:gd name="connsiteY6" fmla="*/ 1705660 h 1751351"/>
              <a:gd name="connsiteX7" fmla="*/ 3901 w 361146"/>
              <a:gd name="connsiteY7" fmla="*/ 1464633 h 1751351"/>
              <a:gd name="connsiteX8" fmla="*/ 11715 w 361146"/>
              <a:gd name="connsiteY8" fmla="*/ 952062 h 1751351"/>
              <a:gd name="connsiteX9" fmla="*/ 22937 w 361146"/>
              <a:gd name="connsiteY9" fmla="*/ 221447 h 175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146" h="1751351">
                <a:moveTo>
                  <a:pt x="361138" y="0"/>
                </a:moveTo>
                <a:cubicBezTo>
                  <a:pt x="361594" y="39706"/>
                  <a:pt x="342503" y="570523"/>
                  <a:pt x="339988" y="676005"/>
                </a:cubicBezTo>
                <a:cubicBezTo>
                  <a:pt x="337473" y="781487"/>
                  <a:pt x="328416" y="1037746"/>
                  <a:pt x="321536" y="1170517"/>
                </a:cubicBezTo>
                <a:cubicBezTo>
                  <a:pt x="314656" y="1303288"/>
                  <a:pt x="309947" y="1395103"/>
                  <a:pt x="298705" y="1472632"/>
                </a:cubicBezTo>
                <a:cubicBezTo>
                  <a:pt x="287463" y="1550161"/>
                  <a:pt x="277478" y="1590120"/>
                  <a:pt x="254083" y="1635691"/>
                </a:cubicBezTo>
                <a:cubicBezTo>
                  <a:pt x="230688" y="1681262"/>
                  <a:pt x="187648" y="1734395"/>
                  <a:pt x="158333" y="1746056"/>
                </a:cubicBezTo>
                <a:cubicBezTo>
                  <a:pt x="129018" y="1757717"/>
                  <a:pt x="103932" y="1752564"/>
                  <a:pt x="78193" y="1705660"/>
                </a:cubicBezTo>
                <a:cubicBezTo>
                  <a:pt x="52454" y="1658756"/>
                  <a:pt x="14981" y="1590233"/>
                  <a:pt x="3901" y="1464633"/>
                </a:cubicBezTo>
                <a:cubicBezTo>
                  <a:pt x="-7179" y="1339033"/>
                  <a:pt x="8542" y="1159260"/>
                  <a:pt x="11715" y="952062"/>
                </a:cubicBezTo>
                <a:cubicBezTo>
                  <a:pt x="14888" y="744864"/>
                  <a:pt x="29350" y="337526"/>
                  <a:pt x="22937" y="221447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Freihandform 123"/>
          <p:cNvSpPr/>
          <p:nvPr/>
        </p:nvSpPr>
        <p:spPr>
          <a:xfrm rot="19177402" flipH="1" flipV="1">
            <a:off x="2452746" y="5577717"/>
            <a:ext cx="694579" cy="1256488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14" h="1616185">
                <a:moveTo>
                  <a:pt x="271173" y="216312"/>
                </a:moveTo>
                <a:cubicBezTo>
                  <a:pt x="274434" y="394046"/>
                  <a:pt x="293449" y="767542"/>
                  <a:pt x="298139" y="949623"/>
                </a:cubicBezTo>
                <a:cubicBezTo>
                  <a:pt x="302829" y="1131704"/>
                  <a:pt x="307330" y="1213075"/>
                  <a:pt x="299314" y="1308798"/>
                </a:cubicBezTo>
                <a:cubicBezTo>
                  <a:pt x="291298" y="1404521"/>
                  <a:pt x="268574" y="1472735"/>
                  <a:pt x="250041" y="1523961"/>
                </a:cubicBezTo>
                <a:cubicBezTo>
                  <a:pt x="231508" y="1575187"/>
                  <a:pt x="210752" y="1614963"/>
                  <a:pt x="188116" y="1616157"/>
                </a:cubicBezTo>
                <a:cubicBezTo>
                  <a:pt x="165480" y="1617351"/>
                  <a:pt x="135451" y="1581230"/>
                  <a:pt x="114224" y="1531125"/>
                </a:cubicBezTo>
                <a:cubicBezTo>
                  <a:pt x="92997" y="1481020"/>
                  <a:pt x="72688" y="1427457"/>
                  <a:pt x="60755" y="1315527"/>
                </a:cubicBezTo>
                <a:cubicBezTo>
                  <a:pt x="48822" y="1203597"/>
                  <a:pt x="52749" y="1078796"/>
                  <a:pt x="42623" y="859542"/>
                </a:cubicBezTo>
                <a:cubicBezTo>
                  <a:pt x="32497" y="640288"/>
                  <a:pt x="7873" y="709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Freihandform 125"/>
          <p:cNvSpPr/>
          <p:nvPr/>
        </p:nvSpPr>
        <p:spPr>
          <a:xfrm>
            <a:off x="1016922" y="5144999"/>
            <a:ext cx="1664494" cy="1579563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69219 w 1369219"/>
              <a:gd name="connsiteY0" fmla="*/ 1473200 h 1473200"/>
              <a:gd name="connsiteX1" fmla="*/ 1112044 w 1369219"/>
              <a:gd name="connsiteY1" fmla="*/ 1190625 h 1473200"/>
              <a:gd name="connsiteX2" fmla="*/ 997744 w 1369219"/>
              <a:gd name="connsiteY2" fmla="*/ 987425 h 1473200"/>
              <a:gd name="connsiteX3" fmla="*/ 965994 w 1369219"/>
              <a:gd name="connsiteY3" fmla="*/ 841375 h 1473200"/>
              <a:gd name="connsiteX4" fmla="*/ 921544 w 1369219"/>
              <a:gd name="connsiteY4" fmla="*/ 714375 h 1473200"/>
              <a:gd name="connsiteX5" fmla="*/ 696119 w 1369219"/>
              <a:gd name="connsiteY5" fmla="*/ 660400 h 1473200"/>
              <a:gd name="connsiteX6" fmla="*/ 473869 w 1369219"/>
              <a:gd name="connsiteY6" fmla="*/ 508000 h 1473200"/>
              <a:gd name="connsiteX7" fmla="*/ 0 w 1369219"/>
              <a:gd name="connsiteY7" fmla="*/ 0 h 1473200"/>
              <a:gd name="connsiteX0" fmla="*/ 1378744 w 1378744"/>
              <a:gd name="connsiteY0" fmla="*/ 1487488 h 1487488"/>
              <a:gd name="connsiteX1" fmla="*/ 1121569 w 1378744"/>
              <a:gd name="connsiteY1" fmla="*/ 1204913 h 1487488"/>
              <a:gd name="connsiteX2" fmla="*/ 1007269 w 1378744"/>
              <a:gd name="connsiteY2" fmla="*/ 1001713 h 1487488"/>
              <a:gd name="connsiteX3" fmla="*/ 975519 w 1378744"/>
              <a:gd name="connsiteY3" fmla="*/ 855663 h 1487488"/>
              <a:gd name="connsiteX4" fmla="*/ 931069 w 1378744"/>
              <a:gd name="connsiteY4" fmla="*/ 728663 h 1487488"/>
              <a:gd name="connsiteX5" fmla="*/ 705644 w 1378744"/>
              <a:gd name="connsiteY5" fmla="*/ 674688 h 1487488"/>
              <a:gd name="connsiteX6" fmla="*/ 483394 w 1378744"/>
              <a:gd name="connsiteY6" fmla="*/ 522288 h 1487488"/>
              <a:gd name="connsiteX7" fmla="*/ 0 w 1378744"/>
              <a:gd name="connsiteY7" fmla="*/ 0 h 1487488"/>
              <a:gd name="connsiteX0" fmla="*/ 1537494 w 1537494"/>
              <a:gd name="connsiteY0" fmla="*/ 1512888 h 1512888"/>
              <a:gd name="connsiteX1" fmla="*/ 1280319 w 1537494"/>
              <a:gd name="connsiteY1" fmla="*/ 1230313 h 1512888"/>
              <a:gd name="connsiteX2" fmla="*/ 1166019 w 1537494"/>
              <a:gd name="connsiteY2" fmla="*/ 1027113 h 1512888"/>
              <a:gd name="connsiteX3" fmla="*/ 1134269 w 1537494"/>
              <a:gd name="connsiteY3" fmla="*/ 881063 h 1512888"/>
              <a:gd name="connsiteX4" fmla="*/ 1089819 w 1537494"/>
              <a:gd name="connsiteY4" fmla="*/ 754063 h 1512888"/>
              <a:gd name="connsiteX5" fmla="*/ 864394 w 1537494"/>
              <a:gd name="connsiteY5" fmla="*/ 700088 h 1512888"/>
              <a:gd name="connsiteX6" fmla="*/ 642144 w 1537494"/>
              <a:gd name="connsiteY6" fmla="*/ 547688 h 1512888"/>
              <a:gd name="connsiteX7" fmla="*/ 0 w 1537494"/>
              <a:gd name="connsiteY7" fmla="*/ 0 h 1512888"/>
              <a:gd name="connsiteX0" fmla="*/ 1537494 w 1537494"/>
              <a:gd name="connsiteY0" fmla="*/ 1512888 h 1512888"/>
              <a:gd name="connsiteX1" fmla="*/ 1280319 w 1537494"/>
              <a:gd name="connsiteY1" fmla="*/ 1230313 h 1512888"/>
              <a:gd name="connsiteX2" fmla="*/ 1166019 w 1537494"/>
              <a:gd name="connsiteY2" fmla="*/ 1027113 h 1512888"/>
              <a:gd name="connsiteX3" fmla="*/ 1134269 w 1537494"/>
              <a:gd name="connsiteY3" fmla="*/ 881063 h 1512888"/>
              <a:gd name="connsiteX4" fmla="*/ 1089819 w 1537494"/>
              <a:gd name="connsiteY4" fmla="*/ 754063 h 1512888"/>
              <a:gd name="connsiteX5" fmla="*/ 864394 w 1537494"/>
              <a:gd name="connsiteY5" fmla="*/ 700088 h 1512888"/>
              <a:gd name="connsiteX6" fmla="*/ 642144 w 1537494"/>
              <a:gd name="connsiteY6" fmla="*/ 547688 h 1512888"/>
              <a:gd name="connsiteX7" fmla="*/ 0 w 1537494"/>
              <a:gd name="connsiteY7" fmla="*/ 0 h 1512888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51669 w 1547019"/>
              <a:gd name="connsiteY6" fmla="*/ 557213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51669 w 1547019"/>
              <a:gd name="connsiteY6" fmla="*/ 566738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38969 w 1547019"/>
              <a:gd name="connsiteY6" fmla="*/ 566738 h 1522413"/>
              <a:gd name="connsiteX7" fmla="*/ 0 w 1547019"/>
              <a:gd name="connsiteY7" fmla="*/ 0 h 1522413"/>
              <a:gd name="connsiteX0" fmla="*/ 1547019 w 1547019"/>
              <a:gd name="connsiteY0" fmla="*/ 1522413 h 1522413"/>
              <a:gd name="connsiteX1" fmla="*/ 1289844 w 1547019"/>
              <a:gd name="connsiteY1" fmla="*/ 1239838 h 1522413"/>
              <a:gd name="connsiteX2" fmla="*/ 1175544 w 1547019"/>
              <a:gd name="connsiteY2" fmla="*/ 1036638 h 1522413"/>
              <a:gd name="connsiteX3" fmla="*/ 1143794 w 1547019"/>
              <a:gd name="connsiteY3" fmla="*/ 890588 h 1522413"/>
              <a:gd name="connsiteX4" fmla="*/ 1099344 w 1547019"/>
              <a:gd name="connsiteY4" fmla="*/ 763588 h 1522413"/>
              <a:gd name="connsiteX5" fmla="*/ 873919 w 1547019"/>
              <a:gd name="connsiteY5" fmla="*/ 709613 h 1522413"/>
              <a:gd name="connsiteX6" fmla="*/ 661194 w 1547019"/>
              <a:gd name="connsiteY6" fmla="*/ 569913 h 1522413"/>
              <a:gd name="connsiteX7" fmla="*/ 0 w 1547019"/>
              <a:gd name="connsiteY7" fmla="*/ 0 h 1522413"/>
              <a:gd name="connsiteX0" fmla="*/ 1550194 w 1550194"/>
              <a:gd name="connsiteY0" fmla="*/ 1538288 h 1538288"/>
              <a:gd name="connsiteX1" fmla="*/ 1293019 w 1550194"/>
              <a:gd name="connsiteY1" fmla="*/ 1255713 h 1538288"/>
              <a:gd name="connsiteX2" fmla="*/ 1178719 w 1550194"/>
              <a:gd name="connsiteY2" fmla="*/ 1052513 h 1538288"/>
              <a:gd name="connsiteX3" fmla="*/ 1146969 w 1550194"/>
              <a:gd name="connsiteY3" fmla="*/ 906463 h 1538288"/>
              <a:gd name="connsiteX4" fmla="*/ 1102519 w 1550194"/>
              <a:gd name="connsiteY4" fmla="*/ 779463 h 1538288"/>
              <a:gd name="connsiteX5" fmla="*/ 877094 w 1550194"/>
              <a:gd name="connsiteY5" fmla="*/ 725488 h 1538288"/>
              <a:gd name="connsiteX6" fmla="*/ 664369 w 1550194"/>
              <a:gd name="connsiteY6" fmla="*/ 585788 h 1538288"/>
              <a:gd name="connsiteX7" fmla="*/ 0 w 1550194"/>
              <a:gd name="connsiteY7" fmla="*/ 0 h 1538288"/>
              <a:gd name="connsiteX0" fmla="*/ 1680369 w 1680369"/>
              <a:gd name="connsiteY0" fmla="*/ 1601788 h 1601788"/>
              <a:gd name="connsiteX1" fmla="*/ 1293019 w 1680369"/>
              <a:gd name="connsiteY1" fmla="*/ 1255713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80369 w 1680369"/>
              <a:gd name="connsiteY0" fmla="*/ 1601788 h 1601788"/>
              <a:gd name="connsiteX1" fmla="*/ 1324769 w 1680369"/>
              <a:gd name="connsiteY1" fmla="*/ 1262063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80369 w 1680369"/>
              <a:gd name="connsiteY0" fmla="*/ 1601788 h 1601788"/>
              <a:gd name="connsiteX1" fmla="*/ 1340644 w 1680369"/>
              <a:gd name="connsiteY1" fmla="*/ 1265238 h 1601788"/>
              <a:gd name="connsiteX2" fmla="*/ 1178719 w 1680369"/>
              <a:gd name="connsiteY2" fmla="*/ 1052513 h 1601788"/>
              <a:gd name="connsiteX3" fmla="*/ 1146969 w 1680369"/>
              <a:gd name="connsiteY3" fmla="*/ 906463 h 1601788"/>
              <a:gd name="connsiteX4" fmla="*/ 1102519 w 1680369"/>
              <a:gd name="connsiteY4" fmla="*/ 779463 h 1601788"/>
              <a:gd name="connsiteX5" fmla="*/ 877094 w 1680369"/>
              <a:gd name="connsiteY5" fmla="*/ 725488 h 1601788"/>
              <a:gd name="connsiteX6" fmla="*/ 664369 w 1680369"/>
              <a:gd name="connsiteY6" fmla="*/ 585788 h 1601788"/>
              <a:gd name="connsiteX7" fmla="*/ 0 w 1680369"/>
              <a:gd name="connsiteY7" fmla="*/ 0 h 1601788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78719 w 1699419"/>
              <a:gd name="connsiteY2" fmla="*/ 1052513 h 1611313"/>
              <a:gd name="connsiteX3" fmla="*/ 1146969 w 1699419"/>
              <a:gd name="connsiteY3" fmla="*/ 906463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78719 w 1699419"/>
              <a:gd name="connsiteY2" fmla="*/ 10525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91419 w 1699419"/>
              <a:gd name="connsiteY2" fmla="*/ 10652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99419 w 1699419"/>
              <a:gd name="connsiteY0" fmla="*/ 1611313 h 1611313"/>
              <a:gd name="connsiteX1" fmla="*/ 1340644 w 1699419"/>
              <a:gd name="connsiteY1" fmla="*/ 1265238 h 1611313"/>
              <a:gd name="connsiteX2" fmla="*/ 1191419 w 1699419"/>
              <a:gd name="connsiteY2" fmla="*/ 1065213 h 1611313"/>
              <a:gd name="connsiteX3" fmla="*/ 1162844 w 1699419"/>
              <a:gd name="connsiteY3" fmla="*/ 909638 h 1611313"/>
              <a:gd name="connsiteX4" fmla="*/ 1102519 w 1699419"/>
              <a:gd name="connsiteY4" fmla="*/ 779463 h 1611313"/>
              <a:gd name="connsiteX5" fmla="*/ 877094 w 1699419"/>
              <a:gd name="connsiteY5" fmla="*/ 725488 h 1611313"/>
              <a:gd name="connsiteX6" fmla="*/ 664369 w 1699419"/>
              <a:gd name="connsiteY6" fmla="*/ 585788 h 1611313"/>
              <a:gd name="connsiteX7" fmla="*/ 0 w 1699419"/>
              <a:gd name="connsiteY7" fmla="*/ 0 h 1611313"/>
              <a:gd name="connsiteX0" fmla="*/ 1664494 w 1664494"/>
              <a:gd name="connsiteY0" fmla="*/ 1579563 h 1579563"/>
              <a:gd name="connsiteX1" fmla="*/ 1305719 w 1664494"/>
              <a:gd name="connsiteY1" fmla="*/ 1233488 h 1579563"/>
              <a:gd name="connsiteX2" fmla="*/ 1156494 w 1664494"/>
              <a:gd name="connsiteY2" fmla="*/ 1033463 h 1579563"/>
              <a:gd name="connsiteX3" fmla="*/ 1127919 w 1664494"/>
              <a:gd name="connsiteY3" fmla="*/ 877888 h 1579563"/>
              <a:gd name="connsiteX4" fmla="*/ 1067594 w 1664494"/>
              <a:gd name="connsiteY4" fmla="*/ 747713 h 1579563"/>
              <a:gd name="connsiteX5" fmla="*/ 842169 w 1664494"/>
              <a:gd name="connsiteY5" fmla="*/ 693738 h 1579563"/>
              <a:gd name="connsiteX6" fmla="*/ 629444 w 1664494"/>
              <a:gd name="connsiteY6" fmla="*/ 554038 h 1579563"/>
              <a:gd name="connsiteX7" fmla="*/ 0 w 1664494"/>
              <a:gd name="connsiteY7" fmla="*/ 0 h 15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494" h="1579563">
                <a:moveTo>
                  <a:pt x="1664494" y="1579563"/>
                </a:moveTo>
                <a:cubicBezTo>
                  <a:pt x="1577446" y="1484577"/>
                  <a:pt x="1390385" y="1324504"/>
                  <a:pt x="1305719" y="1233488"/>
                </a:cubicBezTo>
                <a:cubicBezTo>
                  <a:pt x="1221053" y="1142472"/>
                  <a:pt x="1179777" y="1083205"/>
                  <a:pt x="1156494" y="1033463"/>
                </a:cubicBezTo>
                <a:cubicBezTo>
                  <a:pt x="1133211" y="983721"/>
                  <a:pt x="1142736" y="925513"/>
                  <a:pt x="1127919" y="877888"/>
                </a:cubicBezTo>
                <a:cubicBezTo>
                  <a:pt x="1113102" y="830263"/>
                  <a:pt x="1115219" y="778405"/>
                  <a:pt x="1067594" y="747713"/>
                </a:cubicBezTo>
                <a:cubicBezTo>
                  <a:pt x="1019969" y="717021"/>
                  <a:pt x="915194" y="726017"/>
                  <a:pt x="842169" y="693738"/>
                </a:cubicBezTo>
                <a:cubicBezTo>
                  <a:pt x="769144" y="661459"/>
                  <a:pt x="769805" y="669661"/>
                  <a:pt x="629444" y="554038"/>
                </a:cubicBezTo>
                <a:cubicBezTo>
                  <a:pt x="489083" y="438415"/>
                  <a:pt x="155839" y="146314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Freihandform 128"/>
          <p:cNvSpPr/>
          <p:nvPr/>
        </p:nvSpPr>
        <p:spPr>
          <a:xfrm>
            <a:off x="1017716" y="5269618"/>
            <a:ext cx="1520033" cy="14581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26294 w 1333500"/>
              <a:gd name="connsiteY4" fmla="*/ 688182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00163 w 1300163"/>
              <a:gd name="connsiteY0" fmla="*/ 1397000 h 1397000"/>
              <a:gd name="connsiteX1" fmla="*/ 1042988 w 1300163"/>
              <a:gd name="connsiteY1" fmla="*/ 1114425 h 1397000"/>
              <a:gd name="connsiteX2" fmla="*/ 928688 w 1300163"/>
              <a:gd name="connsiteY2" fmla="*/ 911225 h 1397000"/>
              <a:gd name="connsiteX3" fmla="*/ 880269 w 1300163"/>
              <a:gd name="connsiteY3" fmla="*/ 755650 h 1397000"/>
              <a:gd name="connsiteX4" fmla="*/ 792957 w 1300163"/>
              <a:gd name="connsiteY4" fmla="*/ 650082 h 1397000"/>
              <a:gd name="connsiteX5" fmla="*/ 627063 w 1300163"/>
              <a:gd name="connsiteY5" fmla="*/ 584200 h 1397000"/>
              <a:gd name="connsiteX6" fmla="*/ 404813 w 1300163"/>
              <a:gd name="connsiteY6" fmla="*/ 431800 h 1397000"/>
              <a:gd name="connsiteX7" fmla="*/ 0 w 1300163"/>
              <a:gd name="connsiteY7" fmla="*/ 0 h 1397000"/>
              <a:gd name="connsiteX0" fmla="*/ 1304926 w 1304926"/>
              <a:gd name="connsiteY0" fmla="*/ 1404144 h 1404144"/>
              <a:gd name="connsiteX1" fmla="*/ 1047751 w 1304926"/>
              <a:gd name="connsiteY1" fmla="*/ 1121569 h 1404144"/>
              <a:gd name="connsiteX2" fmla="*/ 933451 w 1304926"/>
              <a:gd name="connsiteY2" fmla="*/ 918369 h 1404144"/>
              <a:gd name="connsiteX3" fmla="*/ 885032 w 1304926"/>
              <a:gd name="connsiteY3" fmla="*/ 762794 h 1404144"/>
              <a:gd name="connsiteX4" fmla="*/ 797720 w 1304926"/>
              <a:gd name="connsiteY4" fmla="*/ 657226 h 1404144"/>
              <a:gd name="connsiteX5" fmla="*/ 631826 w 1304926"/>
              <a:gd name="connsiteY5" fmla="*/ 591344 h 1404144"/>
              <a:gd name="connsiteX6" fmla="*/ 409576 w 1304926"/>
              <a:gd name="connsiteY6" fmla="*/ 438944 h 1404144"/>
              <a:gd name="connsiteX7" fmla="*/ 0 w 1304926"/>
              <a:gd name="connsiteY7" fmla="*/ 0 h 1404144"/>
              <a:gd name="connsiteX0" fmla="*/ 1250158 w 1250158"/>
              <a:gd name="connsiteY0" fmla="*/ 1346994 h 1346994"/>
              <a:gd name="connsiteX1" fmla="*/ 1047751 w 1250158"/>
              <a:gd name="connsiteY1" fmla="*/ 1121569 h 1346994"/>
              <a:gd name="connsiteX2" fmla="*/ 933451 w 1250158"/>
              <a:gd name="connsiteY2" fmla="*/ 918369 h 1346994"/>
              <a:gd name="connsiteX3" fmla="*/ 885032 w 1250158"/>
              <a:gd name="connsiteY3" fmla="*/ 762794 h 1346994"/>
              <a:gd name="connsiteX4" fmla="*/ 797720 w 1250158"/>
              <a:gd name="connsiteY4" fmla="*/ 657226 h 1346994"/>
              <a:gd name="connsiteX5" fmla="*/ 631826 w 1250158"/>
              <a:gd name="connsiteY5" fmla="*/ 591344 h 1346994"/>
              <a:gd name="connsiteX6" fmla="*/ 409576 w 1250158"/>
              <a:gd name="connsiteY6" fmla="*/ 438944 h 1346994"/>
              <a:gd name="connsiteX7" fmla="*/ 0 w 1250158"/>
              <a:gd name="connsiteY7" fmla="*/ 0 h 1346994"/>
              <a:gd name="connsiteX0" fmla="*/ 1386683 w 1386683"/>
              <a:gd name="connsiteY0" fmla="*/ 1404144 h 1404144"/>
              <a:gd name="connsiteX1" fmla="*/ 1047751 w 1386683"/>
              <a:gd name="connsiteY1" fmla="*/ 1121569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386683 w 1386683"/>
              <a:gd name="connsiteY0" fmla="*/ 1404144 h 1404144"/>
              <a:gd name="connsiteX1" fmla="*/ 1066801 w 1386683"/>
              <a:gd name="connsiteY1" fmla="*/ 1099344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0033" h="1458119">
                <a:moveTo>
                  <a:pt x="1520033" y="1458119"/>
                </a:moveTo>
                <a:cubicBezTo>
                  <a:pt x="1432985" y="1363133"/>
                  <a:pt x="1275690" y="1234282"/>
                  <a:pt x="1200151" y="1153319"/>
                </a:cubicBezTo>
                <a:cubicBezTo>
                  <a:pt x="1124612" y="1072357"/>
                  <a:pt x="1097096" y="1028436"/>
                  <a:pt x="1066801" y="972344"/>
                </a:cubicBezTo>
                <a:cubicBezTo>
                  <a:pt x="1036506" y="916252"/>
                  <a:pt x="1041004" y="860293"/>
                  <a:pt x="1018382" y="816769"/>
                </a:cubicBezTo>
                <a:cubicBezTo>
                  <a:pt x="995760" y="773245"/>
                  <a:pt x="973271" y="739776"/>
                  <a:pt x="931070" y="711201"/>
                </a:cubicBezTo>
                <a:cubicBezTo>
                  <a:pt x="888869" y="682626"/>
                  <a:pt x="829867" y="681699"/>
                  <a:pt x="765176" y="645319"/>
                </a:cubicBezTo>
                <a:cubicBezTo>
                  <a:pt x="700485" y="608939"/>
                  <a:pt x="670455" y="600472"/>
                  <a:pt x="542926" y="492919"/>
                </a:cubicBezTo>
                <a:cubicBezTo>
                  <a:pt x="415397" y="385366"/>
                  <a:pt x="133614" y="12726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Freihandform 133"/>
          <p:cNvSpPr/>
          <p:nvPr/>
        </p:nvSpPr>
        <p:spPr>
          <a:xfrm flipH="1" flipV="1">
            <a:off x="1781397" y="4623906"/>
            <a:ext cx="1670471" cy="162584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408392 w 1408392"/>
              <a:gd name="connsiteY0" fmla="*/ 1835858 h 1835858"/>
              <a:gd name="connsiteX1" fmla="*/ 1006951 w 1408392"/>
              <a:gd name="connsiteY1" fmla="*/ 1234105 h 1835858"/>
              <a:gd name="connsiteX2" fmla="*/ 873733 w 1408392"/>
              <a:gd name="connsiteY2" fmla="*/ 977878 h 1835858"/>
              <a:gd name="connsiteX3" fmla="*/ 841981 w 1408392"/>
              <a:gd name="connsiteY3" fmla="*/ 778801 h 1835858"/>
              <a:gd name="connsiteX4" fmla="*/ 825112 w 1408392"/>
              <a:gd name="connsiteY4" fmla="*/ 617490 h 1835858"/>
              <a:gd name="connsiteX5" fmla="*/ 690317 w 1408392"/>
              <a:gd name="connsiteY5" fmla="*/ 586537 h 1835858"/>
              <a:gd name="connsiteX6" fmla="*/ 524807 w 1408392"/>
              <a:gd name="connsiteY6" fmla="*/ 548878 h 1835858"/>
              <a:gd name="connsiteX7" fmla="*/ 312017 w 1408392"/>
              <a:gd name="connsiteY7" fmla="*/ 347531 h 1835858"/>
              <a:gd name="connsiteX8" fmla="*/ 0 w 1408392"/>
              <a:gd name="connsiteY8" fmla="*/ 0 h 1835858"/>
              <a:gd name="connsiteX0" fmla="*/ 1611784 w 1611784"/>
              <a:gd name="connsiteY0" fmla="*/ 2046945 h 2046945"/>
              <a:gd name="connsiteX1" fmla="*/ 1210343 w 1611784"/>
              <a:gd name="connsiteY1" fmla="*/ 1445192 h 2046945"/>
              <a:gd name="connsiteX2" fmla="*/ 1077125 w 1611784"/>
              <a:gd name="connsiteY2" fmla="*/ 1188965 h 2046945"/>
              <a:gd name="connsiteX3" fmla="*/ 1045373 w 1611784"/>
              <a:gd name="connsiteY3" fmla="*/ 989888 h 2046945"/>
              <a:gd name="connsiteX4" fmla="*/ 1028504 w 1611784"/>
              <a:gd name="connsiteY4" fmla="*/ 828577 h 2046945"/>
              <a:gd name="connsiteX5" fmla="*/ 893709 w 1611784"/>
              <a:gd name="connsiteY5" fmla="*/ 797624 h 2046945"/>
              <a:gd name="connsiteX6" fmla="*/ 728199 w 1611784"/>
              <a:gd name="connsiteY6" fmla="*/ 759965 h 2046945"/>
              <a:gd name="connsiteX7" fmla="*/ 515409 w 1611784"/>
              <a:gd name="connsiteY7" fmla="*/ 558618 h 2046945"/>
              <a:gd name="connsiteX8" fmla="*/ 0 w 1611784"/>
              <a:gd name="connsiteY8" fmla="*/ 0 h 2046945"/>
              <a:gd name="connsiteX0" fmla="*/ 1611784 w 1611784"/>
              <a:gd name="connsiteY0" fmla="*/ 2059182 h 2059182"/>
              <a:gd name="connsiteX1" fmla="*/ 1210343 w 1611784"/>
              <a:gd name="connsiteY1" fmla="*/ 1457429 h 2059182"/>
              <a:gd name="connsiteX2" fmla="*/ 1077125 w 1611784"/>
              <a:gd name="connsiteY2" fmla="*/ 1201202 h 2059182"/>
              <a:gd name="connsiteX3" fmla="*/ 1045373 w 1611784"/>
              <a:gd name="connsiteY3" fmla="*/ 1002125 h 2059182"/>
              <a:gd name="connsiteX4" fmla="*/ 1028504 w 1611784"/>
              <a:gd name="connsiteY4" fmla="*/ 840814 h 2059182"/>
              <a:gd name="connsiteX5" fmla="*/ 893709 w 1611784"/>
              <a:gd name="connsiteY5" fmla="*/ 809861 h 2059182"/>
              <a:gd name="connsiteX6" fmla="*/ 728199 w 1611784"/>
              <a:gd name="connsiteY6" fmla="*/ 772202 h 2059182"/>
              <a:gd name="connsiteX7" fmla="*/ 515409 w 1611784"/>
              <a:gd name="connsiteY7" fmla="*/ 570855 h 2059182"/>
              <a:gd name="connsiteX8" fmla="*/ 0 w 1611784"/>
              <a:gd name="connsiteY8" fmla="*/ 0 h 2059182"/>
              <a:gd name="connsiteX0" fmla="*/ 1630704 w 1630704"/>
              <a:gd name="connsiteY0" fmla="*/ 2089775 h 2089775"/>
              <a:gd name="connsiteX1" fmla="*/ 1229263 w 1630704"/>
              <a:gd name="connsiteY1" fmla="*/ 1488022 h 2089775"/>
              <a:gd name="connsiteX2" fmla="*/ 1096045 w 1630704"/>
              <a:gd name="connsiteY2" fmla="*/ 1231795 h 2089775"/>
              <a:gd name="connsiteX3" fmla="*/ 1064293 w 1630704"/>
              <a:gd name="connsiteY3" fmla="*/ 1032718 h 2089775"/>
              <a:gd name="connsiteX4" fmla="*/ 1047424 w 1630704"/>
              <a:gd name="connsiteY4" fmla="*/ 871407 h 2089775"/>
              <a:gd name="connsiteX5" fmla="*/ 912629 w 1630704"/>
              <a:gd name="connsiteY5" fmla="*/ 840454 h 2089775"/>
              <a:gd name="connsiteX6" fmla="*/ 747119 w 1630704"/>
              <a:gd name="connsiteY6" fmla="*/ 802795 h 2089775"/>
              <a:gd name="connsiteX7" fmla="*/ 534329 w 1630704"/>
              <a:gd name="connsiteY7" fmla="*/ 601448 h 2089775"/>
              <a:gd name="connsiteX8" fmla="*/ 0 w 1630704"/>
              <a:gd name="connsiteY8" fmla="*/ 0 h 2089775"/>
              <a:gd name="connsiteX0" fmla="*/ 1640164 w 1640164"/>
              <a:gd name="connsiteY0" fmla="*/ 2105071 h 2105071"/>
              <a:gd name="connsiteX1" fmla="*/ 1238723 w 1640164"/>
              <a:gd name="connsiteY1" fmla="*/ 1503318 h 2105071"/>
              <a:gd name="connsiteX2" fmla="*/ 1105505 w 1640164"/>
              <a:gd name="connsiteY2" fmla="*/ 1247091 h 2105071"/>
              <a:gd name="connsiteX3" fmla="*/ 1073753 w 1640164"/>
              <a:gd name="connsiteY3" fmla="*/ 1048014 h 2105071"/>
              <a:gd name="connsiteX4" fmla="*/ 1056884 w 1640164"/>
              <a:gd name="connsiteY4" fmla="*/ 886703 h 2105071"/>
              <a:gd name="connsiteX5" fmla="*/ 922089 w 1640164"/>
              <a:gd name="connsiteY5" fmla="*/ 855750 h 2105071"/>
              <a:gd name="connsiteX6" fmla="*/ 756579 w 1640164"/>
              <a:gd name="connsiteY6" fmla="*/ 818091 h 2105071"/>
              <a:gd name="connsiteX7" fmla="*/ 543789 w 1640164"/>
              <a:gd name="connsiteY7" fmla="*/ 616744 h 2105071"/>
              <a:gd name="connsiteX8" fmla="*/ 0 w 1640164"/>
              <a:gd name="connsiteY8" fmla="*/ 0 h 2105071"/>
              <a:gd name="connsiteX0" fmla="*/ 1690618 w 1690618"/>
              <a:gd name="connsiteY0" fmla="*/ 2096913 h 2096913"/>
              <a:gd name="connsiteX1" fmla="*/ 1238723 w 1690618"/>
              <a:gd name="connsiteY1" fmla="*/ 150331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6579 w 1690618"/>
              <a:gd name="connsiteY6" fmla="*/ 818091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6579 w 1690618"/>
              <a:gd name="connsiteY6" fmla="*/ 818091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22089 w 1690618"/>
              <a:gd name="connsiteY5" fmla="*/ 855750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43789 w 1690618"/>
              <a:gd name="connsiteY7" fmla="*/ 616744 h 2096913"/>
              <a:gd name="connsiteX8" fmla="*/ 0 w 1690618"/>
              <a:gd name="connsiteY8" fmla="*/ 0 h 2096913"/>
              <a:gd name="connsiteX0" fmla="*/ 1690618 w 1690618"/>
              <a:gd name="connsiteY0" fmla="*/ 2096913 h 2096913"/>
              <a:gd name="connsiteX1" fmla="*/ 1267104 w 1690618"/>
              <a:gd name="connsiteY1" fmla="*/ 1499238 h 2096913"/>
              <a:gd name="connsiteX2" fmla="*/ 1105505 w 1690618"/>
              <a:gd name="connsiteY2" fmla="*/ 1247091 h 2096913"/>
              <a:gd name="connsiteX3" fmla="*/ 1073753 w 1690618"/>
              <a:gd name="connsiteY3" fmla="*/ 1048014 h 2096913"/>
              <a:gd name="connsiteX4" fmla="*/ 1056884 w 1690618"/>
              <a:gd name="connsiteY4" fmla="*/ 886703 h 2096913"/>
              <a:gd name="connsiteX5" fmla="*/ 912628 w 1690618"/>
              <a:gd name="connsiteY5" fmla="*/ 843513 h 2096913"/>
              <a:gd name="connsiteX6" fmla="*/ 753426 w 1690618"/>
              <a:gd name="connsiteY6" fmla="*/ 797696 h 2096913"/>
              <a:gd name="connsiteX7" fmla="*/ 550096 w 1690618"/>
              <a:gd name="connsiteY7" fmla="*/ 596349 h 2096913"/>
              <a:gd name="connsiteX8" fmla="*/ 0 w 1690618"/>
              <a:gd name="connsiteY8" fmla="*/ 0 h 2096913"/>
              <a:gd name="connsiteX0" fmla="*/ 1659084 w 1659084"/>
              <a:gd name="connsiteY0" fmla="*/ 2088755 h 2088755"/>
              <a:gd name="connsiteX1" fmla="*/ 1235570 w 1659084"/>
              <a:gd name="connsiteY1" fmla="*/ 1491080 h 2088755"/>
              <a:gd name="connsiteX2" fmla="*/ 1073971 w 1659084"/>
              <a:gd name="connsiteY2" fmla="*/ 1238933 h 2088755"/>
              <a:gd name="connsiteX3" fmla="*/ 1042219 w 1659084"/>
              <a:gd name="connsiteY3" fmla="*/ 1039856 h 2088755"/>
              <a:gd name="connsiteX4" fmla="*/ 1025350 w 1659084"/>
              <a:gd name="connsiteY4" fmla="*/ 878545 h 2088755"/>
              <a:gd name="connsiteX5" fmla="*/ 881094 w 1659084"/>
              <a:gd name="connsiteY5" fmla="*/ 835355 h 2088755"/>
              <a:gd name="connsiteX6" fmla="*/ 721892 w 1659084"/>
              <a:gd name="connsiteY6" fmla="*/ 789538 h 2088755"/>
              <a:gd name="connsiteX7" fmla="*/ 518562 w 1659084"/>
              <a:gd name="connsiteY7" fmla="*/ 588191 h 2088755"/>
              <a:gd name="connsiteX8" fmla="*/ 0 w 1659084"/>
              <a:gd name="connsiteY8" fmla="*/ 0 h 208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9084" h="2088755">
                <a:moveTo>
                  <a:pt x="1659084" y="2088755"/>
                </a:moveTo>
                <a:cubicBezTo>
                  <a:pt x="1562576" y="1948901"/>
                  <a:pt x="1333089" y="1632717"/>
                  <a:pt x="1235570" y="1491080"/>
                </a:cubicBezTo>
                <a:cubicBezTo>
                  <a:pt x="1138051" y="1349443"/>
                  <a:pt x="1106196" y="1314137"/>
                  <a:pt x="1073971" y="1238933"/>
                </a:cubicBezTo>
                <a:cubicBezTo>
                  <a:pt x="1041746" y="1163729"/>
                  <a:pt x="1043229" y="1084624"/>
                  <a:pt x="1042219" y="1039856"/>
                </a:cubicBezTo>
                <a:cubicBezTo>
                  <a:pt x="1041209" y="995088"/>
                  <a:pt x="1052204" y="912629"/>
                  <a:pt x="1025350" y="878545"/>
                </a:cubicBezTo>
                <a:cubicBezTo>
                  <a:pt x="998496" y="844461"/>
                  <a:pt x="931670" y="846110"/>
                  <a:pt x="881094" y="835355"/>
                </a:cubicBezTo>
                <a:cubicBezTo>
                  <a:pt x="830518" y="824600"/>
                  <a:pt x="782314" y="830732"/>
                  <a:pt x="721892" y="789538"/>
                </a:cubicBezTo>
                <a:cubicBezTo>
                  <a:pt x="661470" y="748344"/>
                  <a:pt x="638877" y="719781"/>
                  <a:pt x="518562" y="588191"/>
                </a:cubicBezTo>
                <a:cubicBezTo>
                  <a:pt x="398247" y="456601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Freihandform 136"/>
          <p:cNvSpPr/>
          <p:nvPr/>
        </p:nvSpPr>
        <p:spPr>
          <a:xfrm flipH="1" flipV="1">
            <a:off x="1942527" y="4608031"/>
            <a:ext cx="1511721" cy="1513930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63457 w 1363457"/>
              <a:gd name="connsiteY0" fmla="*/ 1768556 h 1768556"/>
              <a:gd name="connsiteX1" fmla="*/ 1006951 w 1363457"/>
              <a:gd name="connsiteY1" fmla="*/ 1234105 h 1768556"/>
              <a:gd name="connsiteX2" fmla="*/ 873733 w 1363457"/>
              <a:gd name="connsiteY2" fmla="*/ 977878 h 1768556"/>
              <a:gd name="connsiteX3" fmla="*/ 825426 w 1363457"/>
              <a:gd name="connsiteY3" fmla="*/ 781860 h 1768556"/>
              <a:gd name="connsiteX4" fmla="*/ 789638 w 1363457"/>
              <a:gd name="connsiteY4" fmla="*/ 654202 h 1768556"/>
              <a:gd name="connsiteX5" fmla="*/ 678493 w 1363457"/>
              <a:gd name="connsiteY5" fmla="*/ 601833 h 1768556"/>
              <a:gd name="connsiteX6" fmla="*/ 524807 w 1363457"/>
              <a:gd name="connsiteY6" fmla="*/ 548878 h 1768556"/>
              <a:gd name="connsiteX7" fmla="*/ 312017 w 1363457"/>
              <a:gd name="connsiteY7" fmla="*/ 347531 h 1768556"/>
              <a:gd name="connsiteX8" fmla="*/ 0 w 1363457"/>
              <a:gd name="connsiteY8" fmla="*/ 0 h 1768556"/>
              <a:gd name="connsiteX0" fmla="*/ 1517184 w 1517184"/>
              <a:gd name="connsiteY0" fmla="*/ 1949050 h 1949050"/>
              <a:gd name="connsiteX1" fmla="*/ 1160678 w 1517184"/>
              <a:gd name="connsiteY1" fmla="*/ 1414599 h 1949050"/>
              <a:gd name="connsiteX2" fmla="*/ 1027460 w 1517184"/>
              <a:gd name="connsiteY2" fmla="*/ 1158372 h 1949050"/>
              <a:gd name="connsiteX3" fmla="*/ 979153 w 1517184"/>
              <a:gd name="connsiteY3" fmla="*/ 962354 h 1949050"/>
              <a:gd name="connsiteX4" fmla="*/ 943365 w 1517184"/>
              <a:gd name="connsiteY4" fmla="*/ 834696 h 1949050"/>
              <a:gd name="connsiteX5" fmla="*/ 832220 w 1517184"/>
              <a:gd name="connsiteY5" fmla="*/ 782327 h 1949050"/>
              <a:gd name="connsiteX6" fmla="*/ 678534 w 1517184"/>
              <a:gd name="connsiteY6" fmla="*/ 729372 h 1949050"/>
              <a:gd name="connsiteX7" fmla="*/ 465744 w 1517184"/>
              <a:gd name="connsiteY7" fmla="*/ 528025 h 1949050"/>
              <a:gd name="connsiteX8" fmla="*/ 0 w 1517184"/>
              <a:gd name="connsiteY8" fmla="*/ 0 h 1949050"/>
              <a:gd name="connsiteX0" fmla="*/ 1463577 w 1463577"/>
              <a:gd name="connsiteY0" fmla="*/ 1891944 h 1891944"/>
              <a:gd name="connsiteX1" fmla="*/ 1107071 w 1463577"/>
              <a:gd name="connsiteY1" fmla="*/ 1357493 h 1891944"/>
              <a:gd name="connsiteX2" fmla="*/ 973853 w 1463577"/>
              <a:gd name="connsiteY2" fmla="*/ 1101266 h 1891944"/>
              <a:gd name="connsiteX3" fmla="*/ 925546 w 1463577"/>
              <a:gd name="connsiteY3" fmla="*/ 905248 h 1891944"/>
              <a:gd name="connsiteX4" fmla="*/ 889758 w 1463577"/>
              <a:gd name="connsiteY4" fmla="*/ 777590 h 1891944"/>
              <a:gd name="connsiteX5" fmla="*/ 778613 w 1463577"/>
              <a:gd name="connsiteY5" fmla="*/ 725221 h 1891944"/>
              <a:gd name="connsiteX6" fmla="*/ 624927 w 1463577"/>
              <a:gd name="connsiteY6" fmla="*/ 672266 h 1891944"/>
              <a:gd name="connsiteX7" fmla="*/ 412137 w 1463577"/>
              <a:gd name="connsiteY7" fmla="*/ 470919 h 1891944"/>
              <a:gd name="connsiteX8" fmla="*/ 0 w 1463577"/>
              <a:gd name="connsiteY8" fmla="*/ 0 h 1891944"/>
              <a:gd name="connsiteX0" fmla="*/ 1501417 w 1501417"/>
              <a:gd name="connsiteY0" fmla="*/ 1944971 h 1944971"/>
              <a:gd name="connsiteX1" fmla="*/ 1144911 w 1501417"/>
              <a:gd name="connsiteY1" fmla="*/ 1410520 h 1944971"/>
              <a:gd name="connsiteX2" fmla="*/ 1011693 w 1501417"/>
              <a:gd name="connsiteY2" fmla="*/ 1154293 h 1944971"/>
              <a:gd name="connsiteX3" fmla="*/ 963386 w 1501417"/>
              <a:gd name="connsiteY3" fmla="*/ 958275 h 1944971"/>
              <a:gd name="connsiteX4" fmla="*/ 927598 w 1501417"/>
              <a:gd name="connsiteY4" fmla="*/ 830617 h 1944971"/>
              <a:gd name="connsiteX5" fmla="*/ 816453 w 1501417"/>
              <a:gd name="connsiteY5" fmla="*/ 778248 h 1944971"/>
              <a:gd name="connsiteX6" fmla="*/ 662767 w 1501417"/>
              <a:gd name="connsiteY6" fmla="*/ 725293 h 1944971"/>
              <a:gd name="connsiteX7" fmla="*/ 449977 w 1501417"/>
              <a:gd name="connsiteY7" fmla="*/ 523946 h 1944971"/>
              <a:gd name="connsiteX8" fmla="*/ 0 w 1501417"/>
              <a:gd name="connsiteY8" fmla="*/ 0 h 19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417" h="1944971">
                <a:moveTo>
                  <a:pt x="1501417" y="1944971"/>
                </a:moveTo>
                <a:cubicBezTo>
                  <a:pt x="1404909" y="1805117"/>
                  <a:pt x="1226532" y="1542300"/>
                  <a:pt x="1144911" y="1410520"/>
                </a:cubicBezTo>
                <a:cubicBezTo>
                  <a:pt x="1063290" y="1278740"/>
                  <a:pt x="1041947" y="1229667"/>
                  <a:pt x="1011693" y="1154293"/>
                </a:cubicBezTo>
                <a:cubicBezTo>
                  <a:pt x="981439" y="1078919"/>
                  <a:pt x="977402" y="1012221"/>
                  <a:pt x="963386" y="958275"/>
                </a:cubicBezTo>
                <a:cubicBezTo>
                  <a:pt x="949370" y="904329"/>
                  <a:pt x="952087" y="860621"/>
                  <a:pt x="927598" y="830617"/>
                </a:cubicBezTo>
                <a:cubicBezTo>
                  <a:pt x="903109" y="800613"/>
                  <a:pt x="862956" y="789683"/>
                  <a:pt x="816453" y="778248"/>
                </a:cubicBezTo>
                <a:cubicBezTo>
                  <a:pt x="769950" y="766813"/>
                  <a:pt x="723846" y="767677"/>
                  <a:pt x="662767" y="725293"/>
                </a:cubicBezTo>
                <a:cubicBezTo>
                  <a:pt x="601688" y="682909"/>
                  <a:pt x="560438" y="644828"/>
                  <a:pt x="449977" y="523946"/>
                </a:cubicBezTo>
                <a:cubicBezTo>
                  <a:pt x="339516" y="403064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Freihandform 137"/>
          <p:cNvSpPr/>
          <p:nvPr/>
        </p:nvSpPr>
        <p:spPr>
          <a:xfrm flipH="1" flipV="1">
            <a:off x="2013966" y="4608031"/>
            <a:ext cx="1448221" cy="14266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076325 w 1450174"/>
              <a:gd name="connsiteY1" fmla="*/ 1152525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2025 w 1450174"/>
              <a:gd name="connsiteY2" fmla="*/ 94932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0275 w 1450174"/>
              <a:gd name="connsiteY3" fmla="*/ 803275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85825 w 1450174"/>
              <a:gd name="connsiteY4" fmla="*/ 676275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60400 w 1450174"/>
              <a:gd name="connsiteY5" fmla="*/ 622300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38150 w 1450174"/>
              <a:gd name="connsiteY6" fmla="*/ 469900 h 1753260"/>
              <a:gd name="connsiteX7" fmla="*/ 0 w 1450174"/>
              <a:gd name="connsiteY7" fmla="*/ 0 h 1753260"/>
              <a:gd name="connsiteX0" fmla="*/ 1450174 w 1450174"/>
              <a:gd name="connsiteY0" fmla="*/ 1753260 h 1753260"/>
              <a:gd name="connsiteX1" fmla="*/ 1107858 w 1450174"/>
              <a:gd name="connsiteY1" fmla="*/ 1246342 h 1753260"/>
              <a:gd name="connsiteX2" fmla="*/ 965179 w 1450174"/>
              <a:gd name="connsiteY2" fmla="*/ 990115 h 1753260"/>
              <a:gd name="connsiteX3" fmla="*/ 939735 w 1450174"/>
              <a:gd name="connsiteY3" fmla="*/ 791038 h 1753260"/>
              <a:gd name="connsiteX4" fmla="*/ 863752 w 1450174"/>
              <a:gd name="connsiteY4" fmla="*/ 643643 h 1753260"/>
              <a:gd name="connsiteX5" fmla="*/ 625714 w 1450174"/>
              <a:gd name="connsiteY5" fmla="*/ 561115 h 1753260"/>
              <a:gd name="connsiteX6" fmla="*/ 419230 w 1450174"/>
              <a:gd name="connsiteY6" fmla="*/ 384242 h 1753260"/>
              <a:gd name="connsiteX7" fmla="*/ 0 w 1450174"/>
              <a:gd name="connsiteY7" fmla="*/ 0 h 1753260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8323 w 1349267"/>
              <a:gd name="connsiteY6" fmla="*/ 372005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78801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62845 w 1349267"/>
              <a:gd name="connsiteY4" fmla="*/ 631406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56538 w 1349267"/>
              <a:gd name="connsiteY4" fmla="*/ 598774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2936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18698 w 1349267"/>
              <a:gd name="connsiteY4" fmla="*/ 582458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731311 w 1349267"/>
              <a:gd name="connsiteY4" fmla="*/ 586537 h 1741023"/>
              <a:gd name="connsiteX5" fmla="*/ 524807 w 1349267"/>
              <a:gd name="connsiteY5" fmla="*/ 548878 h 1741023"/>
              <a:gd name="connsiteX6" fmla="*/ 312017 w 1349267"/>
              <a:gd name="connsiteY6" fmla="*/ 347531 h 1741023"/>
              <a:gd name="connsiteX7" fmla="*/ 0 w 1349267"/>
              <a:gd name="connsiteY7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731311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37885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64272 w 1349267"/>
              <a:gd name="connsiteY2" fmla="*/ 977878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38828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662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77704 w 1349267"/>
              <a:gd name="connsiteY5" fmla="*/ 590616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53405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8806 w 1349267"/>
              <a:gd name="connsiteY4" fmla="*/ 625648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5135 w 1349267"/>
              <a:gd name="connsiteY3" fmla="*/ 766564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15652 w 1349267"/>
              <a:gd name="connsiteY4" fmla="*/ 621569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25112 w 1349267"/>
              <a:gd name="connsiteY4" fmla="*/ 617490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90317 w 1349267"/>
              <a:gd name="connsiteY5" fmla="*/ 586537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41981 w 1349267"/>
              <a:gd name="connsiteY3" fmla="*/ 778801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803827 w 1349267"/>
              <a:gd name="connsiteY4" fmla="*/ 648083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80857 w 1349267"/>
              <a:gd name="connsiteY5" fmla="*/ 595715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49267 w 1349267"/>
              <a:gd name="connsiteY0" fmla="*/ 1741023 h 1741023"/>
              <a:gd name="connsiteX1" fmla="*/ 1006951 w 1349267"/>
              <a:gd name="connsiteY1" fmla="*/ 1234105 h 1741023"/>
              <a:gd name="connsiteX2" fmla="*/ 873733 w 1349267"/>
              <a:gd name="connsiteY2" fmla="*/ 977878 h 1741023"/>
              <a:gd name="connsiteX3" fmla="*/ 825426 w 1349267"/>
              <a:gd name="connsiteY3" fmla="*/ 781860 h 1741023"/>
              <a:gd name="connsiteX4" fmla="*/ 789638 w 1349267"/>
              <a:gd name="connsiteY4" fmla="*/ 654202 h 1741023"/>
              <a:gd name="connsiteX5" fmla="*/ 678493 w 1349267"/>
              <a:gd name="connsiteY5" fmla="*/ 601833 h 1741023"/>
              <a:gd name="connsiteX6" fmla="*/ 524807 w 1349267"/>
              <a:gd name="connsiteY6" fmla="*/ 548878 h 1741023"/>
              <a:gd name="connsiteX7" fmla="*/ 312017 w 1349267"/>
              <a:gd name="connsiteY7" fmla="*/ 347531 h 1741023"/>
              <a:gd name="connsiteX8" fmla="*/ 0 w 1349267"/>
              <a:gd name="connsiteY8" fmla="*/ 0 h 1741023"/>
              <a:gd name="connsiteX0" fmla="*/ 1332712 w 1332712"/>
              <a:gd name="connsiteY0" fmla="*/ 1716549 h 1716549"/>
              <a:gd name="connsiteX1" fmla="*/ 1006951 w 1332712"/>
              <a:gd name="connsiteY1" fmla="*/ 1234105 h 1716549"/>
              <a:gd name="connsiteX2" fmla="*/ 873733 w 1332712"/>
              <a:gd name="connsiteY2" fmla="*/ 977878 h 1716549"/>
              <a:gd name="connsiteX3" fmla="*/ 825426 w 1332712"/>
              <a:gd name="connsiteY3" fmla="*/ 781860 h 1716549"/>
              <a:gd name="connsiteX4" fmla="*/ 789638 w 1332712"/>
              <a:gd name="connsiteY4" fmla="*/ 654202 h 1716549"/>
              <a:gd name="connsiteX5" fmla="*/ 678493 w 1332712"/>
              <a:gd name="connsiteY5" fmla="*/ 601833 h 1716549"/>
              <a:gd name="connsiteX6" fmla="*/ 524807 w 1332712"/>
              <a:gd name="connsiteY6" fmla="*/ 548878 h 1716549"/>
              <a:gd name="connsiteX7" fmla="*/ 312017 w 1332712"/>
              <a:gd name="connsiteY7" fmla="*/ 347531 h 1716549"/>
              <a:gd name="connsiteX8" fmla="*/ 0 w 1332712"/>
              <a:gd name="connsiteY8" fmla="*/ 0 h 1716549"/>
              <a:gd name="connsiteX0" fmla="*/ 1432043 w 1432043"/>
              <a:gd name="connsiteY0" fmla="*/ 1826681 h 1826681"/>
              <a:gd name="connsiteX1" fmla="*/ 1106282 w 1432043"/>
              <a:gd name="connsiteY1" fmla="*/ 1344237 h 1826681"/>
              <a:gd name="connsiteX2" fmla="*/ 973064 w 1432043"/>
              <a:gd name="connsiteY2" fmla="*/ 1088010 h 1826681"/>
              <a:gd name="connsiteX3" fmla="*/ 924757 w 1432043"/>
              <a:gd name="connsiteY3" fmla="*/ 891992 h 1826681"/>
              <a:gd name="connsiteX4" fmla="*/ 888969 w 1432043"/>
              <a:gd name="connsiteY4" fmla="*/ 764334 h 1826681"/>
              <a:gd name="connsiteX5" fmla="*/ 777824 w 1432043"/>
              <a:gd name="connsiteY5" fmla="*/ 711965 h 1826681"/>
              <a:gd name="connsiteX6" fmla="*/ 624138 w 1432043"/>
              <a:gd name="connsiteY6" fmla="*/ 659010 h 1826681"/>
              <a:gd name="connsiteX7" fmla="*/ 411348 w 1432043"/>
              <a:gd name="connsiteY7" fmla="*/ 457663 h 1826681"/>
              <a:gd name="connsiteX8" fmla="*/ 0 w 1432043"/>
              <a:gd name="connsiteY8" fmla="*/ 0 h 1826681"/>
              <a:gd name="connsiteX0" fmla="*/ 1441503 w 1441503"/>
              <a:gd name="connsiteY0" fmla="*/ 1832800 h 1832800"/>
              <a:gd name="connsiteX1" fmla="*/ 1115742 w 1441503"/>
              <a:gd name="connsiteY1" fmla="*/ 1350356 h 1832800"/>
              <a:gd name="connsiteX2" fmla="*/ 982524 w 1441503"/>
              <a:gd name="connsiteY2" fmla="*/ 1094129 h 1832800"/>
              <a:gd name="connsiteX3" fmla="*/ 934217 w 1441503"/>
              <a:gd name="connsiteY3" fmla="*/ 898111 h 1832800"/>
              <a:gd name="connsiteX4" fmla="*/ 898429 w 1441503"/>
              <a:gd name="connsiteY4" fmla="*/ 770453 h 1832800"/>
              <a:gd name="connsiteX5" fmla="*/ 787284 w 1441503"/>
              <a:gd name="connsiteY5" fmla="*/ 718084 h 1832800"/>
              <a:gd name="connsiteX6" fmla="*/ 633598 w 1441503"/>
              <a:gd name="connsiteY6" fmla="*/ 665129 h 1832800"/>
              <a:gd name="connsiteX7" fmla="*/ 420808 w 1441503"/>
              <a:gd name="connsiteY7" fmla="*/ 463782 h 1832800"/>
              <a:gd name="connsiteX8" fmla="*/ 0 w 1441503"/>
              <a:gd name="connsiteY8" fmla="*/ 0 h 1832800"/>
              <a:gd name="connsiteX0" fmla="*/ 1394203 w 1394203"/>
              <a:gd name="connsiteY0" fmla="*/ 1779773 h 1779773"/>
              <a:gd name="connsiteX1" fmla="*/ 1068442 w 1394203"/>
              <a:gd name="connsiteY1" fmla="*/ 1297329 h 1779773"/>
              <a:gd name="connsiteX2" fmla="*/ 935224 w 1394203"/>
              <a:gd name="connsiteY2" fmla="*/ 1041102 h 1779773"/>
              <a:gd name="connsiteX3" fmla="*/ 886917 w 1394203"/>
              <a:gd name="connsiteY3" fmla="*/ 845084 h 1779773"/>
              <a:gd name="connsiteX4" fmla="*/ 851129 w 1394203"/>
              <a:gd name="connsiteY4" fmla="*/ 717426 h 1779773"/>
              <a:gd name="connsiteX5" fmla="*/ 739984 w 1394203"/>
              <a:gd name="connsiteY5" fmla="*/ 665057 h 1779773"/>
              <a:gd name="connsiteX6" fmla="*/ 586298 w 1394203"/>
              <a:gd name="connsiteY6" fmla="*/ 612102 h 1779773"/>
              <a:gd name="connsiteX7" fmla="*/ 373508 w 1394203"/>
              <a:gd name="connsiteY7" fmla="*/ 410755 h 1779773"/>
              <a:gd name="connsiteX8" fmla="*/ 0 w 1394203"/>
              <a:gd name="connsiteY8" fmla="*/ 0 h 1779773"/>
              <a:gd name="connsiteX0" fmla="*/ 1438350 w 1438350"/>
              <a:gd name="connsiteY0" fmla="*/ 1832800 h 1832800"/>
              <a:gd name="connsiteX1" fmla="*/ 1112589 w 1438350"/>
              <a:gd name="connsiteY1" fmla="*/ 1350356 h 1832800"/>
              <a:gd name="connsiteX2" fmla="*/ 979371 w 1438350"/>
              <a:gd name="connsiteY2" fmla="*/ 1094129 h 1832800"/>
              <a:gd name="connsiteX3" fmla="*/ 931064 w 1438350"/>
              <a:gd name="connsiteY3" fmla="*/ 898111 h 1832800"/>
              <a:gd name="connsiteX4" fmla="*/ 895276 w 1438350"/>
              <a:gd name="connsiteY4" fmla="*/ 770453 h 1832800"/>
              <a:gd name="connsiteX5" fmla="*/ 784131 w 1438350"/>
              <a:gd name="connsiteY5" fmla="*/ 718084 h 1832800"/>
              <a:gd name="connsiteX6" fmla="*/ 630445 w 1438350"/>
              <a:gd name="connsiteY6" fmla="*/ 665129 h 1832800"/>
              <a:gd name="connsiteX7" fmla="*/ 417655 w 1438350"/>
              <a:gd name="connsiteY7" fmla="*/ 463782 h 1832800"/>
              <a:gd name="connsiteX8" fmla="*/ 0 w 1438350"/>
              <a:gd name="connsiteY8" fmla="*/ 0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350" h="1832800">
                <a:moveTo>
                  <a:pt x="1438350" y="1832800"/>
                </a:moveTo>
                <a:cubicBezTo>
                  <a:pt x="1341842" y="1692946"/>
                  <a:pt x="1189085" y="1473468"/>
                  <a:pt x="1112589" y="1350356"/>
                </a:cubicBezTo>
                <a:cubicBezTo>
                  <a:pt x="1036093" y="1227244"/>
                  <a:pt x="1009625" y="1169503"/>
                  <a:pt x="979371" y="1094129"/>
                </a:cubicBezTo>
                <a:cubicBezTo>
                  <a:pt x="949117" y="1018755"/>
                  <a:pt x="945080" y="952057"/>
                  <a:pt x="931064" y="898111"/>
                </a:cubicBezTo>
                <a:cubicBezTo>
                  <a:pt x="917048" y="844165"/>
                  <a:pt x="919765" y="800457"/>
                  <a:pt x="895276" y="770453"/>
                </a:cubicBezTo>
                <a:cubicBezTo>
                  <a:pt x="870787" y="740449"/>
                  <a:pt x="830634" y="729519"/>
                  <a:pt x="784131" y="718084"/>
                </a:cubicBezTo>
                <a:cubicBezTo>
                  <a:pt x="737628" y="706649"/>
                  <a:pt x="691524" y="707513"/>
                  <a:pt x="630445" y="665129"/>
                </a:cubicBezTo>
                <a:cubicBezTo>
                  <a:pt x="569366" y="622745"/>
                  <a:pt x="522729" y="574637"/>
                  <a:pt x="417655" y="463782"/>
                </a:cubicBezTo>
                <a:cubicBezTo>
                  <a:pt x="312581" y="352927"/>
                  <a:pt x="165364" y="19711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1654776" y="5251556"/>
            <a:ext cx="55073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QPC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1092011" y="6356348"/>
            <a:ext cx="59882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BULK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2878825" y="4629150"/>
            <a:ext cx="598823" cy="3473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4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BULK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Freihandform 149"/>
          <p:cNvSpPr/>
          <p:nvPr/>
        </p:nvSpPr>
        <p:spPr>
          <a:xfrm rot="19177402" flipH="1" flipV="1">
            <a:off x="2321738" y="5545831"/>
            <a:ext cx="850842" cy="1200658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  <a:gd name="connsiteX0" fmla="*/ 284581 w 303125"/>
              <a:gd name="connsiteY0" fmla="*/ 252886 h 1616185"/>
              <a:gd name="connsiteX1" fmla="*/ 298139 w 303125"/>
              <a:gd name="connsiteY1" fmla="*/ 949623 h 1616185"/>
              <a:gd name="connsiteX2" fmla="*/ 299314 w 303125"/>
              <a:gd name="connsiteY2" fmla="*/ 1308798 h 1616185"/>
              <a:gd name="connsiteX3" fmla="*/ 250041 w 303125"/>
              <a:gd name="connsiteY3" fmla="*/ 1523961 h 1616185"/>
              <a:gd name="connsiteX4" fmla="*/ 188116 w 303125"/>
              <a:gd name="connsiteY4" fmla="*/ 1616157 h 1616185"/>
              <a:gd name="connsiteX5" fmla="*/ 114224 w 303125"/>
              <a:gd name="connsiteY5" fmla="*/ 1531125 h 1616185"/>
              <a:gd name="connsiteX6" fmla="*/ 60755 w 303125"/>
              <a:gd name="connsiteY6" fmla="*/ 1315527 h 1616185"/>
              <a:gd name="connsiteX7" fmla="*/ 42623 w 303125"/>
              <a:gd name="connsiteY7" fmla="*/ 859542 h 1616185"/>
              <a:gd name="connsiteX8" fmla="*/ 0 w 303125"/>
              <a:gd name="connsiteY8" fmla="*/ 0 h 1616185"/>
              <a:gd name="connsiteX0" fmla="*/ 284581 w 302907"/>
              <a:gd name="connsiteY0" fmla="*/ 252886 h 1616185"/>
              <a:gd name="connsiteX1" fmla="*/ 290265 w 302907"/>
              <a:gd name="connsiteY1" fmla="*/ 303385 h 1616185"/>
              <a:gd name="connsiteX2" fmla="*/ 298139 w 302907"/>
              <a:gd name="connsiteY2" fmla="*/ 949623 h 1616185"/>
              <a:gd name="connsiteX3" fmla="*/ 299314 w 302907"/>
              <a:gd name="connsiteY3" fmla="*/ 1308798 h 1616185"/>
              <a:gd name="connsiteX4" fmla="*/ 250041 w 302907"/>
              <a:gd name="connsiteY4" fmla="*/ 1523961 h 1616185"/>
              <a:gd name="connsiteX5" fmla="*/ 188116 w 302907"/>
              <a:gd name="connsiteY5" fmla="*/ 1616157 h 1616185"/>
              <a:gd name="connsiteX6" fmla="*/ 114224 w 302907"/>
              <a:gd name="connsiteY6" fmla="*/ 1531125 h 1616185"/>
              <a:gd name="connsiteX7" fmla="*/ 60755 w 302907"/>
              <a:gd name="connsiteY7" fmla="*/ 1315527 h 1616185"/>
              <a:gd name="connsiteX8" fmla="*/ 42623 w 302907"/>
              <a:gd name="connsiteY8" fmla="*/ 859542 h 1616185"/>
              <a:gd name="connsiteX9" fmla="*/ 0 w 302907"/>
              <a:gd name="connsiteY9" fmla="*/ 0 h 1616185"/>
              <a:gd name="connsiteX0" fmla="*/ 284581 w 306223"/>
              <a:gd name="connsiteY0" fmla="*/ 252886 h 1616185"/>
              <a:gd name="connsiteX1" fmla="*/ 290265 w 306223"/>
              <a:gd name="connsiteY1" fmla="*/ 303385 h 1616185"/>
              <a:gd name="connsiteX2" fmla="*/ 304906 w 306223"/>
              <a:gd name="connsiteY2" fmla="*/ 970788 h 1616185"/>
              <a:gd name="connsiteX3" fmla="*/ 299314 w 306223"/>
              <a:gd name="connsiteY3" fmla="*/ 1308798 h 1616185"/>
              <a:gd name="connsiteX4" fmla="*/ 250041 w 306223"/>
              <a:gd name="connsiteY4" fmla="*/ 1523961 h 1616185"/>
              <a:gd name="connsiteX5" fmla="*/ 188116 w 306223"/>
              <a:gd name="connsiteY5" fmla="*/ 1616157 h 1616185"/>
              <a:gd name="connsiteX6" fmla="*/ 114224 w 306223"/>
              <a:gd name="connsiteY6" fmla="*/ 1531125 h 1616185"/>
              <a:gd name="connsiteX7" fmla="*/ 60755 w 306223"/>
              <a:gd name="connsiteY7" fmla="*/ 1315527 h 1616185"/>
              <a:gd name="connsiteX8" fmla="*/ 42623 w 306223"/>
              <a:gd name="connsiteY8" fmla="*/ 859542 h 1616185"/>
              <a:gd name="connsiteX9" fmla="*/ 0 w 306223"/>
              <a:gd name="connsiteY9" fmla="*/ 0 h 1616185"/>
              <a:gd name="connsiteX0" fmla="*/ 284581 w 308999"/>
              <a:gd name="connsiteY0" fmla="*/ 252886 h 1616185"/>
              <a:gd name="connsiteX1" fmla="*/ 290265 w 308999"/>
              <a:gd name="connsiteY1" fmla="*/ 303385 h 1616185"/>
              <a:gd name="connsiteX2" fmla="*/ 308416 w 308999"/>
              <a:gd name="connsiteY2" fmla="*/ 987127 h 1616185"/>
              <a:gd name="connsiteX3" fmla="*/ 299314 w 308999"/>
              <a:gd name="connsiteY3" fmla="*/ 1308798 h 1616185"/>
              <a:gd name="connsiteX4" fmla="*/ 250041 w 308999"/>
              <a:gd name="connsiteY4" fmla="*/ 1523961 h 1616185"/>
              <a:gd name="connsiteX5" fmla="*/ 188116 w 308999"/>
              <a:gd name="connsiteY5" fmla="*/ 1616157 h 1616185"/>
              <a:gd name="connsiteX6" fmla="*/ 114224 w 308999"/>
              <a:gd name="connsiteY6" fmla="*/ 1531125 h 1616185"/>
              <a:gd name="connsiteX7" fmla="*/ 60755 w 308999"/>
              <a:gd name="connsiteY7" fmla="*/ 1315527 h 1616185"/>
              <a:gd name="connsiteX8" fmla="*/ 42623 w 308999"/>
              <a:gd name="connsiteY8" fmla="*/ 859542 h 1616185"/>
              <a:gd name="connsiteX9" fmla="*/ 0 w 308999"/>
              <a:gd name="connsiteY9" fmla="*/ 0 h 1616185"/>
              <a:gd name="connsiteX0" fmla="*/ 284581 w 308462"/>
              <a:gd name="connsiteY0" fmla="*/ 252886 h 1616185"/>
              <a:gd name="connsiteX1" fmla="*/ 290265 w 308462"/>
              <a:gd name="connsiteY1" fmla="*/ 303385 h 1616185"/>
              <a:gd name="connsiteX2" fmla="*/ 308416 w 308462"/>
              <a:gd name="connsiteY2" fmla="*/ 987127 h 1616185"/>
              <a:gd name="connsiteX3" fmla="*/ 293899 w 308462"/>
              <a:gd name="connsiteY3" fmla="*/ 1313306 h 1616185"/>
              <a:gd name="connsiteX4" fmla="*/ 250041 w 308462"/>
              <a:gd name="connsiteY4" fmla="*/ 1523961 h 1616185"/>
              <a:gd name="connsiteX5" fmla="*/ 188116 w 308462"/>
              <a:gd name="connsiteY5" fmla="*/ 1616157 h 1616185"/>
              <a:gd name="connsiteX6" fmla="*/ 114224 w 308462"/>
              <a:gd name="connsiteY6" fmla="*/ 1531125 h 1616185"/>
              <a:gd name="connsiteX7" fmla="*/ 60755 w 308462"/>
              <a:gd name="connsiteY7" fmla="*/ 1315527 h 1616185"/>
              <a:gd name="connsiteX8" fmla="*/ 42623 w 308462"/>
              <a:gd name="connsiteY8" fmla="*/ 859542 h 1616185"/>
              <a:gd name="connsiteX9" fmla="*/ 0 w 308462"/>
              <a:gd name="connsiteY9" fmla="*/ 0 h 1616185"/>
              <a:gd name="connsiteX0" fmla="*/ 284581 w 308462"/>
              <a:gd name="connsiteY0" fmla="*/ 252886 h 1598934"/>
              <a:gd name="connsiteX1" fmla="*/ 290265 w 308462"/>
              <a:gd name="connsiteY1" fmla="*/ 303385 h 1598934"/>
              <a:gd name="connsiteX2" fmla="*/ 308416 w 308462"/>
              <a:gd name="connsiteY2" fmla="*/ 987127 h 1598934"/>
              <a:gd name="connsiteX3" fmla="*/ 293899 w 308462"/>
              <a:gd name="connsiteY3" fmla="*/ 1313306 h 1598934"/>
              <a:gd name="connsiteX4" fmla="*/ 250041 w 308462"/>
              <a:gd name="connsiteY4" fmla="*/ 1523961 h 1598934"/>
              <a:gd name="connsiteX5" fmla="*/ 187736 w 308462"/>
              <a:gd name="connsiteY5" fmla="*/ 1598887 h 1598934"/>
              <a:gd name="connsiteX6" fmla="*/ 114224 w 308462"/>
              <a:gd name="connsiteY6" fmla="*/ 1531125 h 1598934"/>
              <a:gd name="connsiteX7" fmla="*/ 60755 w 308462"/>
              <a:gd name="connsiteY7" fmla="*/ 1315527 h 1598934"/>
              <a:gd name="connsiteX8" fmla="*/ 42623 w 308462"/>
              <a:gd name="connsiteY8" fmla="*/ 859542 h 1598934"/>
              <a:gd name="connsiteX9" fmla="*/ 0 w 308462"/>
              <a:gd name="connsiteY9" fmla="*/ 0 h 1598934"/>
              <a:gd name="connsiteX0" fmla="*/ 284581 w 308475"/>
              <a:gd name="connsiteY0" fmla="*/ 252886 h 1598906"/>
              <a:gd name="connsiteX1" fmla="*/ 290265 w 308475"/>
              <a:gd name="connsiteY1" fmla="*/ 303385 h 1598906"/>
              <a:gd name="connsiteX2" fmla="*/ 308416 w 308475"/>
              <a:gd name="connsiteY2" fmla="*/ 987127 h 1598906"/>
              <a:gd name="connsiteX3" fmla="*/ 293899 w 308475"/>
              <a:gd name="connsiteY3" fmla="*/ 1313306 h 1598906"/>
              <a:gd name="connsiteX4" fmla="*/ 241623 w 308475"/>
              <a:gd name="connsiteY4" fmla="*/ 1535157 h 1598906"/>
              <a:gd name="connsiteX5" fmla="*/ 187736 w 308475"/>
              <a:gd name="connsiteY5" fmla="*/ 1598887 h 1598906"/>
              <a:gd name="connsiteX6" fmla="*/ 114224 w 308475"/>
              <a:gd name="connsiteY6" fmla="*/ 1531125 h 1598906"/>
              <a:gd name="connsiteX7" fmla="*/ 60755 w 308475"/>
              <a:gd name="connsiteY7" fmla="*/ 1315527 h 1598906"/>
              <a:gd name="connsiteX8" fmla="*/ 42623 w 308475"/>
              <a:gd name="connsiteY8" fmla="*/ 859542 h 1598906"/>
              <a:gd name="connsiteX9" fmla="*/ 0 w 308475"/>
              <a:gd name="connsiteY9" fmla="*/ 0 h 1598906"/>
              <a:gd name="connsiteX0" fmla="*/ 284581 w 308475"/>
              <a:gd name="connsiteY0" fmla="*/ 252886 h 1599060"/>
              <a:gd name="connsiteX1" fmla="*/ 290265 w 308475"/>
              <a:gd name="connsiteY1" fmla="*/ 303385 h 1599060"/>
              <a:gd name="connsiteX2" fmla="*/ 308416 w 308475"/>
              <a:gd name="connsiteY2" fmla="*/ 987127 h 1599060"/>
              <a:gd name="connsiteX3" fmla="*/ 293899 w 308475"/>
              <a:gd name="connsiteY3" fmla="*/ 1313306 h 1599060"/>
              <a:gd name="connsiteX4" fmla="*/ 241623 w 308475"/>
              <a:gd name="connsiteY4" fmla="*/ 1535157 h 1599060"/>
              <a:gd name="connsiteX5" fmla="*/ 187736 w 308475"/>
              <a:gd name="connsiteY5" fmla="*/ 1598887 h 1599060"/>
              <a:gd name="connsiteX6" fmla="*/ 127125 w 308475"/>
              <a:gd name="connsiteY6" fmla="*/ 1544671 h 1599060"/>
              <a:gd name="connsiteX7" fmla="*/ 60755 w 308475"/>
              <a:gd name="connsiteY7" fmla="*/ 1315527 h 1599060"/>
              <a:gd name="connsiteX8" fmla="*/ 42623 w 308475"/>
              <a:gd name="connsiteY8" fmla="*/ 859542 h 1599060"/>
              <a:gd name="connsiteX9" fmla="*/ 0 w 308475"/>
              <a:gd name="connsiteY9" fmla="*/ 0 h 1599060"/>
              <a:gd name="connsiteX0" fmla="*/ 284581 w 308475"/>
              <a:gd name="connsiteY0" fmla="*/ 252886 h 1599063"/>
              <a:gd name="connsiteX1" fmla="*/ 290265 w 308475"/>
              <a:gd name="connsiteY1" fmla="*/ 303385 h 1599063"/>
              <a:gd name="connsiteX2" fmla="*/ 308416 w 308475"/>
              <a:gd name="connsiteY2" fmla="*/ 987127 h 1599063"/>
              <a:gd name="connsiteX3" fmla="*/ 293899 w 308475"/>
              <a:gd name="connsiteY3" fmla="*/ 1313306 h 1599063"/>
              <a:gd name="connsiteX4" fmla="*/ 241623 w 308475"/>
              <a:gd name="connsiteY4" fmla="*/ 1535157 h 1599063"/>
              <a:gd name="connsiteX5" fmla="*/ 187736 w 308475"/>
              <a:gd name="connsiteY5" fmla="*/ 1598887 h 1599063"/>
              <a:gd name="connsiteX6" fmla="*/ 127125 w 308475"/>
              <a:gd name="connsiteY6" fmla="*/ 1544671 h 1599063"/>
              <a:gd name="connsiteX7" fmla="*/ 74122 w 308475"/>
              <a:gd name="connsiteY7" fmla="*/ 1314449 h 1599063"/>
              <a:gd name="connsiteX8" fmla="*/ 42623 w 308475"/>
              <a:gd name="connsiteY8" fmla="*/ 859542 h 1599063"/>
              <a:gd name="connsiteX9" fmla="*/ 0 w 308475"/>
              <a:gd name="connsiteY9" fmla="*/ 0 h 159906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2623 w 308475"/>
              <a:gd name="connsiteY8" fmla="*/ 859542 h 1599053"/>
              <a:gd name="connsiteX9" fmla="*/ 0 w 308475"/>
              <a:gd name="connsiteY9" fmla="*/ 0 h 159905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4781 w 308475"/>
              <a:gd name="connsiteY8" fmla="*/ 850208 h 1599053"/>
              <a:gd name="connsiteX9" fmla="*/ 0 w 308475"/>
              <a:gd name="connsiteY9" fmla="*/ 0 h 1599053"/>
              <a:gd name="connsiteX0" fmla="*/ 273671 w 297565"/>
              <a:gd name="connsiteY0" fmla="*/ 186599 h 1532766"/>
              <a:gd name="connsiteX1" fmla="*/ 279355 w 297565"/>
              <a:gd name="connsiteY1" fmla="*/ 237098 h 1532766"/>
              <a:gd name="connsiteX2" fmla="*/ 297506 w 297565"/>
              <a:gd name="connsiteY2" fmla="*/ 920840 h 1532766"/>
              <a:gd name="connsiteX3" fmla="*/ 282989 w 297565"/>
              <a:gd name="connsiteY3" fmla="*/ 1247019 h 1532766"/>
              <a:gd name="connsiteX4" fmla="*/ 230713 w 297565"/>
              <a:gd name="connsiteY4" fmla="*/ 1468870 h 1532766"/>
              <a:gd name="connsiteX5" fmla="*/ 176826 w 297565"/>
              <a:gd name="connsiteY5" fmla="*/ 1532600 h 1532766"/>
              <a:gd name="connsiteX6" fmla="*/ 116215 w 297565"/>
              <a:gd name="connsiteY6" fmla="*/ 1478384 h 1532766"/>
              <a:gd name="connsiteX7" fmla="*/ 57797 w 297565"/>
              <a:gd name="connsiteY7" fmla="*/ 1252671 h 1532766"/>
              <a:gd name="connsiteX8" fmla="*/ 33871 w 297565"/>
              <a:gd name="connsiteY8" fmla="*/ 783921 h 1532766"/>
              <a:gd name="connsiteX9" fmla="*/ 0 w 297565"/>
              <a:gd name="connsiteY9" fmla="*/ 0 h 1532766"/>
              <a:gd name="connsiteX0" fmla="*/ 279355 w 297565"/>
              <a:gd name="connsiteY0" fmla="*/ 237098 h 1532766"/>
              <a:gd name="connsiteX1" fmla="*/ 297506 w 297565"/>
              <a:gd name="connsiteY1" fmla="*/ 920840 h 1532766"/>
              <a:gd name="connsiteX2" fmla="*/ 282989 w 297565"/>
              <a:gd name="connsiteY2" fmla="*/ 1247019 h 1532766"/>
              <a:gd name="connsiteX3" fmla="*/ 230713 w 297565"/>
              <a:gd name="connsiteY3" fmla="*/ 1468870 h 1532766"/>
              <a:gd name="connsiteX4" fmla="*/ 176826 w 297565"/>
              <a:gd name="connsiteY4" fmla="*/ 1532600 h 1532766"/>
              <a:gd name="connsiteX5" fmla="*/ 116215 w 297565"/>
              <a:gd name="connsiteY5" fmla="*/ 1478384 h 1532766"/>
              <a:gd name="connsiteX6" fmla="*/ 57797 w 297565"/>
              <a:gd name="connsiteY6" fmla="*/ 1252671 h 1532766"/>
              <a:gd name="connsiteX7" fmla="*/ 33871 w 297565"/>
              <a:gd name="connsiteY7" fmla="*/ 783921 h 1532766"/>
              <a:gd name="connsiteX8" fmla="*/ 0 w 297565"/>
              <a:gd name="connsiteY8" fmla="*/ 0 h 1532766"/>
              <a:gd name="connsiteX0" fmla="*/ 279568 w 297559"/>
              <a:gd name="connsiteY0" fmla="*/ 210960 h 1532766"/>
              <a:gd name="connsiteX1" fmla="*/ 297506 w 297559"/>
              <a:gd name="connsiteY1" fmla="*/ 920840 h 1532766"/>
              <a:gd name="connsiteX2" fmla="*/ 282989 w 297559"/>
              <a:gd name="connsiteY2" fmla="*/ 1247019 h 1532766"/>
              <a:gd name="connsiteX3" fmla="*/ 230713 w 297559"/>
              <a:gd name="connsiteY3" fmla="*/ 1468870 h 1532766"/>
              <a:gd name="connsiteX4" fmla="*/ 176826 w 297559"/>
              <a:gd name="connsiteY4" fmla="*/ 1532600 h 1532766"/>
              <a:gd name="connsiteX5" fmla="*/ 116215 w 297559"/>
              <a:gd name="connsiteY5" fmla="*/ 1478384 h 1532766"/>
              <a:gd name="connsiteX6" fmla="*/ 57797 w 297559"/>
              <a:gd name="connsiteY6" fmla="*/ 1252671 h 1532766"/>
              <a:gd name="connsiteX7" fmla="*/ 33871 w 297559"/>
              <a:gd name="connsiteY7" fmla="*/ 783921 h 1532766"/>
              <a:gd name="connsiteX8" fmla="*/ 0 w 297559"/>
              <a:gd name="connsiteY8" fmla="*/ 0 h 15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59" h="1532766">
                <a:moveTo>
                  <a:pt x="279568" y="210960"/>
                </a:moveTo>
                <a:cubicBezTo>
                  <a:pt x="281828" y="327083"/>
                  <a:pt x="296936" y="748164"/>
                  <a:pt x="297506" y="920840"/>
                </a:cubicBezTo>
                <a:cubicBezTo>
                  <a:pt x="298076" y="1093516"/>
                  <a:pt x="294121" y="1155681"/>
                  <a:pt x="282989" y="1247019"/>
                </a:cubicBezTo>
                <a:cubicBezTo>
                  <a:pt x="271857" y="1338357"/>
                  <a:pt x="248407" y="1421273"/>
                  <a:pt x="230713" y="1468870"/>
                </a:cubicBezTo>
                <a:cubicBezTo>
                  <a:pt x="213019" y="1516467"/>
                  <a:pt x="195909" y="1531014"/>
                  <a:pt x="176826" y="1532600"/>
                </a:cubicBezTo>
                <a:cubicBezTo>
                  <a:pt x="157743" y="1534186"/>
                  <a:pt x="136053" y="1525039"/>
                  <a:pt x="116215" y="1478384"/>
                </a:cubicBezTo>
                <a:cubicBezTo>
                  <a:pt x="96377" y="1431729"/>
                  <a:pt x="71521" y="1368415"/>
                  <a:pt x="57797" y="1252671"/>
                </a:cubicBezTo>
                <a:cubicBezTo>
                  <a:pt x="44073" y="1136927"/>
                  <a:pt x="43504" y="992699"/>
                  <a:pt x="33871" y="783921"/>
                </a:cubicBezTo>
                <a:cubicBezTo>
                  <a:pt x="24238" y="575143"/>
                  <a:pt x="7873" y="70970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Freihandform 152"/>
          <p:cNvSpPr/>
          <p:nvPr/>
        </p:nvSpPr>
        <p:spPr>
          <a:xfrm rot="8400000" flipH="1" flipV="1">
            <a:off x="1324525" y="4643583"/>
            <a:ext cx="866239" cy="1290930"/>
          </a:xfrm>
          <a:custGeom>
            <a:avLst/>
            <a:gdLst>
              <a:gd name="connsiteX0" fmla="*/ 419100 w 459797"/>
              <a:gd name="connsiteY0" fmla="*/ 6350 h 1211457"/>
              <a:gd name="connsiteX1" fmla="*/ 457200 w 459797"/>
              <a:gd name="connsiteY1" fmla="*/ 514350 h 1211457"/>
              <a:gd name="connsiteX2" fmla="*/ 444500 w 459797"/>
              <a:gd name="connsiteY2" fmla="*/ 965200 h 1211457"/>
              <a:gd name="connsiteX3" fmla="*/ 349250 w 459797"/>
              <a:gd name="connsiteY3" fmla="*/ 1174750 h 1211457"/>
              <a:gd name="connsiteX4" fmla="*/ 209550 w 459797"/>
              <a:gd name="connsiteY4" fmla="*/ 1206500 h 1211457"/>
              <a:gd name="connsiteX5" fmla="*/ 95250 w 459797"/>
              <a:gd name="connsiteY5" fmla="*/ 1117600 h 1211457"/>
              <a:gd name="connsiteX6" fmla="*/ 38100 w 459797"/>
              <a:gd name="connsiteY6" fmla="*/ 1003300 h 1211457"/>
              <a:gd name="connsiteX7" fmla="*/ 44450 w 459797"/>
              <a:gd name="connsiteY7" fmla="*/ 387350 h 1211457"/>
              <a:gd name="connsiteX8" fmla="*/ 0 w 459797"/>
              <a:gd name="connsiteY8" fmla="*/ 0 h 1211457"/>
              <a:gd name="connsiteX0" fmla="*/ 419100 w 459797"/>
              <a:gd name="connsiteY0" fmla="*/ 6350 h 1209522"/>
              <a:gd name="connsiteX1" fmla="*/ 457200 w 459797"/>
              <a:gd name="connsiteY1" fmla="*/ 514350 h 1209522"/>
              <a:gd name="connsiteX2" fmla="*/ 444500 w 459797"/>
              <a:gd name="connsiteY2" fmla="*/ 965200 h 1209522"/>
              <a:gd name="connsiteX3" fmla="*/ 349250 w 459797"/>
              <a:gd name="connsiteY3" fmla="*/ 1174750 h 1209522"/>
              <a:gd name="connsiteX4" fmla="*/ 209550 w 459797"/>
              <a:gd name="connsiteY4" fmla="*/ 1206500 h 1209522"/>
              <a:gd name="connsiteX5" fmla="*/ 102394 w 459797"/>
              <a:gd name="connsiteY5" fmla="*/ 1143794 h 1209522"/>
              <a:gd name="connsiteX6" fmla="*/ 38100 w 459797"/>
              <a:gd name="connsiteY6" fmla="*/ 1003300 h 1209522"/>
              <a:gd name="connsiteX7" fmla="*/ 44450 w 459797"/>
              <a:gd name="connsiteY7" fmla="*/ 387350 h 1209522"/>
              <a:gd name="connsiteX8" fmla="*/ 0 w 459797"/>
              <a:gd name="connsiteY8" fmla="*/ 0 h 1209522"/>
              <a:gd name="connsiteX0" fmla="*/ 419100 w 459797"/>
              <a:gd name="connsiteY0" fmla="*/ 6350 h 1204163"/>
              <a:gd name="connsiteX1" fmla="*/ 457200 w 459797"/>
              <a:gd name="connsiteY1" fmla="*/ 514350 h 1204163"/>
              <a:gd name="connsiteX2" fmla="*/ 444500 w 459797"/>
              <a:gd name="connsiteY2" fmla="*/ 965200 h 1204163"/>
              <a:gd name="connsiteX3" fmla="*/ 349250 w 459797"/>
              <a:gd name="connsiteY3" fmla="*/ 1174750 h 1204163"/>
              <a:gd name="connsiteX4" fmla="*/ 240506 w 459797"/>
              <a:gd name="connsiteY4" fmla="*/ 1199356 h 1204163"/>
              <a:gd name="connsiteX5" fmla="*/ 102394 w 459797"/>
              <a:gd name="connsiteY5" fmla="*/ 1143794 h 1204163"/>
              <a:gd name="connsiteX6" fmla="*/ 38100 w 459797"/>
              <a:gd name="connsiteY6" fmla="*/ 1003300 h 1204163"/>
              <a:gd name="connsiteX7" fmla="*/ 44450 w 459797"/>
              <a:gd name="connsiteY7" fmla="*/ 387350 h 1204163"/>
              <a:gd name="connsiteX8" fmla="*/ 0 w 459797"/>
              <a:gd name="connsiteY8" fmla="*/ 0 h 1204163"/>
              <a:gd name="connsiteX0" fmla="*/ 419100 w 459797"/>
              <a:gd name="connsiteY0" fmla="*/ 6350 h 1202127"/>
              <a:gd name="connsiteX1" fmla="*/ 457200 w 459797"/>
              <a:gd name="connsiteY1" fmla="*/ 514350 h 1202127"/>
              <a:gd name="connsiteX2" fmla="*/ 444500 w 459797"/>
              <a:gd name="connsiteY2" fmla="*/ 965200 h 1202127"/>
              <a:gd name="connsiteX3" fmla="*/ 349250 w 459797"/>
              <a:gd name="connsiteY3" fmla="*/ 1174750 h 1202127"/>
              <a:gd name="connsiteX4" fmla="*/ 240506 w 459797"/>
              <a:gd name="connsiteY4" fmla="*/ 1199356 h 1202127"/>
              <a:gd name="connsiteX5" fmla="*/ 102394 w 459797"/>
              <a:gd name="connsiteY5" fmla="*/ 1143794 h 1202127"/>
              <a:gd name="connsiteX6" fmla="*/ 38100 w 459797"/>
              <a:gd name="connsiteY6" fmla="*/ 1003300 h 1202127"/>
              <a:gd name="connsiteX7" fmla="*/ 44450 w 459797"/>
              <a:gd name="connsiteY7" fmla="*/ 387350 h 1202127"/>
              <a:gd name="connsiteX8" fmla="*/ 0 w 459797"/>
              <a:gd name="connsiteY8" fmla="*/ 0 h 1202127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398"/>
              <a:gd name="connsiteX1" fmla="*/ 457200 w 458925"/>
              <a:gd name="connsiteY1" fmla="*/ 514350 h 1199398"/>
              <a:gd name="connsiteX2" fmla="*/ 444500 w 458925"/>
              <a:gd name="connsiteY2" fmla="*/ 965200 h 1199398"/>
              <a:gd name="connsiteX3" fmla="*/ 375443 w 458925"/>
              <a:gd name="connsiteY3" fmla="*/ 1136650 h 1199398"/>
              <a:gd name="connsiteX4" fmla="*/ 240506 w 458925"/>
              <a:gd name="connsiteY4" fmla="*/ 1199356 h 1199398"/>
              <a:gd name="connsiteX5" fmla="*/ 102394 w 458925"/>
              <a:gd name="connsiteY5" fmla="*/ 1143794 h 1199398"/>
              <a:gd name="connsiteX6" fmla="*/ 38100 w 458925"/>
              <a:gd name="connsiteY6" fmla="*/ 1003300 h 1199398"/>
              <a:gd name="connsiteX7" fmla="*/ 44450 w 458925"/>
              <a:gd name="connsiteY7" fmla="*/ 387350 h 1199398"/>
              <a:gd name="connsiteX8" fmla="*/ 0 w 458925"/>
              <a:gd name="connsiteY8" fmla="*/ 0 h 1199398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44450 w 458925"/>
              <a:gd name="connsiteY7" fmla="*/ 387350 h 1199405"/>
              <a:gd name="connsiteX8" fmla="*/ 0 w 458925"/>
              <a:gd name="connsiteY8" fmla="*/ 0 h 1199405"/>
              <a:gd name="connsiteX0" fmla="*/ 419100 w 458925"/>
              <a:gd name="connsiteY0" fmla="*/ 6350 h 1199405"/>
              <a:gd name="connsiteX1" fmla="*/ 457200 w 458925"/>
              <a:gd name="connsiteY1" fmla="*/ 514350 h 1199405"/>
              <a:gd name="connsiteX2" fmla="*/ 444500 w 458925"/>
              <a:gd name="connsiteY2" fmla="*/ 965200 h 1199405"/>
              <a:gd name="connsiteX3" fmla="*/ 375443 w 458925"/>
              <a:gd name="connsiteY3" fmla="*/ 1136650 h 1199405"/>
              <a:gd name="connsiteX4" fmla="*/ 240506 w 458925"/>
              <a:gd name="connsiteY4" fmla="*/ 1199356 h 1199405"/>
              <a:gd name="connsiteX5" fmla="*/ 102394 w 458925"/>
              <a:gd name="connsiteY5" fmla="*/ 1143794 h 1199405"/>
              <a:gd name="connsiteX6" fmla="*/ 47625 w 458925"/>
              <a:gd name="connsiteY6" fmla="*/ 981869 h 1199405"/>
              <a:gd name="connsiteX7" fmla="*/ 37306 w 458925"/>
              <a:gd name="connsiteY7" fmla="*/ 389731 h 1199405"/>
              <a:gd name="connsiteX8" fmla="*/ 0 w 458925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7972"/>
              <a:gd name="connsiteY0" fmla="*/ 6350 h 1199405"/>
              <a:gd name="connsiteX1" fmla="*/ 435769 w 447972"/>
              <a:gd name="connsiteY1" fmla="*/ 514350 h 1199405"/>
              <a:gd name="connsiteX2" fmla="*/ 444500 w 447972"/>
              <a:gd name="connsiteY2" fmla="*/ 965200 h 1199405"/>
              <a:gd name="connsiteX3" fmla="*/ 375443 w 447972"/>
              <a:gd name="connsiteY3" fmla="*/ 1136650 h 1199405"/>
              <a:gd name="connsiteX4" fmla="*/ 240506 w 447972"/>
              <a:gd name="connsiteY4" fmla="*/ 1199356 h 1199405"/>
              <a:gd name="connsiteX5" fmla="*/ 102394 w 447972"/>
              <a:gd name="connsiteY5" fmla="*/ 1143794 h 1199405"/>
              <a:gd name="connsiteX6" fmla="*/ 47625 w 447972"/>
              <a:gd name="connsiteY6" fmla="*/ 981869 h 1199405"/>
              <a:gd name="connsiteX7" fmla="*/ 37306 w 447972"/>
              <a:gd name="connsiteY7" fmla="*/ 389731 h 1199405"/>
              <a:gd name="connsiteX8" fmla="*/ 0 w 447972"/>
              <a:gd name="connsiteY8" fmla="*/ 0 h 1199405"/>
              <a:gd name="connsiteX0" fmla="*/ 419100 w 446030"/>
              <a:gd name="connsiteY0" fmla="*/ 6350 h 1199405"/>
              <a:gd name="connsiteX1" fmla="*/ 435769 w 446030"/>
              <a:gd name="connsiteY1" fmla="*/ 514350 h 1199405"/>
              <a:gd name="connsiteX2" fmla="*/ 444500 w 446030"/>
              <a:gd name="connsiteY2" fmla="*/ 965200 h 1199405"/>
              <a:gd name="connsiteX3" fmla="*/ 375443 w 446030"/>
              <a:gd name="connsiteY3" fmla="*/ 1136650 h 1199405"/>
              <a:gd name="connsiteX4" fmla="*/ 240506 w 446030"/>
              <a:gd name="connsiteY4" fmla="*/ 1199356 h 1199405"/>
              <a:gd name="connsiteX5" fmla="*/ 102394 w 446030"/>
              <a:gd name="connsiteY5" fmla="*/ 1143794 h 1199405"/>
              <a:gd name="connsiteX6" fmla="*/ 47625 w 446030"/>
              <a:gd name="connsiteY6" fmla="*/ 981869 h 1199405"/>
              <a:gd name="connsiteX7" fmla="*/ 37306 w 446030"/>
              <a:gd name="connsiteY7" fmla="*/ 389731 h 1199405"/>
              <a:gd name="connsiteX8" fmla="*/ 0 w 446030"/>
              <a:gd name="connsiteY8" fmla="*/ 0 h 1199405"/>
              <a:gd name="connsiteX0" fmla="*/ 419100 w 436065"/>
              <a:gd name="connsiteY0" fmla="*/ 6350 h 1199405"/>
              <a:gd name="connsiteX1" fmla="*/ 435769 w 436065"/>
              <a:gd name="connsiteY1" fmla="*/ 514350 h 1199405"/>
              <a:gd name="connsiteX2" fmla="*/ 427831 w 436065"/>
              <a:gd name="connsiteY2" fmla="*/ 962819 h 1199405"/>
              <a:gd name="connsiteX3" fmla="*/ 375443 w 436065"/>
              <a:gd name="connsiteY3" fmla="*/ 1136650 h 1199405"/>
              <a:gd name="connsiteX4" fmla="*/ 240506 w 436065"/>
              <a:gd name="connsiteY4" fmla="*/ 1199356 h 1199405"/>
              <a:gd name="connsiteX5" fmla="*/ 102394 w 436065"/>
              <a:gd name="connsiteY5" fmla="*/ 1143794 h 1199405"/>
              <a:gd name="connsiteX6" fmla="*/ 47625 w 436065"/>
              <a:gd name="connsiteY6" fmla="*/ 981869 h 1199405"/>
              <a:gd name="connsiteX7" fmla="*/ 37306 w 436065"/>
              <a:gd name="connsiteY7" fmla="*/ 389731 h 1199405"/>
              <a:gd name="connsiteX8" fmla="*/ 0 w 436065"/>
              <a:gd name="connsiteY8" fmla="*/ 0 h 1199405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199360"/>
              <a:gd name="connsiteX1" fmla="*/ 435769 w 436065"/>
              <a:gd name="connsiteY1" fmla="*/ 514350 h 1199360"/>
              <a:gd name="connsiteX2" fmla="*/ 427831 w 436065"/>
              <a:gd name="connsiteY2" fmla="*/ 962819 h 1199360"/>
              <a:gd name="connsiteX3" fmla="*/ 375443 w 436065"/>
              <a:gd name="connsiteY3" fmla="*/ 1136650 h 1199360"/>
              <a:gd name="connsiteX4" fmla="*/ 240506 w 436065"/>
              <a:gd name="connsiteY4" fmla="*/ 1199356 h 1199360"/>
              <a:gd name="connsiteX5" fmla="*/ 109538 w 436065"/>
              <a:gd name="connsiteY5" fmla="*/ 1139032 h 1199360"/>
              <a:gd name="connsiteX6" fmla="*/ 47625 w 436065"/>
              <a:gd name="connsiteY6" fmla="*/ 981869 h 1199360"/>
              <a:gd name="connsiteX7" fmla="*/ 37306 w 436065"/>
              <a:gd name="connsiteY7" fmla="*/ 389731 h 1199360"/>
              <a:gd name="connsiteX8" fmla="*/ 0 w 436065"/>
              <a:gd name="connsiteY8" fmla="*/ 0 h 1199360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47625 w 436065"/>
              <a:gd name="connsiteY6" fmla="*/ 981869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6197 w 436065"/>
              <a:gd name="connsiteY6" fmla="*/ 877915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52699 w 436065"/>
              <a:gd name="connsiteY6" fmla="*/ 868948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200138"/>
              <a:gd name="connsiteX1" fmla="*/ 435769 w 436065"/>
              <a:gd name="connsiteY1" fmla="*/ 514350 h 1200138"/>
              <a:gd name="connsiteX2" fmla="*/ 427831 w 436065"/>
              <a:gd name="connsiteY2" fmla="*/ 962819 h 1200138"/>
              <a:gd name="connsiteX3" fmla="*/ 375443 w 436065"/>
              <a:gd name="connsiteY3" fmla="*/ 1136650 h 1200138"/>
              <a:gd name="connsiteX4" fmla="*/ 240506 w 436065"/>
              <a:gd name="connsiteY4" fmla="*/ 1199356 h 1200138"/>
              <a:gd name="connsiteX5" fmla="*/ 144653 w 436065"/>
              <a:gd name="connsiteY5" fmla="*/ 1100631 h 1200138"/>
              <a:gd name="connsiteX6" fmla="*/ 60482 w 436065"/>
              <a:gd name="connsiteY6" fmla="*/ 888100 h 1200138"/>
              <a:gd name="connsiteX7" fmla="*/ 37306 w 436065"/>
              <a:gd name="connsiteY7" fmla="*/ 389731 h 1200138"/>
              <a:gd name="connsiteX8" fmla="*/ 0 w 436065"/>
              <a:gd name="connsiteY8" fmla="*/ 0 h 1200138"/>
              <a:gd name="connsiteX0" fmla="*/ 419100 w 436065"/>
              <a:gd name="connsiteY0" fmla="*/ 6350 h 1179966"/>
              <a:gd name="connsiteX1" fmla="*/ 435769 w 436065"/>
              <a:gd name="connsiteY1" fmla="*/ 514350 h 1179966"/>
              <a:gd name="connsiteX2" fmla="*/ 427831 w 436065"/>
              <a:gd name="connsiteY2" fmla="*/ 962819 h 1179966"/>
              <a:gd name="connsiteX3" fmla="*/ 375443 w 436065"/>
              <a:gd name="connsiteY3" fmla="*/ 1136650 h 1179966"/>
              <a:gd name="connsiteX4" fmla="*/ 229621 w 436065"/>
              <a:gd name="connsiteY4" fmla="*/ 1178484 h 1179966"/>
              <a:gd name="connsiteX5" fmla="*/ 144653 w 436065"/>
              <a:gd name="connsiteY5" fmla="*/ 1100631 h 1179966"/>
              <a:gd name="connsiteX6" fmla="*/ 60482 w 436065"/>
              <a:gd name="connsiteY6" fmla="*/ 888100 h 1179966"/>
              <a:gd name="connsiteX7" fmla="*/ 37306 w 436065"/>
              <a:gd name="connsiteY7" fmla="*/ 389731 h 1179966"/>
              <a:gd name="connsiteX8" fmla="*/ 0 w 436065"/>
              <a:gd name="connsiteY8" fmla="*/ 0 h 1179966"/>
              <a:gd name="connsiteX0" fmla="*/ 419100 w 437298"/>
              <a:gd name="connsiteY0" fmla="*/ 6350 h 1179024"/>
              <a:gd name="connsiteX1" fmla="*/ 435769 w 437298"/>
              <a:gd name="connsiteY1" fmla="*/ 514350 h 1179024"/>
              <a:gd name="connsiteX2" fmla="*/ 427831 w 437298"/>
              <a:gd name="connsiteY2" fmla="*/ 962819 h 1179024"/>
              <a:gd name="connsiteX3" fmla="*/ 358840 w 437298"/>
              <a:gd name="connsiteY3" fmla="*/ 1125964 h 1179024"/>
              <a:gd name="connsiteX4" fmla="*/ 229621 w 437298"/>
              <a:gd name="connsiteY4" fmla="*/ 1178484 h 1179024"/>
              <a:gd name="connsiteX5" fmla="*/ 144653 w 437298"/>
              <a:gd name="connsiteY5" fmla="*/ 1100631 h 1179024"/>
              <a:gd name="connsiteX6" fmla="*/ 60482 w 437298"/>
              <a:gd name="connsiteY6" fmla="*/ 888100 h 1179024"/>
              <a:gd name="connsiteX7" fmla="*/ 37306 w 437298"/>
              <a:gd name="connsiteY7" fmla="*/ 389731 h 1179024"/>
              <a:gd name="connsiteX8" fmla="*/ 0 w 437298"/>
              <a:gd name="connsiteY8" fmla="*/ 0 h 1179024"/>
              <a:gd name="connsiteX0" fmla="*/ 419100 w 437298"/>
              <a:gd name="connsiteY0" fmla="*/ 6350 h 1179112"/>
              <a:gd name="connsiteX1" fmla="*/ 435769 w 437298"/>
              <a:gd name="connsiteY1" fmla="*/ 514350 h 1179112"/>
              <a:gd name="connsiteX2" fmla="*/ 427831 w 437298"/>
              <a:gd name="connsiteY2" fmla="*/ 962819 h 1179112"/>
              <a:gd name="connsiteX3" fmla="*/ 358840 w 437298"/>
              <a:gd name="connsiteY3" fmla="*/ 1125964 h 1179112"/>
              <a:gd name="connsiteX4" fmla="*/ 229621 w 437298"/>
              <a:gd name="connsiteY4" fmla="*/ 1178484 h 1179112"/>
              <a:gd name="connsiteX5" fmla="*/ 144653 w 437298"/>
              <a:gd name="connsiteY5" fmla="*/ 1100631 h 1179112"/>
              <a:gd name="connsiteX6" fmla="*/ 60482 w 437298"/>
              <a:gd name="connsiteY6" fmla="*/ 888100 h 1179112"/>
              <a:gd name="connsiteX7" fmla="*/ 37306 w 437298"/>
              <a:gd name="connsiteY7" fmla="*/ 389731 h 1179112"/>
              <a:gd name="connsiteX8" fmla="*/ 0 w 437298"/>
              <a:gd name="connsiteY8" fmla="*/ 0 h 1179112"/>
              <a:gd name="connsiteX0" fmla="*/ 419100 w 435980"/>
              <a:gd name="connsiteY0" fmla="*/ 6350 h 1179166"/>
              <a:gd name="connsiteX1" fmla="*/ 435769 w 435980"/>
              <a:gd name="connsiteY1" fmla="*/ 514350 h 1179166"/>
              <a:gd name="connsiteX2" fmla="*/ 414443 w 435980"/>
              <a:gd name="connsiteY2" fmla="*/ 928689 h 1179166"/>
              <a:gd name="connsiteX3" fmla="*/ 358840 w 435980"/>
              <a:gd name="connsiteY3" fmla="*/ 1125964 h 1179166"/>
              <a:gd name="connsiteX4" fmla="*/ 229621 w 435980"/>
              <a:gd name="connsiteY4" fmla="*/ 1178484 h 1179166"/>
              <a:gd name="connsiteX5" fmla="*/ 144653 w 435980"/>
              <a:gd name="connsiteY5" fmla="*/ 1100631 h 1179166"/>
              <a:gd name="connsiteX6" fmla="*/ 60482 w 435980"/>
              <a:gd name="connsiteY6" fmla="*/ 888100 h 1179166"/>
              <a:gd name="connsiteX7" fmla="*/ 37306 w 435980"/>
              <a:gd name="connsiteY7" fmla="*/ 389731 h 1179166"/>
              <a:gd name="connsiteX8" fmla="*/ 0 w 435980"/>
              <a:gd name="connsiteY8" fmla="*/ 0 h 1179166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7306 w 435980"/>
              <a:gd name="connsiteY7" fmla="*/ 389731 h 1180209"/>
              <a:gd name="connsiteX8" fmla="*/ 0 w 435980"/>
              <a:gd name="connsiteY8" fmla="*/ 0 h 1180209"/>
              <a:gd name="connsiteX0" fmla="*/ 419100 w 435980"/>
              <a:gd name="connsiteY0" fmla="*/ 6350 h 1180209"/>
              <a:gd name="connsiteX1" fmla="*/ 435769 w 435980"/>
              <a:gd name="connsiteY1" fmla="*/ 514350 h 1180209"/>
              <a:gd name="connsiteX2" fmla="*/ 414443 w 435980"/>
              <a:gd name="connsiteY2" fmla="*/ 928689 h 1180209"/>
              <a:gd name="connsiteX3" fmla="*/ 332819 w 435980"/>
              <a:gd name="connsiteY3" fmla="*/ 1135281 h 1180209"/>
              <a:gd name="connsiteX4" fmla="*/ 229621 w 435980"/>
              <a:gd name="connsiteY4" fmla="*/ 1178484 h 1180209"/>
              <a:gd name="connsiteX5" fmla="*/ 144653 w 435980"/>
              <a:gd name="connsiteY5" fmla="*/ 1100631 h 1180209"/>
              <a:gd name="connsiteX6" fmla="*/ 60482 w 435980"/>
              <a:gd name="connsiteY6" fmla="*/ 888100 h 1180209"/>
              <a:gd name="connsiteX7" fmla="*/ 34366 w 435980"/>
              <a:gd name="connsiteY7" fmla="*/ 392554 h 1180209"/>
              <a:gd name="connsiteX8" fmla="*/ 0 w 435980"/>
              <a:gd name="connsiteY8" fmla="*/ 0 h 1180209"/>
              <a:gd name="connsiteX0" fmla="*/ 419100 w 435980"/>
              <a:gd name="connsiteY0" fmla="*/ 6350 h 1181562"/>
              <a:gd name="connsiteX1" fmla="*/ 435769 w 435980"/>
              <a:gd name="connsiteY1" fmla="*/ 514350 h 1181562"/>
              <a:gd name="connsiteX2" fmla="*/ 414443 w 435980"/>
              <a:gd name="connsiteY2" fmla="*/ 928689 h 1181562"/>
              <a:gd name="connsiteX3" fmla="*/ 332819 w 435980"/>
              <a:gd name="connsiteY3" fmla="*/ 1135281 h 1181562"/>
              <a:gd name="connsiteX4" fmla="*/ 229621 w 435980"/>
              <a:gd name="connsiteY4" fmla="*/ 1178484 h 1181562"/>
              <a:gd name="connsiteX5" fmla="*/ 133767 w 435980"/>
              <a:gd name="connsiteY5" fmla="*/ 1079758 h 1181562"/>
              <a:gd name="connsiteX6" fmla="*/ 60482 w 435980"/>
              <a:gd name="connsiteY6" fmla="*/ 888100 h 1181562"/>
              <a:gd name="connsiteX7" fmla="*/ 34366 w 435980"/>
              <a:gd name="connsiteY7" fmla="*/ 392554 h 1181562"/>
              <a:gd name="connsiteX8" fmla="*/ 0 w 435980"/>
              <a:gd name="connsiteY8" fmla="*/ 0 h 1181562"/>
              <a:gd name="connsiteX0" fmla="*/ 419100 w 435822"/>
              <a:gd name="connsiteY0" fmla="*/ 6350 h 1181562"/>
              <a:gd name="connsiteX1" fmla="*/ 435769 w 435822"/>
              <a:gd name="connsiteY1" fmla="*/ 514350 h 1181562"/>
              <a:gd name="connsiteX2" fmla="*/ 414443 w 435822"/>
              <a:gd name="connsiteY2" fmla="*/ 928689 h 1181562"/>
              <a:gd name="connsiteX3" fmla="*/ 332819 w 435822"/>
              <a:gd name="connsiteY3" fmla="*/ 1135281 h 1181562"/>
              <a:gd name="connsiteX4" fmla="*/ 229621 w 435822"/>
              <a:gd name="connsiteY4" fmla="*/ 1178484 h 1181562"/>
              <a:gd name="connsiteX5" fmla="*/ 133767 w 435822"/>
              <a:gd name="connsiteY5" fmla="*/ 1079758 h 1181562"/>
              <a:gd name="connsiteX6" fmla="*/ 60482 w 435822"/>
              <a:gd name="connsiteY6" fmla="*/ 888100 h 1181562"/>
              <a:gd name="connsiteX7" fmla="*/ 34366 w 435822"/>
              <a:gd name="connsiteY7" fmla="*/ 392554 h 1181562"/>
              <a:gd name="connsiteX8" fmla="*/ 0 w 435822"/>
              <a:gd name="connsiteY8" fmla="*/ 0 h 1181562"/>
              <a:gd name="connsiteX0" fmla="*/ 419100 w 430622"/>
              <a:gd name="connsiteY0" fmla="*/ 6350 h 1181562"/>
              <a:gd name="connsiteX1" fmla="*/ 430490 w 430622"/>
              <a:gd name="connsiteY1" fmla="*/ 508457 h 1181562"/>
              <a:gd name="connsiteX2" fmla="*/ 414443 w 430622"/>
              <a:gd name="connsiteY2" fmla="*/ 928689 h 1181562"/>
              <a:gd name="connsiteX3" fmla="*/ 332819 w 430622"/>
              <a:gd name="connsiteY3" fmla="*/ 1135281 h 1181562"/>
              <a:gd name="connsiteX4" fmla="*/ 229621 w 430622"/>
              <a:gd name="connsiteY4" fmla="*/ 1178484 h 1181562"/>
              <a:gd name="connsiteX5" fmla="*/ 133767 w 430622"/>
              <a:gd name="connsiteY5" fmla="*/ 1079758 h 1181562"/>
              <a:gd name="connsiteX6" fmla="*/ 60482 w 430622"/>
              <a:gd name="connsiteY6" fmla="*/ 888100 h 1181562"/>
              <a:gd name="connsiteX7" fmla="*/ 34366 w 430622"/>
              <a:gd name="connsiteY7" fmla="*/ 392554 h 1181562"/>
              <a:gd name="connsiteX8" fmla="*/ 0 w 430622"/>
              <a:gd name="connsiteY8" fmla="*/ 0 h 1181562"/>
              <a:gd name="connsiteX0" fmla="*/ 419100 w 430622"/>
              <a:gd name="connsiteY0" fmla="*/ 6350 h 1180440"/>
              <a:gd name="connsiteX1" fmla="*/ 430490 w 430622"/>
              <a:gd name="connsiteY1" fmla="*/ 508457 h 1180440"/>
              <a:gd name="connsiteX2" fmla="*/ 414443 w 430622"/>
              <a:gd name="connsiteY2" fmla="*/ 928689 h 1180440"/>
              <a:gd name="connsiteX3" fmla="*/ 332819 w 430622"/>
              <a:gd name="connsiteY3" fmla="*/ 1135281 h 1180440"/>
              <a:gd name="connsiteX4" fmla="*/ 229621 w 430622"/>
              <a:gd name="connsiteY4" fmla="*/ 1178484 h 1180440"/>
              <a:gd name="connsiteX5" fmla="*/ 139790 w 430622"/>
              <a:gd name="connsiteY5" fmla="*/ 1096945 h 1180440"/>
              <a:gd name="connsiteX6" fmla="*/ 60482 w 430622"/>
              <a:gd name="connsiteY6" fmla="*/ 888100 h 1180440"/>
              <a:gd name="connsiteX7" fmla="*/ 34366 w 430622"/>
              <a:gd name="connsiteY7" fmla="*/ 392554 h 1180440"/>
              <a:gd name="connsiteX8" fmla="*/ 0 w 430622"/>
              <a:gd name="connsiteY8" fmla="*/ 0 h 1180440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6522 w 430622"/>
              <a:gd name="connsiteY6" fmla="*/ 889814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0441"/>
              <a:gd name="connsiteX1" fmla="*/ 430490 w 430622"/>
              <a:gd name="connsiteY1" fmla="*/ 508457 h 1180441"/>
              <a:gd name="connsiteX2" fmla="*/ 414443 w 430622"/>
              <a:gd name="connsiteY2" fmla="*/ 928689 h 1180441"/>
              <a:gd name="connsiteX3" fmla="*/ 332819 w 430622"/>
              <a:gd name="connsiteY3" fmla="*/ 1135281 h 1180441"/>
              <a:gd name="connsiteX4" fmla="*/ 229621 w 430622"/>
              <a:gd name="connsiteY4" fmla="*/ 1178484 h 1180441"/>
              <a:gd name="connsiteX5" fmla="*/ 139790 w 430622"/>
              <a:gd name="connsiteY5" fmla="*/ 1096945 h 1180441"/>
              <a:gd name="connsiteX6" fmla="*/ 61382 w 430622"/>
              <a:gd name="connsiteY6" fmla="*/ 879232 h 1180441"/>
              <a:gd name="connsiteX7" fmla="*/ 34366 w 430622"/>
              <a:gd name="connsiteY7" fmla="*/ 392554 h 1180441"/>
              <a:gd name="connsiteX8" fmla="*/ 0 w 430622"/>
              <a:gd name="connsiteY8" fmla="*/ 0 h 1180441"/>
              <a:gd name="connsiteX0" fmla="*/ 419100 w 430622"/>
              <a:gd name="connsiteY0" fmla="*/ 6350 h 1181536"/>
              <a:gd name="connsiteX1" fmla="*/ 430490 w 430622"/>
              <a:gd name="connsiteY1" fmla="*/ 508457 h 1181536"/>
              <a:gd name="connsiteX2" fmla="*/ 414443 w 430622"/>
              <a:gd name="connsiteY2" fmla="*/ 928689 h 1181536"/>
              <a:gd name="connsiteX3" fmla="*/ 332819 w 430622"/>
              <a:gd name="connsiteY3" fmla="*/ 1135281 h 1181536"/>
              <a:gd name="connsiteX4" fmla="*/ 229621 w 430622"/>
              <a:gd name="connsiteY4" fmla="*/ 1178484 h 1181536"/>
              <a:gd name="connsiteX5" fmla="*/ 136836 w 430622"/>
              <a:gd name="connsiteY5" fmla="*/ 1080141 h 1181536"/>
              <a:gd name="connsiteX6" fmla="*/ 61382 w 430622"/>
              <a:gd name="connsiteY6" fmla="*/ 879232 h 1181536"/>
              <a:gd name="connsiteX7" fmla="*/ 34366 w 430622"/>
              <a:gd name="connsiteY7" fmla="*/ 392554 h 1181536"/>
              <a:gd name="connsiteX8" fmla="*/ 0 w 430622"/>
              <a:gd name="connsiteY8" fmla="*/ 0 h 1181536"/>
              <a:gd name="connsiteX0" fmla="*/ 419100 w 430622"/>
              <a:gd name="connsiteY0" fmla="*/ 6350 h 1181012"/>
              <a:gd name="connsiteX1" fmla="*/ 430490 w 430622"/>
              <a:gd name="connsiteY1" fmla="*/ 508457 h 1181012"/>
              <a:gd name="connsiteX2" fmla="*/ 414443 w 430622"/>
              <a:gd name="connsiteY2" fmla="*/ 928689 h 1181012"/>
              <a:gd name="connsiteX3" fmla="*/ 332819 w 430622"/>
              <a:gd name="connsiteY3" fmla="*/ 1135281 h 1181012"/>
              <a:gd name="connsiteX4" fmla="*/ 229621 w 430622"/>
              <a:gd name="connsiteY4" fmla="*/ 1178484 h 1181012"/>
              <a:gd name="connsiteX5" fmla="*/ 140691 w 430622"/>
              <a:gd name="connsiteY5" fmla="*/ 1088076 h 1181012"/>
              <a:gd name="connsiteX6" fmla="*/ 61382 w 430622"/>
              <a:gd name="connsiteY6" fmla="*/ 879232 h 1181012"/>
              <a:gd name="connsiteX7" fmla="*/ 34366 w 430622"/>
              <a:gd name="connsiteY7" fmla="*/ 392554 h 1181012"/>
              <a:gd name="connsiteX8" fmla="*/ 0 w 430622"/>
              <a:gd name="connsiteY8" fmla="*/ 0 h 1181012"/>
              <a:gd name="connsiteX0" fmla="*/ 419100 w 430757"/>
              <a:gd name="connsiteY0" fmla="*/ 6350 h 1181213"/>
              <a:gd name="connsiteX1" fmla="*/ 430490 w 430757"/>
              <a:gd name="connsiteY1" fmla="*/ 508457 h 1181213"/>
              <a:gd name="connsiteX2" fmla="*/ 411681 w 430757"/>
              <a:gd name="connsiteY2" fmla="*/ 917642 h 1181213"/>
              <a:gd name="connsiteX3" fmla="*/ 332819 w 430757"/>
              <a:gd name="connsiteY3" fmla="*/ 1135281 h 1181213"/>
              <a:gd name="connsiteX4" fmla="*/ 229621 w 430757"/>
              <a:gd name="connsiteY4" fmla="*/ 1178484 h 1181213"/>
              <a:gd name="connsiteX5" fmla="*/ 140691 w 430757"/>
              <a:gd name="connsiteY5" fmla="*/ 1088076 h 1181213"/>
              <a:gd name="connsiteX6" fmla="*/ 61382 w 430757"/>
              <a:gd name="connsiteY6" fmla="*/ 879232 h 1181213"/>
              <a:gd name="connsiteX7" fmla="*/ 34366 w 430757"/>
              <a:gd name="connsiteY7" fmla="*/ 392554 h 1181213"/>
              <a:gd name="connsiteX8" fmla="*/ 0 w 430757"/>
              <a:gd name="connsiteY8" fmla="*/ 0 h 1181213"/>
              <a:gd name="connsiteX0" fmla="*/ 426286 w 432944"/>
              <a:gd name="connsiteY0" fmla="*/ 0 h 1228418"/>
              <a:gd name="connsiteX1" fmla="*/ 430490 w 432944"/>
              <a:gd name="connsiteY1" fmla="*/ 555662 h 1228418"/>
              <a:gd name="connsiteX2" fmla="*/ 411681 w 432944"/>
              <a:gd name="connsiteY2" fmla="*/ 964847 h 1228418"/>
              <a:gd name="connsiteX3" fmla="*/ 332819 w 432944"/>
              <a:gd name="connsiteY3" fmla="*/ 1182486 h 1228418"/>
              <a:gd name="connsiteX4" fmla="*/ 229621 w 432944"/>
              <a:gd name="connsiteY4" fmla="*/ 1225689 h 1228418"/>
              <a:gd name="connsiteX5" fmla="*/ 140691 w 432944"/>
              <a:gd name="connsiteY5" fmla="*/ 1135281 h 1228418"/>
              <a:gd name="connsiteX6" fmla="*/ 61382 w 432944"/>
              <a:gd name="connsiteY6" fmla="*/ 926437 h 1228418"/>
              <a:gd name="connsiteX7" fmla="*/ 34366 w 432944"/>
              <a:gd name="connsiteY7" fmla="*/ 439759 h 1228418"/>
              <a:gd name="connsiteX8" fmla="*/ 0 w 432944"/>
              <a:gd name="connsiteY8" fmla="*/ 47205 h 1228418"/>
              <a:gd name="connsiteX0" fmla="*/ 426286 w 431142"/>
              <a:gd name="connsiteY0" fmla="*/ 0 h 1228418"/>
              <a:gd name="connsiteX1" fmla="*/ 430490 w 431142"/>
              <a:gd name="connsiteY1" fmla="*/ 555662 h 1228418"/>
              <a:gd name="connsiteX2" fmla="*/ 411681 w 431142"/>
              <a:gd name="connsiteY2" fmla="*/ 964847 h 1228418"/>
              <a:gd name="connsiteX3" fmla="*/ 332819 w 431142"/>
              <a:gd name="connsiteY3" fmla="*/ 1182486 h 1228418"/>
              <a:gd name="connsiteX4" fmla="*/ 229621 w 431142"/>
              <a:gd name="connsiteY4" fmla="*/ 1225689 h 1228418"/>
              <a:gd name="connsiteX5" fmla="*/ 140691 w 431142"/>
              <a:gd name="connsiteY5" fmla="*/ 1135281 h 1228418"/>
              <a:gd name="connsiteX6" fmla="*/ 61382 w 431142"/>
              <a:gd name="connsiteY6" fmla="*/ 926437 h 1228418"/>
              <a:gd name="connsiteX7" fmla="*/ 34366 w 431142"/>
              <a:gd name="connsiteY7" fmla="*/ 439759 h 1228418"/>
              <a:gd name="connsiteX8" fmla="*/ 0 w 431142"/>
              <a:gd name="connsiteY8" fmla="*/ 47205 h 1228418"/>
              <a:gd name="connsiteX0" fmla="*/ 421467 w 430685"/>
              <a:gd name="connsiteY0" fmla="*/ 0 h 1238339"/>
              <a:gd name="connsiteX1" fmla="*/ 430490 w 430685"/>
              <a:gd name="connsiteY1" fmla="*/ 565583 h 1238339"/>
              <a:gd name="connsiteX2" fmla="*/ 411681 w 430685"/>
              <a:gd name="connsiteY2" fmla="*/ 974768 h 1238339"/>
              <a:gd name="connsiteX3" fmla="*/ 332819 w 430685"/>
              <a:gd name="connsiteY3" fmla="*/ 1192407 h 1238339"/>
              <a:gd name="connsiteX4" fmla="*/ 229621 w 430685"/>
              <a:gd name="connsiteY4" fmla="*/ 1235610 h 1238339"/>
              <a:gd name="connsiteX5" fmla="*/ 140691 w 430685"/>
              <a:gd name="connsiteY5" fmla="*/ 1145202 h 1238339"/>
              <a:gd name="connsiteX6" fmla="*/ 61382 w 430685"/>
              <a:gd name="connsiteY6" fmla="*/ 936358 h 1238339"/>
              <a:gd name="connsiteX7" fmla="*/ 34366 w 430685"/>
              <a:gd name="connsiteY7" fmla="*/ 449680 h 1238339"/>
              <a:gd name="connsiteX8" fmla="*/ 0 w 430685"/>
              <a:gd name="connsiteY8" fmla="*/ 57126 h 1238339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63313 w 472531"/>
              <a:gd name="connsiteY0" fmla="*/ 362742 h 1601081"/>
              <a:gd name="connsiteX1" fmla="*/ 472336 w 472531"/>
              <a:gd name="connsiteY1" fmla="*/ 928325 h 1601081"/>
              <a:gd name="connsiteX2" fmla="*/ 453527 w 472531"/>
              <a:gd name="connsiteY2" fmla="*/ 1337510 h 1601081"/>
              <a:gd name="connsiteX3" fmla="*/ 374665 w 472531"/>
              <a:gd name="connsiteY3" fmla="*/ 1555149 h 1601081"/>
              <a:gd name="connsiteX4" fmla="*/ 271467 w 472531"/>
              <a:gd name="connsiteY4" fmla="*/ 1598352 h 1601081"/>
              <a:gd name="connsiteX5" fmla="*/ 182537 w 472531"/>
              <a:gd name="connsiteY5" fmla="*/ 1507944 h 1601081"/>
              <a:gd name="connsiteX6" fmla="*/ 103228 w 472531"/>
              <a:gd name="connsiteY6" fmla="*/ 1299100 h 1601081"/>
              <a:gd name="connsiteX7" fmla="*/ 76212 w 472531"/>
              <a:gd name="connsiteY7" fmla="*/ 812422 h 1601081"/>
              <a:gd name="connsiteX8" fmla="*/ 0 w 472531"/>
              <a:gd name="connsiteY8" fmla="*/ 0 h 1601081"/>
              <a:gd name="connsiteX0" fmla="*/ 458396 w 467614"/>
              <a:gd name="connsiteY0" fmla="*/ 376742 h 1615081"/>
              <a:gd name="connsiteX1" fmla="*/ 467419 w 467614"/>
              <a:gd name="connsiteY1" fmla="*/ 942325 h 1615081"/>
              <a:gd name="connsiteX2" fmla="*/ 448610 w 467614"/>
              <a:gd name="connsiteY2" fmla="*/ 1351510 h 1615081"/>
              <a:gd name="connsiteX3" fmla="*/ 369748 w 467614"/>
              <a:gd name="connsiteY3" fmla="*/ 1569149 h 1615081"/>
              <a:gd name="connsiteX4" fmla="*/ 266550 w 467614"/>
              <a:gd name="connsiteY4" fmla="*/ 1612352 h 1615081"/>
              <a:gd name="connsiteX5" fmla="*/ 177620 w 467614"/>
              <a:gd name="connsiteY5" fmla="*/ 1521944 h 1615081"/>
              <a:gd name="connsiteX6" fmla="*/ 98311 w 467614"/>
              <a:gd name="connsiteY6" fmla="*/ 1313100 h 1615081"/>
              <a:gd name="connsiteX7" fmla="*/ 71295 w 467614"/>
              <a:gd name="connsiteY7" fmla="*/ 826422 h 1615081"/>
              <a:gd name="connsiteX8" fmla="*/ 0 w 467614"/>
              <a:gd name="connsiteY8" fmla="*/ 0 h 1615081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461765 w 470983"/>
              <a:gd name="connsiteY0" fmla="*/ 423886 h 1662225"/>
              <a:gd name="connsiteX1" fmla="*/ 470788 w 470983"/>
              <a:gd name="connsiteY1" fmla="*/ 989469 h 1662225"/>
              <a:gd name="connsiteX2" fmla="*/ 451979 w 470983"/>
              <a:gd name="connsiteY2" fmla="*/ 1398654 h 1662225"/>
              <a:gd name="connsiteX3" fmla="*/ 373117 w 470983"/>
              <a:gd name="connsiteY3" fmla="*/ 1616293 h 1662225"/>
              <a:gd name="connsiteX4" fmla="*/ 269919 w 470983"/>
              <a:gd name="connsiteY4" fmla="*/ 1659496 h 1662225"/>
              <a:gd name="connsiteX5" fmla="*/ 180989 w 470983"/>
              <a:gd name="connsiteY5" fmla="*/ 1569088 h 1662225"/>
              <a:gd name="connsiteX6" fmla="*/ 101680 w 470983"/>
              <a:gd name="connsiteY6" fmla="*/ 1360244 h 1662225"/>
              <a:gd name="connsiteX7" fmla="*/ 74664 w 470983"/>
              <a:gd name="connsiteY7" fmla="*/ 873566 h 1662225"/>
              <a:gd name="connsiteX8" fmla="*/ 0 w 470983"/>
              <a:gd name="connsiteY8" fmla="*/ 0 h 1662225"/>
              <a:gd name="connsiteX0" fmla="*/ 333072 w 478576"/>
              <a:gd name="connsiteY0" fmla="*/ 153569 h 1662225"/>
              <a:gd name="connsiteX1" fmla="*/ 470788 w 478576"/>
              <a:gd name="connsiteY1" fmla="*/ 989469 h 1662225"/>
              <a:gd name="connsiteX2" fmla="*/ 451979 w 478576"/>
              <a:gd name="connsiteY2" fmla="*/ 1398654 h 1662225"/>
              <a:gd name="connsiteX3" fmla="*/ 373117 w 478576"/>
              <a:gd name="connsiteY3" fmla="*/ 1616293 h 1662225"/>
              <a:gd name="connsiteX4" fmla="*/ 269919 w 478576"/>
              <a:gd name="connsiteY4" fmla="*/ 1659496 h 1662225"/>
              <a:gd name="connsiteX5" fmla="*/ 180989 w 478576"/>
              <a:gd name="connsiteY5" fmla="*/ 1569088 h 1662225"/>
              <a:gd name="connsiteX6" fmla="*/ 101680 w 478576"/>
              <a:gd name="connsiteY6" fmla="*/ 1360244 h 1662225"/>
              <a:gd name="connsiteX7" fmla="*/ 74664 w 478576"/>
              <a:gd name="connsiteY7" fmla="*/ 873566 h 1662225"/>
              <a:gd name="connsiteX8" fmla="*/ 0 w 478576"/>
              <a:gd name="connsiteY8" fmla="*/ 0 h 1662225"/>
              <a:gd name="connsiteX0" fmla="*/ 333072 w 451982"/>
              <a:gd name="connsiteY0" fmla="*/ 153569 h 1662225"/>
              <a:gd name="connsiteX1" fmla="*/ 370417 w 451982"/>
              <a:gd name="connsiteY1" fmla="*/ 922204 h 1662225"/>
              <a:gd name="connsiteX2" fmla="*/ 451979 w 451982"/>
              <a:gd name="connsiteY2" fmla="*/ 1398654 h 1662225"/>
              <a:gd name="connsiteX3" fmla="*/ 373117 w 451982"/>
              <a:gd name="connsiteY3" fmla="*/ 1616293 h 1662225"/>
              <a:gd name="connsiteX4" fmla="*/ 269919 w 451982"/>
              <a:gd name="connsiteY4" fmla="*/ 1659496 h 1662225"/>
              <a:gd name="connsiteX5" fmla="*/ 180989 w 451982"/>
              <a:gd name="connsiteY5" fmla="*/ 1569088 h 1662225"/>
              <a:gd name="connsiteX6" fmla="*/ 101680 w 451982"/>
              <a:gd name="connsiteY6" fmla="*/ 1360244 h 1662225"/>
              <a:gd name="connsiteX7" fmla="*/ 74664 w 451982"/>
              <a:gd name="connsiteY7" fmla="*/ 873566 h 1662225"/>
              <a:gd name="connsiteX8" fmla="*/ 0 w 451982"/>
              <a:gd name="connsiteY8" fmla="*/ 0 h 1662225"/>
              <a:gd name="connsiteX0" fmla="*/ 333072 w 381390"/>
              <a:gd name="connsiteY0" fmla="*/ 153569 h 1664979"/>
              <a:gd name="connsiteX1" fmla="*/ 370417 w 381390"/>
              <a:gd name="connsiteY1" fmla="*/ 922204 h 1664979"/>
              <a:gd name="connsiteX2" fmla="*/ 374616 w 381390"/>
              <a:gd name="connsiteY2" fmla="*/ 1303707 h 1664979"/>
              <a:gd name="connsiteX3" fmla="*/ 373117 w 381390"/>
              <a:gd name="connsiteY3" fmla="*/ 1616293 h 1664979"/>
              <a:gd name="connsiteX4" fmla="*/ 269919 w 381390"/>
              <a:gd name="connsiteY4" fmla="*/ 1659496 h 1664979"/>
              <a:gd name="connsiteX5" fmla="*/ 180989 w 381390"/>
              <a:gd name="connsiteY5" fmla="*/ 1569088 h 1664979"/>
              <a:gd name="connsiteX6" fmla="*/ 101680 w 381390"/>
              <a:gd name="connsiteY6" fmla="*/ 1360244 h 1664979"/>
              <a:gd name="connsiteX7" fmla="*/ 74664 w 381390"/>
              <a:gd name="connsiteY7" fmla="*/ 873566 h 1664979"/>
              <a:gd name="connsiteX8" fmla="*/ 0 w 381390"/>
              <a:gd name="connsiteY8" fmla="*/ 0 h 1664979"/>
              <a:gd name="connsiteX0" fmla="*/ 333072 w 377685"/>
              <a:gd name="connsiteY0" fmla="*/ 153569 h 1659535"/>
              <a:gd name="connsiteX1" fmla="*/ 370417 w 377685"/>
              <a:gd name="connsiteY1" fmla="*/ 922204 h 1659535"/>
              <a:gd name="connsiteX2" fmla="*/ 374616 w 377685"/>
              <a:gd name="connsiteY2" fmla="*/ 1303707 h 1659535"/>
              <a:gd name="connsiteX3" fmla="*/ 335336 w 377685"/>
              <a:gd name="connsiteY3" fmla="*/ 1559952 h 1659535"/>
              <a:gd name="connsiteX4" fmla="*/ 269919 w 377685"/>
              <a:gd name="connsiteY4" fmla="*/ 1659496 h 1659535"/>
              <a:gd name="connsiteX5" fmla="*/ 180989 w 377685"/>
              <a:gd name="connsiteY5" fmla="*/ 1569088 h 1659535"/>
              <a:gd name="connsiteX6" fmla="*/ 101680 w 377685"/>
              <a:gd name="connsiteY6" fmla="*/ 1360244 h 1659535"/>
              <a:gd name="connsiteX7" fmla="*/ 74664 w 377685"/>
              <a:gd name="connsiteY7" fmla="*/ 873566 h 1659535"/>
              <a:gd name="connsiteX8" fmla="*/ 0 w 377685"/>
              <a:gd name="connsiteY8" fmla="*/ 0 h 1659535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74664 w 377685"/>
              <a:gd name="connsiteY7" fmla="*/ 873566 h 1659531"/>
              <a:gd name="connsiteX8" fmla="*/ 0 w 377685"/>
              <a:gd name="connsiteY8" fmla="*/ 0 h 1659531"/>
              <a:gd name="connsiteX0" fmla="*/ 333072 w 377685"/>
              <a:gd name="connsiteY0" fmla="*/ 153569 h 1659531"/>
              <a:gd name="connsiteX1" fmla="*/ 370417 w 377685"/>
              <a:gd name="connsiteY1" fmla="*/ 922204 h 1659531"/>
              <a:gd name="connsiteX2" fmla="*/ 374616 w 377685"/>
              <a:gd name="connsiteY2" fmla="*/ 1303707 h 1659531"/>
              <a:gd name="connsiteX3" fmla="*/ 335336 w 377685"/>
              <a:gd name="connsiteY3" fmla="*/ 1559952 h 1659531"/>
              <a:gd name="connsiteX4" fmla="*/ 269919 w 377685"/>
              <a:gd name="connsiteY4" fmla="*/ 1659496 h 1659531"/>
              <a:gd name="connsiteX5" fmla="*/ 180989 w 377685"/>
              <a:gd name="connsiteY5" fmla="*/ 1569088 h 1659531"/>
              <a:gd name="connsiteX6" fmla="*/ 141070 w 377685"/>
              <a:gd name="connsiteY6" fmla="*/ 1393093 h 1659531"/>
              <a:gd name="connsiteX7" fmla="*/ 125305 w 377685"/>
              <a:gd name="connsiteY7" fmla="*/ 849166 h 1659531"/>
              <a:gd name="connsiteX8" fmla="*/ 0 w 377685"/>
              <a:gd name="connsiteY8" fmla="*/ 0 h 1659531"/>
              <a:gd name="connsiteX0" fmla="*/ 285447 w 330060"/>
              <a:gd name="connsiteY0" fmla="*/ 232425 h 1738387"/>
              <a:gd name="connsiteX1" fmla="*/ 322792 w 330060"/>
              <a:gd name="connsiteY1" fmla="*/ 1001060 h 1738387"/>
              <a:gd name="connsiteX2" fmla="*/ 326991 w 330060"/>
              <a:gd name="connsiteY2" fmla="*/ 1382563 h 1738387"/>
              <a:gd name="connsiteX3" fmla="*/ 287711 w 330060"/>
              <a:gd name="connsiteY3" fmla="*/ 1638808 h 1738387"/>
              <a:gd name="connsiteX4" fmla="*/ 222294 w 330060"/>
              <a:gd name="connsiteY4" fmla="*/ 1738352 h 1738387"/>
              <a:gd name="connsiteX5" fmla="*/ 133364 w 330060"/>
              <a:gd name="connsiteY5" fmla="*/ 1647944 h 1738387"/>
              <a:gd name="connsiteX6" fmla="*/ 93445 w 330060"/>
              <a:gd name="connsiteY6" fmla="*/ 1471949 h 1738387"/>
              <a:gd name="connsiteX7" fmla="*/ 77680 w 330060"/>
              <a:gd name="connsiteY7" fmla="*/ 928022 h 1738387"/>
              <a:gd name="connsiteX8" fmla="*/ 0 w 330060"/>
              <a:gd name="connsiteY8" fmla="*/ 0 h 173838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8834 w 331214"/>
              <a:gd name="connsiteY7" fmla="*/ 962562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2794 w 331214"/>
              <a:gd name="connsiteY7" fmla="*/ 960847 h 1772927"/>
              <a:gd name="connsiteX8" fmla="*/ 0 w 331214"/>
              <a:gd name="connsiteY8" fmla="*/ 0 h 1772927"/>
              <a:gd name="connsiteX0" fmla="*/ 286601 w 331214"/>
              <a:gd name="connsiteY0" fmla="*/ 266965 h 1772927"/>
              <a:gd name="connsiteX1" fmla="*/ 323946 w 331214"/>
              <a:gd name="connsiteY1" fmla="*/ 1035600 h 1772927"/>
              <a:gd name="connsiteX2" fmla="*/ 328145 w 331214"/>
              <a:gd name="connsiteY2" fmla="*/ 1417103 h 1772927"/>
              <a:gd name="connsiteX3" fmla="*/ 288865 w 331214"/>
              <a:gd name="connsiteY3" fmla="*/ 1673348 h 1772927"/>
              <a:gd name="connsiteX4" fmla="*/ 223448 w 331214"/>
              <a:gd name="connsiteY4" fmla="*/ 1772892 h 1772927"/>
              <a:gd name="connsiteX5" fmla="*/ 134518 w 331214"/>
              <a:gd name="connsiteY5" fmla="*/ 1682484 h 1772927"/>
              <a:gd name="connsiteX6" fmla="*/ 94599 w 331214"/>
              <a:gd name="connsiteY6" fmla="*/ 1506489 h 1772927"/>
              <a:gd name="connsiteX7" fmla="*/ 76649 w 331214"/>
              <a:gd name="connsiteY7" fmla="*/ 968785 h 1772927"/>
              <a:gd name="connsiteX8" fmla="*/ 0 w 331214"/>
              <a:gd name="connsiteY8" fmla="*/ 0 h 1772927"/>
              <a:gd name="connsiteX0" fmla="*/ 286601 w 331214"/>
              <a:gd name="connsiteY0" fmla="*/ 266965 h 1772930"/>
              <a:gd name="connsiteX1" fmla="*/ 323946 w 331214"/>
              <a:gd name="connsiteY1" fmla="*/ 1035600 h 1772930"/>
              <a:gd name="connsiteX2" fmla="*/ 328145 w 331214"/>
              <a:gd name="connsiteY2" fmla="*/ 1417103 h 1772930"/>
              <a:gd name="connsiteX3" fmla="*/ 288865 w 331214"/>
              <a:gd name="connsiteY3" fmla="*/ 1673348 h 1772930"/>
              <a:gd name="connsiteX4" fmla="*/ 223448 w 331214"/>
              <a:gd name="connsiteY4" fmla="*/ 1772892 h 1772930"/>
              <a:gd name="connsiteX5" fmla="*/ 134518 w 331214"/>
              <a:gd name="connsiteY5" fmla="*/ 1682484 h 1772930"/>
              <a:gd name="connsiteX6" fmla="*/ 98586 w 331214"/>
              <a:gd name="connsiteY6" fmla="*/ 1482531 h 1772930"/>
              <a:gd name="connsiteX7" fmla="*/ 76649 w 331214"/>
              <a:gd name="connsiteY7" fmla="*/ 968785 h 1772930"/>
              <a:gd name="connsiteX8" fmla="*/ 0 w 331214"/>
              <a:gd name="connsiteY8" fmla="*/ 0 h 1772930"/>
              <a:gd name="connsiteX0" fmla="*/ 286601 w 331214"/>
              <a:gd name="connsiteY0" fmla="*/ 266965 h 1773035"/>
              <a:gd name="connsiteX1" fmla="*/ 323946 w 331214"/>
              <a:gd name="connsiteY1" fmla="*/ 1035600 h 1773035"/>
              <a:gd name="connsiteX2" fmla="*/ 328145 w 331214"/>
              <a:gd name="connsiteY2" fmla="*/ 1417103 h 1773035"/>
              <a:gd name="connsiteX3" fmla="*/ 288865 w 331214"/>
              <a:gd name="connsiteY3" fmla="*/ 1673348 h 1773035"/>
              <a:gd name="connsiteX4" fmla="*/ 223448 w 331214"/>
              <a:gd name="connsiteY4" fmla="*/ 1772892 h 1773035"/>
              <a:gd name="connsiteX5" fmla="*/ 140751 w 331214"/>
              <a:gd name="connsiteY5" fmla="*/ 1689955 h 1773035"/>
              <a:gd name="connsiteX6" fmla="*/ 98586 w 331214"/>
              <a:gd name="connsiteY6" fmla="*/ 1482531 h 1773035"/>
              <a:gd name="connsiteX7" fmla="*/ 76649 w 331214"/>
              <a:gd name="connsiteY7" fmla="*/ 968785 h 1773035"/>
              <a:gd name="connsiteX8" fmla="*/ 0 w 331214"/>
              <a:gd name="connsiteY8" fmla="*/ 0 h 1773035"/>
              <a:gd name="connsiteX0" fmla="*/ 286601 w 330246"/>
              <a:gd name="connsiteY0" fmla="*/ 266965 h 1773036"/>
              <a:gd name="connsiteX1" fmla="*/ 320861 w 330246"/>
              <a:gd name="connsiteY1" fmla="*/ 1050690 h 1773036"/>
              <a:gd name="connsiteX2" fmla="*/ 328145 w 330246"/>
              <a:gd name="connsiteY2" fmla="*/ 1417103 h 1773036"/>
              <a:gd name="connsiteX3" fmla="*/ 288865 w 330246"/>
              <a:gd name="connsiteY3" fmla="*/ 1673348 h 1773036"/>
              <a:gd name="connsiteX4" fmla="*/ 223448 w 330246"/>
              <a:gd name="connsiteY4" fmla="*/ 1772892 h 1773036"/>
              <a:gd name="connsiteX5" fmla="*/ 140751 w 330246"/>
              <a:gd name="connsiteY5" fmla="*/ 1689955 h 1773036"/>
              <a:gd name="connsiteX6" fmla="*/ 98586 w 330246"/>
              <a:gd name="connsiteY6" fmla="*/ 1482531 h 1773036"/>
              <a:gd name="connsiteX7" fmla="*/ 76649 w 330246"/>
              <a:gd name="connsiteY7" fmla="*/ 968785 h 1773036"/>
              <a:gd name="connsiteX8" fmla="*/ 0 w 330246"/>
              <a:gd name="connsiteY8" fmla="*/ 0 h 1773036"/>
              <a:gd name="connsiteX0" fmla="*/ 297900 w 329967"/>
              <a:gd name="connsiteY0" fmla="*/ 355540 h 1773036"/>
              <a:gd name="connsiteX1" fmla="*/ 320861 w 329967"/>
              <a:gd name="connsiteY1" fmla="*/ 1050690 h 1773036"/>
              <a:gd name="connsiteX2" fmla="*/ 328145 w 329967"/>
              <a:gd name="connsiteY2" fmla="*/ 1417103 h 1773036"/>
              <a:gd name="connsiteX3" fmla="*/ 288865 w 329967"/>
              <a:gd name="connsiteY3" fmla="*/ 1673348 h 1773036"/>
              <a:gd name="connsiteX4" fmla="*/ 223448 w 329967"/>
              <a:gd name="connsiteY4" fmla="*/ 1772892 h 1773036"/>
              <a:gd name="connsiteX5" fmla="*/ 140751 w 329967"/>
              <a:gd name="connsiteY5" fmla="*/ 1689955 h 1773036"/>
              <a:gd name="connsiteX6" fmla="*/ 98586 w 329967"/>
              <a:gd name="connsiteY6" fmla="*/ 1482531 h 1773036"/>
              <a:gd name="connsiteX7" fmla="*/ 76649 w 329967"/>
              <a:gd name="connsiteY7" fmla="*/ 968785 h 1773036"/>
              <a:gd name="connsiteX8" fmla="*/ 0 w 329967"/>
              <a:gd name="connsiteY8" fmla="*/ 0 h 1773036"/>
              <a:gd name="connsiteX0" fmla="*/ 295838 w 330014"/>
              <a:gd name="connsiteY0" fmla="*/ 334301 h 1773036"/>
              <a:gd name="connsiteX1" fmla="*/ 320861 w 330014"/>
              <a:gd name="connsiteY1" fmla="*/ 1050690 h 1773036"/>
              <a:gd name="connsiteX2" fmla="*/ 328145 w 330014"/>
              <a:gd name="connsiteY2" fmla="*/ 1417103 h 1773036"/>
              <a:gd name="connsiteX3" fmla="*/ 288865 w 330014"/>
              <a:gd name="connsiteY3" fmla="*/ 1673348 h 1773036"/>
              <a:gd name="connsiteX4" fmla="*/ 223448 w 330014"/>
              <a:gd name="connsiteY4" fmla="*/ 1772892 h 1773036"/>
              <a:gd name="connsiteX5" fmla="*/ 140751 w 330014"/>
              <a:gd name="connsiteY5" fmla="*/ 1689955 h 1773036"/>
              <a:gd name="connsiteX6" fmla="*/ 98586 w 330014"/>
              <a:gd name="connsiteY6" fmla="*/ 1482531 h 1773036"/>
              <a:gd name="connsiteX7" fmla="*/ 76649 w 330014"/>
              <a:gd name="connsiteY7" fmla="*/ 968785 h 1773036"/>
              <a:gd name="connsiteX8" fmla="*/ 0 w 330014"/>
              <a:gd name="connsiteY8" fmla="*/ 0 h 1773036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50873 w 304238"/>
              <a:gd name="connsiteY7" fmla="*/ 864099 h 1668350"/>
              <a:gd name="connsiteX8" fmla="*/ 0 w 304238"/>
              <a:gd name="connsiteY8" fmla="*/ 0 h 1668350"/>
              <a:gd name="connsiteX0" fmla="*/ 270062 w 304238"/>
              <a:gd name="connsiteY0" fmla="*/ 229615 h 1668350"/>
              <a:gd name="connsiteX1" fmla="*/ 295085 w 304238"/>
              <a:gd name="connsiteY1" fmla="*/ 946004 h 1668350"/>
              <a:gd name="connsiteX2" fmla="*/ 302369 w 304238"/>
              <a:gd name="connsiteY2" fmla="*/ 1312417 h 1668350"/>
              <a:gd name="connsiteX3" fmla="*/ 263089 w 304238"/>
              <a:gd name="connsiteY3" fmla="*/ 1568662 h 1668350"/>
              <a:gd name="connsiteX4" fmla="*/ 197672 w 304238"/>
              <a:gd name="connsiteY4" fmla="*/ 1668206 h 1668350"/>
              <a:gd name="connsiteX5" fmla="*/ 114975 w 304238"/>
              <a:gd name="connsiteY5" fmla="*/ 1585269 h 1668350"/>
              <a:gd name="connsiteX6" fmla="*/ 72810 w 304238"/>
              <a:gd name="connsiteY6" fmla="*/ 1377845 h 1668350"/>
              <a:gd name="connsiteX7" fmla="*/ 44447 w 304238"/>
              <a:gd name="connsiteY7" fmla="*/ 872146 h 1668350"/>
              <a:gd name="connsiteX8" fmla="*/ 0 w 304238"/>
              <a:gd name="connsiteY8" fmla="*/ 0 h 1668350"/>
              <a:gd name="connsiteX0" fmla="*/ 270062 w 304238"/>
              <a:gd name="connsiteY0" fmla="*/ 229615 h 1668365"/>
              <a:gd name="connsiteX1" fmla="*/ 295085 w 304238"/>
              <a:gd name="connsiteY1" fmla="*/ 946004 h 1668365"/>
              <a:gd name="connsiteX2" fmla="*/ 302369 w 304238"/>
              <a:gd name="connsiteY2" fmla="*/ 1312417 h 1668365"/>
              <a:gd name="connsiteX3" fmla="*/ 263089 w 304238"/>
              <a:gd name="connsiteY3" fmla="*/ 1568662 h 1668365"/>
              <a:gd name="connsiteX4" fmla="*/ 197672 w 304238"/>
              <a:gd name="connsiteY4" fmla="*/ 1668206 h 1668365"/>
              <a:gd name="connsiteX5" fmla="*/ 114975 w 304238"/>
              <a:gd name="connsiteY5" fmla="*/ 1585269 h 1668365"/>
              <a:gd name="connsiteX6" fmla="*/ 63291 w 304238"/>
              <a:gd name="connsiteY6" fmla="*/ 1354036 h 1668365"/>
              <a:gd name="connsiteX7" fmla="*/ 44447 w 304238"/>
              <a:gd name="connsiteY7" fmla="*/ 872146 h 1668365"/>
              <a:gd name="connsiteX8" fmla="*/ 0 w 304238"/>
              <a:gd name="connsiteY8" fmla="*/ 0 h 1668365"/>
              <a:gd name="connsiteX0" fmla="*/ 270062 w 304238"/>
              <a:gd name="connsiteY0" fmla="*/ 229615 h 1668871"/>
              <a:gd name="connsiteX1" fmla="*/ 295085 w 304238"/>
              <a:gd name="connsiteY1" fmla="*/ 946004 h 1668871"/>
              <a:gd name="connsiteX2" fmla="*/ 302369 w 304238"/>
              <a:gd name="connsiteY2" fmla="*/ 1312417 h 1668871"/>
              <a:gd name="connsiteX3" fmla="*/ 263089 w 304238"/>
              <a:gd name="connsiteY3" fmla="*/ 1568662 h 1668871"/>
              <a:gd name="connsiteX4" fmla="*/ 197672 w 304238"/>
              <a:gd name="connsiteY4" fmla="*/ 1668206 h 1668871"/>
              <a:gd name="connsiteX5" fmla="*/ 111170 w 304238"/>
              <a:gd name="connsiteY5" fmla="*/ 1527506 h 1668871"/>
              <a:gd name="connsiteX6" fmla="*/ 63291 w 304238"/>
              <a:gd name="connsiteY6" fmla="*/ 1354036 h 1668871"/>
              <a:gd name="connsiteX7" fmla="*/ 44447 w 304238"/>
              <a:gd name="connsiteY7" fmla="*/ 872146 h 1668871"/>
              <a:gd name="connsiteX8" fmla="*/ 0 w 304238"/>
              <a:gd name="connsiteY8" fmla="*/ 0 h 1668871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68119 w 304283"/>
              <a:gd name="connsiteY0" fmla="*/ 212693 h 1668870"/>
              <a:gd name="connsiteX1" fmla="*/ 295085 w 304283"/>
              <a:gd name="connsiteY1" fmla="*/ 946004 h 1668870"/>
              <a:gd name="connsiteX2" fmla="*/ 302369 w 304283"/>
              <a:gd name="connsiteY2" fmla="*/ 1312417 h 1668870"/>
              <a:gd name="connsiteX3" fmla="*/ 263089 w 304283"/>
              <a:gd name="connsiteY3" fmla="*/ 1568662 h 1668870"/>
              <a:gd name="connsiteX4" fmla="*/ 197672 w 304283"/>
              <a:gd name="connsiteY4" fmla="*/ 1668206 h 1668870"/>
              <a:gd name="connsiteX5" fmla="*/ 111170 w 304283"/>
              <a:gd name="connsiteY5" fmla="*/ 1527506 h 1668870"/>
              <a:gd name="connsiteX6" fmla="*/ 63291 w 304283"/>
              <a:gd name="connsiteY6" fmla="*/ 1354036 h 1668870"/>
              <a:gd name="connsiteX7" fmla="*/ 44447 w 304283"/>
              <a:gd name="connsiteY7" fmla="*/ 872146 h 1668870"/>
              <a:gd name="connsiteX8" fmla="*/ 0 w 304283"/>
              <a:gd name="connsiteY8" fmla="*/ 0 h 1668870"/>
              <a:gd name="connsiteX0" fmla="*/ 271173 w 307337"/>
              <a:gd name="connsiteY0" fmla="*/ 216313 h 1672490"/>
              <a:gd name="connsiteX1" fmla="*/ 298139 w 307337"/>
              <a:gd name="connsiteY1" fmla="*/ 949624 h 1672490"/>
              <a:gd name="connsiteX2" fmla="*/ 305423 w 307337"/>
              <a:gd name="connsiteY2" fmla="*/ 1316037 h 1672490"/>
              <a:gd name="connsiteX3" fmla="*/ 266143 w 307337"/>
              <a:gd name="connsiteY3" fmla="*/ 1572282 h 1672490"/>
              <a:gd name="connsiteX4" fmla="*/ 200726 w 307337"/>
              <a:gd name="connsiteY4" fmla="*/ 1671826 h 1672490"/>
              <a:gd name="connsiteX5" fmla="*/ 114224 w 307337"/>
              <a:gd name="connsiteY5" fmla="*/ 1531126 h 1672490"/>
              <a:gd name="connsiteX6" fmla="*/ 66345 w 307337"/>
              <a:gd name="connsiteY6" fmla="*/ 1357656 h 1672490"/>
              <a:gd name="connsiteX7" fmla="*/ 47501 w 307337"/>
              <a:gd name="connsiteY7" fmla="*/ 875766 h 1672490"/>
              <a:gd name="connsiteX8" fmla="*/ 0 w 307337"/>
              <a:gd name="connsiteY8" fmla="*/ 1 h 1672490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6345 w 307337"/>
              <a:gd name="connsiteY6" fmla="*/ 1357655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4403 w 307337"/>
              <a:gd name="connsiteY6" fmla="*/ 1340734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72489"/>
              <a:gd name="connsiteX1" fmla="*/ 298139 w 307337"/>
              <a:gd name="connsiteY1" fmla="*/ 949623 h 1672489"/>
              <a:gd name="connsiteX2" fmla="*/ 305423 w 307337"/>
              <a:gd name="connsiteY2" fmla="*/ 1316036 h 1672489"/>
              <a:gd name="connsiteX3" fmla="*/ 266143 w 307337"/>
              <a:gd name="connsiteY3" fmla="*/ 1572281 h 1672489"/>
              <a:gd name="connsiteX4" fmla="*/ 200726 w 307337"/>
              <a:gd name="connsiteY4" fmla="*/ 1671825 h 1672489"/>
              <a:gd name="connsiteX5" fmla="*/ 114224 w 307337"/>
              <a:gd name="connsiteY5" fmla="*/ 1531125 h 1672489"/>
              <a:gd name="connsiteX6" fmla="*/ 60755 w 307337"/>
              <a:gd name="connsiteY6" fmla="*/ 1315527 h 1672489"/>
              <a:gd name="connsiteX7" fmla="*/ 42623 w 307337"/>
              <a:gd name="connsiteY7" fmla="*/ 859542 h 1672489"/>
              <a:gd name="connsiteX8" fmla="*/ 0 w 307337"/>
              <a:gd name="connsiteY8" fmla="*/ 0 h 1672489"/>
              <a:gd name="connsiteX0" fmla="*/ 271173 w 307337"/>
              <a:gd name="connsiteY0" fmla="*/ 216312 h 1619237"/>
              <a:gd name="connsiteX1" fmla="*/ 298139 w 307337"/>
              <a:gd name="connsiteY1" fmla="*/ 949623 h 1619237"/>
              <a:gd name="connsiteX2" fmla="*/ 305423 w 307337"/>
              <a:gd name="connsiteY2" fmla="*/ 1316036 h 1619237"/>
              <a:gd name="connsiteX3" fmla="*/ 266143 w 307337"/>
              <a:gd name="connsiteY3" fmla="*/ 1572281 h 1619237"/>
              <a:gd name="connsiteX4" fmla="*/ 188116 w 307337"/>
              <a:gd name="connsiteY4" fmla="*/ 1616157 h 1619237"/>
              <a:gd name="connsiteX5" fmla="*/ 114224 w 307337"/>
              <a:gd name="connsiteY5" fmla="*/ 1531125 h 1619237"/>
              <a:gd name="connsiteX6" fmla="*/ 60755 w 307337"/>
              <a:gd name="connsiteY6" fmla="*/ 1315527 h 1619237"/>
              <a:gd name="connsiteX7" fmla="*/ 42623 w 307337"/>
              <a:gd name="connsiteY7" fmla="*/ 859542 h 1619237"/>
              <a:gd name="connsiteX8" fmla="*/ 0 w 307337"/>
              <a:gd name="connsiteY8" fmla="*/ 0 h 1619237"/>
              <a:gd name="connsiteX0" fmla="*/ 271173 w 308488"/>
              <a:gd name="connsiteY0" fmla="*/ 216312 h 1616185"/>
              <a:gd name="connsiteX1" fmla="*/ 298139 w 308488"/>
              <a:gd name="connsiteY1" fmla="*/ 949623 h 1616185"/>
              <a:gd name="connsiteX2" fmla="*/ 305423 w 308488"/>
              <a:gd name="connsiteY2" fmla="*/ 1316036 h 1616185"/>
              <a:gd name="connsiteX3" fmla="*/ 250041 w 308488"/>
              <a:gd name="connsiteY3" fmla="*/ 1523961 h 1616185"/>
              <a:gd name="connsiteX4" fmla="*/ 188116 w 308488"/>
              <a:gd name="connsiteY4" fmla="*/ 1616157 h 1616185"/>
              <a:gd name="connsiteX5" fmla="*/ 114224 w 308488"/>
              <a:gd name="connsiteY5" fmla="*/ 1531125 h 1616185"/>
              <a:gd name="connsiteX6" fmla="*/ 60755 w 308488"/>
              <a:gd name="connsiteY6" fmla="*/ 1315527 h 1616185"/>
              <a:gd name="connsiteX7" fmla="*/ 42623 w 308488"/>
              <a:gd name="connsiteY7" fmla="*/ 859542 h 1616185"/>
              <a:gd name="connsiteX8" fmla="*/ 0 w 308488"/>
              <a:gd name="connsiteY8" fmla="*/ 0 h 1616185"/>
              <a:gd name="connsiteX0" fmla="*/ 271173 w 303714"/>
              <a:gd name="connsiteY0" fmla="*/ 216312 h 1616185"/>
              <a:gd name="connsiteX1" fmla="*/ 298139 w 303714"/>
              <a:gd name="connsiteY1" fmla="*/ 949623 h 1616185"/>
              <a:gd name="connsiteX2" fmla="*/ 299314 w 303714"/>
              <a:gd name="connsiteY2" fmla="*/ 1308798 h 1616185"/>
              <a:gd name="connsiteX3" fmla="*/ 250041 w 303714"/>
              <a:gd name="connsiteY3" fmla="*/ 1523961 h 1616185"/>
              <a:gd name="connsiteX4" fmla="*/ 188116 w 303714"/>
              <a:gd name="connsiteY4" fmla="*/ 1616157 h 1616185"/>
              <a:gd name="connsiteX5" fmla="*/ 114224 w 303714"/>
              <a:gd name="connsiteY5" fmla="*/ 1531125 h 1616185"/>
              <a:gd name="connsiteX6" fmla="*/ 60755 w 303714"/>
              <a:gd name="connsiteY6" fmla="*/ 1315527 h 1616185"/>
              <a:gd name="connsiteX7" fmla="*/ 42623 w 303714"/>
              <a:gd name="connsiteY7" fmla="*/ 859542 h 1616185"/>
              <a:gd name="connsiteX8" fmla="*/ 0 w 303714"/>
              <a:gd name="connsiteY8" fmla="*/ 0 h 1616185"/>
              <a:gd name="connsiteX0" fmla="*/ 284581 w 303125"/>
              <a:gd name="connsiteY0" fmla="*/ 252886 h 1616185"/>
              <a:gd name="connsiteX1" fmla="*/ 298139 w 303125"/>
              <a:gd name="connsiteY1" fmla="*/ 949623 h 1616185"/>
              <a:gd name="connsiteX2" fmla="*/ 299314 w 303125"/>
              <a:gd name="connsiteY2" fmla="*/ 1308798 h 1616185"/>
              <a:gd name="connsiteX3" fmla="*/ 250041 w 303125"/>
              <a:gd name="connsiteY3" fmla="*/ 1523961 h 1616185"/>
              <a:gd name="connsiteX4" fmla="*/ 188116 w 303125"/>
              <a:gd name="connsiteY4" fmla="*/ 1616157 h 1616185"/>
              <a:gd name="connsiteX5" fmla="*/ 114224 w 303125"/>
              <a:gd name="connsiteY5" fmla="*/ 1531125 h 1616185"/>
              <a:gd name="connsiteX6" fmla="*/ 60755 w 303125"/>
              <a:gd name="connsiteY6" fmla="*/ 1315527 h 1616185"/>
              <a:gd name="connsiteX7" fmla="*/ 42623 w 303125"/>
              <a:gd name="connsiteY7" fmla="*/ 859542 h 1616185"/>
              <a:gd name="connsiteX8" fmla="*/ 0 w 303125"/>
              <a:gd name="connsiteY8" fmla="*/ 0 h 1616185"/>
              <a:gd name="connsiteX0" fmla="*/ 284581 w 302907"/>
              <a:gd name="connsiteY0" fmla="*/ 252886 h 1616185"/>
              <a:gd name="connsiteX1" fmla="*/ 290265 w 302907"/>
              <a:gd name="connsiteY1" fmla="*/ 303385 h 1616185"/>
              <a:gd name="connsiteX2" fmla="*/ 298139 w 302907"/>
              <a:gd name="connsiteY2" fmla="*/ 949623 h 1616185"/>
              <a:gd name="connsiteX3" fmla="*/ 299314 w 302907"/>
              <a:gd name="connsiteY3" fmla="*/ 1308798 h 1616185"/>
              <a:gd name="connsiteX4" fmla="*/ 250041 w 302907"/>
              <a:gd name="connsiteY4" fmla="*/ 1523961 h 1616185"/>
              <a:gd name="connsiteX5" fmla="*/ 188116 w 302907"/>
              <a:gd name="connsiteY5" fmla="*/ 1616157 h 1616185"/>
              <a:gd name="connsiteX6" fmla="*/ 114224 w 302907"/>
              <a:gd name="connsiteY6" fmla="*/ 1531125 h 1616185"/>
              <a:gd name="connsiteX7" fmla="*/ 60755 w 302907"/>
              <a:gd name="connsiteY7" fmla="*/ 1315527 h 1616185"/>
              <a:gd name="connsiteX8" fmla="*/ 42623 w 302907"/>
              <a:gd name="connsiteY8" fmla="*/ 859542 h 1616185"/>
              <a:gd name="connsiteX9" fmla="*/ 0 w 302907"/>
              <a:gd name="connsiteY9" fmla="*/ 0 h 1616185"/>
              <a:gd name="connsiteX0" fmla="*/ 284581 w 306223"/>
              <a:gd name="connsiteY0" fmla="*/ 252886 h 1616185"/>
              <a:gd name="connsiteX1" fmla="*/ 290265 w 306223"/>
              <a:gd name="connsiteY1" fmla="*/ 303385 h 1616185"/>
              <a:gd name="connsiteX2" fmla="*/ 304906 w 306223"/>
              <a:gd name="connsiteY2" fmla="*/ 970788 h 1616185"/>
              <a:gd name="connsiteX3" fmla="*/ 299314 w 306223"/>
              <a:gd name="connsiteY3" fmla="*/ 1308798 h 1616185"/>
              <a:gd name="connsiteX4" fmla="*/ 250041 w 306223"/>
              <a:gd name="connsiteY4" fmla="*/ 1523961 h 1616185"/>
              <a:gd name="connsiteX5" fmla="*/ 188116 w 306223"/>
              <a:gd name="connsiteY5" fmla="*/ 1616157 h 1616185"/>
              <a:gd name="connsiteX6" fmla="*/ 114224 w 306223"/>
              <a:gd name="connsiteY6" fmla="*/ 1531125 h 1616185"/>
              <a:gd name="connsiteX7" fmla="*/ 60755 w 306223"/>
              <a:gd name="connsiteY7" fmla="*/ 1315527 h 1616185"/>
              <a:gd name="connsiteX8" fmla="*/ 42623 w 306223"/>
              <a:gd name="connsiteY8" fmla="*/ 859542 h 1616185"/>
              <a:gd name="connsiteX9" fmla="*/ 0 w 306223"/>
              <a:gd name="connsiteY9" fmla="*/ 0 h 1616185"/>
              <a:gd name="connsiteX0" fmla="*/ 284581 w 308999"/>
              <a:gd name="connsiteY0" fmla="*/ 252886 h 1616185"/>
              <a:gd name="connsiteX1" fmla="*/ 290265 w 308999"/>
              <a:gd name="connsiteY1" fmla="*/ 303385 h 1616185"/>
              <a:gd name="connsiteX2" fmla="*/ 308416 w 308999"/>
              <a:gd name="connsiteY2" fmla="*/ 987127 h 1616185"/>
              <a:gd name="connsiteX3" fmla="*/ 299314 w 308999"/>
              <a:gd name="connsiteY3" fmla="*/ 1308798 h 1616185"/>
              <a:gd name="connsiteX4" fmla="*/ 250041 w 308999"/>
              <a:gd name="connsiteY4" fmla="*/ 1523961 h 1616185"/>
              <a:gd name="connsiteX5" fmla="*/ 188116 w 308999"/>
              <a:gd name="connsiteY5" fmla="*/ 1616157 h 1616185"/>
              <a:gd name="connsiteX6" fmla="*/ 114224 w 308999"/>
              <a:gd name="connsiteY6" fmla="*/ 1531125 h 1616185"/>
              <a:gd name="connsiteX7" fmla="*/ 60755 w 308999"/>
              <a:gd name="connsiteY7" fmla="*/ 1315527 h 1616185"/>
              <a:gd name="connsiteX8" fmla="*/ 42623 w 308999"/>
              <a:gd name="connsiteY8" fmla="*/ 859542 h 1616185"/>
              <a:gd name="connsiteX9" fmla="*/ 0 w 308999"/>
              <a:gd name="connsiteY9" fmla="*/ 0 h 1616185"/>
              <a:gd name="connsiteX0" fmla="*/ 284581 w 308462"/>
              <a:gd name="connsiteY0" fmla="*/ 252886 h 1616185"/>
              <a:gd name="connsiteX1" fmla="*/ 290265 w 308462"/>
              <a:gd name="connsiteY1" fmla="*/ 303385 h 1616185"/>
              <a:gd name="connsiteX2" fmla="*/ 308416 w 308462"/>
              <a:gd name="connsiteY2" fmla="*/ 987127 h 1616185"/>
              <a:gd name="connsiteX3" fmla="*/ 293899 w 308462"/>
              <a:gd name="connsiteY3" fmla="*/ 1313306 h 1616185"/>
              <a:gd name="connsiteX4" fmla="*/ 250041 w 308462"/>
              <a:gd name="connsiteY4" fmla="*/ 1523961 h 1616185"/>
              <a:gd name="connsiteX5" fmla="*/ 188116 w 308462"/>
              <a:gd name="connsiteY5" fmla="*/ 1616157 h 1616185"/>
              <a:gd name="connsiteX6" fmla="*/ 114224 w 308462"/>
              <a:gd name="connsiteY6" fmla="*/ 1531125 h 1616185"/>
              <a:gd name="connsiteX7" fmla="*/ 60755 w 308462"/>
              <a:gd name="connsiteY7" fmla="*/ 1315527 h 1616185"/>
              <a:gd name="connsiteX8" fmla="*/ 42623 w 308462"/>
              <a:gd name="connsiteY8" fmla="*/ 859542 h 1616185"/>
              <a:gd name="connsiteX9" fmla="*/ 0 w 308462"/>
              <a:gd name="connsiteY9" fmla="*/ 0 h 1616185"/>
              <a:gd name="connsiteX0" fmla="*/ 284581 w 308462"/>
              <a:gd name="connsiteY0" fmla="*/ 252886 h 1598934"/>
              <a:gd name="connsiteX1" fmla="*/ 290265 w 308462"/>
              <a:gd name="connsiteY1" fmla="*/ 303385 h 1598934"/>
              <a:gd name="connsiteX2" fmla="*/ 308416 w 308462"/>
              <a:gd name="connsiteY2" fmla="*/ 987127 h 1598934"/>
              <a:gd name="connsiteX3" fmla="*/ 293899 w 308462"/>
              <a:gd name="connsiteY3" fmla="*/ 1313306 h 1598934"/>
              <a:gd name="connsiteX4" fmla="*/ 250041 w 308462"/>
              <a:gd name="connsiteY4" fmla="*/ 1523961 h 1598934"/>
              <a:gd name="connsiteX5" fmla="*/ 187736 w 308462"/>
              <a:gd name="connsiteY5" fmla="*/ 1598887 h 1598934"/>
              <a:gd name="connsiteX6" fmla="*/ 114224 w 308462"/>
              <a:gd name="connsiteY6" fmla="*/ 1531125 h 1598934"/>
              <a:gd name="connsiteX7" fmla="*/ 60755 w 308462"/>
              <a:gd name="connsiteY7" fmla="*/ 1315527 h 1598934"/>
              <a:gd name="connsiteX8" fmla="*/ 42623 w 308462"/>
              <a:gd name="connsiteY8" fmla="*/ 859542 h 1598934"/>
              <a:gd name="connsiteX9" fmla="*/ 0 w 308462"/>
              <a:gd name="connsiteY9" fmla="*/ 0 h 1598934"/>
              <a:gd name="connsiteX0" fmla="*/ 284581 w 308475"/>
              <a:gd name="connsiteY0" fmla="*/ 252886 h 1598906"/>
              <a:gd name="connsiteX1" fmla="*/ 290265 w 308475"/>
              <a:gd name="connsiteY1" fmla="*/ 303385 h 1598906"/>
              <a:gd name="connsiteX2" fmla="*/ 308416 w 308475"/>
              <a:gd name="connsiteY2" fmla="*/ 987127 h 1598906"/>
              <a:gd name="connsiteX3" fmla="*/ 293899 w 308475"/>
              <a:gd name="connsiteY3" fmla="*/ 1313306 h 1598906"/>
              <a:gd name="connsiteX4" fmla="*/ 241623 w 308475"/>
              <a:gd name="connsiteY4" fmla="*/ 1535157 h 1598906"/>
              <a:gd name="connsiteX5" fmla="*/ 187736 w 308475"/>
              <a:gd name="connsiteY5" fmla="*/ 1598887 h 1598906"/>
              <a:gd name="connsiteX6" fmla="*/ 114224 w 308475"/>
              <a:gd name="connsiteY6" fmla="*/ 1531125 h 1598906"/>
              <a:gd name="connsiteX7" fmla="*/ 60755 w 308475"/>
              <a:gd name="connsiteY7" fmla="*/ 1315527 h 1598906"/>
              <a:gd name="connsiteX8" fmla="*/ 42623 w 308475"/>
              <a:gd name="connsiteY8" fmla="*/ 859542 h 1598906"/>
              <a:gd name="connsiteX9" fmla="*/ 0 w 308475"/>
              <a:gd name="connsiteY9" fmla="*/ 0 h 1598906"/>
              <a:gd name="connsiteX0" fmla="*/ 284581 w 308475"/>
              <a:gd name="connsiteY0" fmla="*/ 252886 h 1599060"/>
              <a:gd name="connsiteX1" fmla="*/ 290265 w 308475"/>
              <a:gd name="connsiteY1" fmla="*/ 303385 h 1599060"/>
              <a:gd name="connsiteX2" fmla="*/ 308416 w 308475"/>
              <a:gd name="connsiteY2" fmla="*/ 987127 h 1599060"/>
              <a:gd name="connsiteX3" fmla="*/ 293899 w 308475"/>
              <a:gd name="connsiteY3" fmla="*/ 1313306 h 1599060"/>
              <a:gd name="connsiteX4" fmla="*/ 241623 w 308475"/>
              <a:gd name="connsiteY4" fmla="*/ 1535157 h 1599060"/>
              <a:gd name="connsiteX5" fmla="*/ 187736 w 308475"/>
              <a:gd name="connsiteY5" fmla="*/ 1598887 h 1599060"/>
              <a:gd name="connsiteX6" fmla="*/ 127125 w 308475"/>
              <a:gd name="connsiteY6" fmla="*/ 1544671 h 1599060"/>
              <a:gd name="connsiteX7" fmla="*/ 60755 w 308475"/>
              <a:gd name="connsiteY7" fmla="*/ 1315527 h 1599060"/>
              <a:gd name="connsiteX8" fmla="*/ 42623 w 308475"/>
              <a:gd name="connsiteY8" fmla="*/ 859542 h 1599060"/>
              <a:gd name="connsiteX9" fmla="*/ 0 w 308475"/>
              <a:gd name="connsiteY9" fmla="*/ 0 h 1599060"/>
              <a:gd name="connsiteX0" fmla="*/ 284581 w 308475"/>
              <a:gd name="connsiteY0" fmla="*/ 252886 h 1599063"/>
              <a:gd name="connsiteX1" fmla="*/ 290265 w 308475"/>
              <a:gd name="connsiteY1" fmla="*/ 303385 h 1599063"/>
              <a:gd name="connsiteX2" fmla="*/ 308416 w 308475"/>
              <a:gd name="connsiteY2" fmla="*/ 987127 h 1599063"/>
              <a:gd name="connsiteX3" fmla="*/ 293899 w 308475"/>
              <a:gd name="connsiteY3" fmla="*/ 1313306 h 1599063"/>
              <a:gd name="connsiteX4" fmla="*/ 241623 w 308475"/>
              <a:gd name="connsiteY4" fmla="*/ 1535157 h 1599063"/>
              <a:gd name="connsiteX5" fmla="*/ 187736 w 308475"/>
              <a:gd name="connsiteY5" fmla="*/ 1598887 h 1599063"/>
              <a:gd name="connsiteX6" fmla="*/ 127125 w 308475"/>
              <a:gd name="connsiteY6" fmla="*/ 1544671 h 1599063"/>
              <a:gd name="connsiteX7" fmla="*/ 74122 w 308475"/>
              <a:gd name="connsiteY7" fmla="*/ 1314449 h 1599063"/>
              <a:gd name="connsiteX8" fmla="*/ 42623 w 308475"/>
              <a:gd name="connsiteY8" fmla="*/ 859542 h 1599063"/>
              <a:gd name="connsiteX9" fmla="*/ 0 w 308475"/>
              <a:gd name="connsiteY9" fmla="*/ 0 h 159906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2623 w 308475"/>
              <a:gd name="connsiteY8" fmla="*/ 859542 h 1599053"/>
              <a:gd name="connsiteX9" fmla="*/ 0 w 308475"/>
              <a:gd name="connsiteY9" fmla="*/ 0 h 1599053"/>
              <a:gd name="connsiteX0" fmla="*/ 284581 w 308475"/>
              <a:gd name="connsiteY0" fmla="*/ 252886 h 1599053"/>
              <a:gd name="connsiteX1" fmla="*/ 290265 w 308475"/>
              <a:gd name="connsiteY1" fmla="*/ 303385 h 1599053"/>
              <a:gd name="connsiteX2" fmla="*/ 308416 w 308475"/>
              <a:gd name="connsiteY2" fmla="*/ 987127 h 1599053"/>
              <a:gd name="connsiteX3" fmla="*/ 293899 w 308475"/>
              <a:gd name="connsiteY3" fmla="*/ 1313306 h 1599053"/>
              <a:gd name="connsiteX4" fmla="*/ 241623 w 308475"/>
              <a:gd name="connsiteY4" fmla="*/ 1535157 h 1599053"/>
              <a:gd name="connsiteX5" fmla="*/ 187736 w 308475"/>
              <a:gd name="connsiteY5" fmla="*/ 1598887 h 1599053"/>
              <a:gd name="connsiteX6" fmla="*/ 127125 w 308475"/>
              <a:gd name="connsiteY6" fmla="*/ 1544671 h 1599053"/>
              <a:gd name="connsiteX7" fmla="*/ 68707 w 308475"/>
              <a:gd name="connsiteY7" fmla="*/ 1318958 h 1599053"/>
              <a:gd name="connsiteX8" fmla="*/ 44781 w 308475"/>
              <a:gd name="connsiteY8" fmla="*/ 850208 h 1599053"/>
              <a:gd name="connsiteX9" fmla="*/ 0 w 308475"/>
              <a:gd name="connsiteY9" fmla="*/ 0 h 1599053"/>
              <a:gd name="connsiteX0" fmla="*/ 273671 w 297565"/>
              <a:gd name="connsiteY0" fmla="*/ 186599 h 1532766"/>
              <a:gd name="connsiteX1" fmla="*/ 279355 w 297565"/>
              <a:gd name="connsiteY1" fmla="*/ 237098 h 1532766"/>
              <a:gd name="connsiteX2" fmla="*/ 297506 w 297565"/>
              <a:gd name="connsiteY2" fmla="*/ 920840 h 1532766"/>
              <a:gd name="connsiteX3" fmla="*/ 282989 w 297565"/>
              <a:gd name="connsiteY3" fmla="*/ 1247019 h 1532766"/>
              <a:gd name="connsiteX4" fmla="*/ 230713 w 297565"/>
              <a:gd name="connsiteY4" fmla="*/ 1468870 h 1532766"/>
              <a:gd name="connsiteX5" fmla="*/ 176826 w 297565"/>
              <a:gd name="connsiteY5" fmla="*/ 1532600 h 1532766"/>
              <a:gd name="connsiteX6" fmla="*/ 116215 w 297565"/>
              <a:gd name="connsiteY6" fmla="*/ 1478384 h 1532766"/>
              <a:gd name="connsiteX7" fmla="*/ 57797 w 297565"/>
              <a:gd name="connsiteY7" fmla="*/ 1252671 h 1532766"/>
              <a:gd name="connsiteX8" fmla="*/ 33871 w 297565"/>
              <a:gd name="connsiteY8" fmla="*/ 783921 h 1532766"/>
              <a:gd name="connsiteX9" fmla="*/ 0 w 297565"/>
              <a:gd name="connsiteY9" fmla="*/ 0 h 1532766"/>
              <a:gd name="connsiteX0" fmla="*/ 279355 w 297565"/>
              <a:gd name="connsiteY0" fmla="*/ 237098 h 1532766"/>
              <a:gd name="connsiteX1" fmla="*/ 297506 w 297565"/>
              <a:gd name="connsiteY1" fmla="*/ 920840 h 1532766"/>
              <a:gd name="connsiteX2" fmla="*/ 282989 w 297565"/>
              <a:gd name="connsiteY2" fmla="*/ 1247019 h 1532766"/>
              <a:gd name="connsiteX3" fmla="*/ 230713 w 297565"/>
              <a:gd name="connsiteY3" fmla="*/ 1468870 h 1532766"/>
              <a:gd name="connsiteX4" fmla="*/ 176826 w 297565"/>
              <a:gd name="connsiteY4" fmla="*/ 1532600 h 1532766"/>
              <a:gd name="connsiteX5" fmla="*/ 116215 w 297565"/>
              <a:gd name="connsiteY5" fmla="*/ 1478384 h 1532766"/>
              <a:gd name="connsiteX6" fmla="*/ 57797 w 297565"/>
              <a:gd name="connsiteY6" fmla="*/ 1252671 h 1532766"/>
              <a:gd name="connsiteX7" fmla="*/ 33871 w 297565"/>
              <a:gd name="connsiteY7" fmla="*/ 783921 h 1532766"/>
              <a:gd name="connsiteX8" fmla="*/ 0 w 297565"/>
              <a:gd name="connsiteY8" fmla="*/ 0 h 1532766"/>
              <a:gd name="connsiteX0" fmla="*/ 279568 w 297559"/>
              <a:gd name="connsiteY0" fmla="*/ 210960 h 1532766"/>
              <a:gd name="connsiteX1" fmla="*/ 297506 w 297559"/>
              <a:gd name="connsiteY1" fmla="*/ 920840 h 1532766"/>
              <a:gd name="connsiteX2" fmla="*/ 282989 w 297559"/>
              <a:gd name="connsiteY2" fmla="*/ 1247019 h 1532766"/>
              <a:gd name="connsiteX3" fmla="*/ 230713 w 297559"/>
              <a:gd name="connsiteY3" fmla="*/ 1468870 h 1532766"/>
              <a:gd name="connsiteX4" fmla="*/ 176826 w 297559"/>
              <a:gd name="connsiteY4" fmla="*/ 1532600 h 1532766"/>
              <a:gd name="connsiteX5" fmla="*/ 116215 w 297559"/>
              <a:gd name="connsiteY5" fmla="*/ 1478384 h 1532766"/>
              <a:gd name="connsiteX6" fmla="*/ 57797 w 297559"/>
              <a:gd name="connsiteY6" fmla="*/ 1252671 h 1532766"/>
              <a:gd name="connsiteX7" fmla="*/ 33871 w 297559"/>
              <a:gd name="connsiteY7" fmla="*/ 783921 h 1532766"/>
              <a:gd name="connsiteX8" fmla="*/ 0 w 297559"/>
              <a:gd name="connsiteY8" fmla="*/ 0 h 1532766"/>
              <a:gd name="connsiteX0" fmla="*/ 279568 w 285811"/>
              <a:gd name="connsiteY0" fmla="*/ 210960 h 1532766"/>
              <a:gd name="connsiteX1" fmla="*/ 278865 w 285811"/>
              <a:gd name="connsiteY1" fmla="*/ 931761 h 1532766"/>
              <a:gd name="connsiteX2" fmla="*/ 282989 w 285811"/>
              <a:gd name="connsiteY2" fmla="*/ 1247019 h 1532766"/>
              <a:gd name="connsiteX3" fmla="*/ 230713 w 285811"/>
              <a:gd name="connsiteY3" fmla="*/ 1468870 h 1532766"/>
              <a:gd name="connsiteX4" fmla="*/ 176826 w 285811"/>
              <a:gd name="connsiteY4" fmla="*/ 1532600 h 1532766"/>
              <a:gd name="connsiteX5" fmla="*/ 116215 w 285811"/>
              <a:gd name="connsiteY5" fmla="*/ 1478384 h 1532766"/>
              <a:gd name="connsiteX6" fmla="*/ 57797 w 285811"/>
              <a:gd name="connsiteY6" fmla="*/ 1252671 h 1532766"/>
              <a:gd name="connsiteX7" fmla="*/ 33871 w 285811"/>
              <a:gd name="connsiteY7" fmla="*/ 783921 h 1532766"/>
              <a:gd name="connsiteX8" fmla="*/ 0 w 285811"/>
              <a:gd name="connsiteY8" fmla="*/ 0 h 1532766"/>
              <a:gd name="connsiteX0" fmla="*/ 272125 w 286002"/>
              <a:gd name="connsiteY0" fmla="*/ 174648 h 1532766"/>
              <a:gd name="connsiteX1" fmla="*/ 278865 w 286002"/>
              <a:gd name="connsiteY1" fmla="*/ 931761 h 1532766"/>
              <a:gd name="connsiteX2" fmla="*/ 282989 w 286002"/>
              <a:gd name="connsiteY2" fmla="*/ 1247019 h 1532766"/>
              <a:gd name="connsiteX3" fmla="*/ 230713 w 286002"/>
              <a:gd name="connsiteY3" fmla="*/ 1468870 h 1532766"/>
              <a:gd name="connsiteX4" fmla="*/ 176826 w 286002"/>
              <a:gd name="connsiteY4" fmla="*/ 1532600 h 1532766"/>
              <a:gd name="connsiteX5" fmla="*/ 116215 w 286002"/>
              <a:gd name="connsiteY5" fmla="*/ 1478384 h 1532766"/>
              <a:gd name="connsiteX6" fmla="*/ 57797 w 286002"/>
              <a:gd name="connsiteY6" fmla="*/ 1252671 h 1532766"/>
              <a:gd name="connsiteX7" fmla="*/ 33871 w 286002"/>
              <a:gd name="connsiteY7" fmla="*/ 783921 h 1532766"/>
              <a:gd name="connsiteX8" fmla="*/ 0 w 286002"/>
              <a:gd name="connsiteY8" fmla="*/ 0 h 1532766"/>
              <a:gd name="connsiteX0" fmla="*/ 272125 w 288231"/>
              <a:gd name="connsiteY0" fmla="*/ 174648 h 1532766"/>
              <a:gd name="connsiteX1" fmla="*/ 285172 w 288231"/>
              <a:gd name="connsiteY1" fmla="*/ 922085 h 1532766"/>
              <a:gd name="connsiteX2" fmla="*/ 282989 w 288231"/>
              <a:gd name="connsiteY2" fmla="*/ 1247019 h 1532766"/>
              <a:gd name="connsiteX3" fmla="*/ 230713 w 288231"/>
              <a:gd name="connsiteY3" fmla="*/ 1468870 h 1532766"/>
              <a:gd name="connsiteX4" fmla="*/ 176826 w 288231"/>
              <a:gd name="connsiteY4" fmla="*/ 1532600 h 1532766"/>
              <a:gd name="connsiteX5" fmla="*/ 116215 w 288231"/>
              <a:gd name="connsiteY5" fmla="*/ 1478384 h 1532766"/>
              <a:gd name="connsiteX6" fmla="*/ 57797 w 288231"/>
              <a:gd name="connsiteY6" fmla="*/ 1252671 h 1532766"/>
              <a:gd name="connsiteX7" fmla="*/ 33871 w 288231"/>
              <a:gd name="connsiteY7" fmla="*/ 783921 h 1532766"/>
              <a:gd name="connsiteX8" fmla="*/ 0 w 288231"/>
              <a:gd name="connsiteY8" fmla="*/ 0 h 1532766"/>
              <a:gd name="connsiteX0" fmla="*/ 272125 w 287333"/>
              <a:gd name="connsiteY0" fmla="*/ 174648 h 1532766"/>
              <a:gd name="connsiteX1" fmla="*/ 285172 w 287333"/>
              <a:gd name="connsiteY1" fmla="*/ 922085 h 1532766"/>
              <a:gd name="connsiteX2" fmla="*/ 282989 w 287333"/>
              <a:gd name="connsiteY2" fmla="*/ 1247019 h 1532766"/>
              <a:gd name="connsiteX3" fmla="*/ 230713 w 287333"/>
              <a:gd name="connsiteY3" fmla="*/ 1468870 h 1532766"/>
              <a:gd name="connsiteX4" fmla="*/ 176826 w 287333"/>
              <a:gd name="connsiteY4" fmla="*/ 1532600 h 1532766"/>
              <a:gd name="connsiteX5" fmla="*/ 116215 w 287333"/>
              <a:gd name="connsiteY5" fmla="*/ 1478384 h 1532766"/>
              <a:gd name="connsiteX6" fmla="*/ 57797 w 287333"/>
              <a:gd name="connsiteY6" fmla="*/ 1252671 h 1532766"/>
              <a:gd name="connsiteX7" fmla="*/ 33871 w 287333"/>
              <a:gd name="connsiteY7" fmla="*/ 783921 h 1532766"/>
              <a:gd name="connsiteX8" fmla="*/ 0 w 287333"/>
              <a:gd name="connsiteY8" fmla="*/ 0 h 1532766"/>
              <a:gd name="connsiteX0" fmla="*/ 272125 w 288046"/>
              <a:gd name="connsiteY0" fmla="*/ 174648 h 1532766"/>
              <a:gd name="connsiteX1" fmla="*/ 285172 w 288046"/>
              <a:gd name="connsiteY1" fmla="*/ 922085 h 1532766"/>
              <a:gd name="connsiteX2" fmla="*/ 282989 w 288046"/>
              <a:gd name="connsiteY2" fmla="*/ 1247019 h 1532766"/>
              <a:gd name="connsiteX3" fmla="*/ 230713 w 288046"/>
              <a:gd name="connsiteY3" fmla="*/ 1468870 h 1532766"/>
              <a:gd name="connsiteX4" fmla="*/ 176826 w 288046"/>
              <a:gd name="connsiteY4" fmla="*/ 1532600 h 1532766"/>
              <a:gd name="connsiteX5" fmla="*/ 116215 w 288046"/>
              <a:gd name="connsiteY5" fmla="*/ 1478384 h 1532766"/>
              <a:gd name="connsiteX6" fmla="*/ 57797 w 288046"/>
              <a:gd name="connsiteY6" fmla="*/ 1252671 h 1532766"/>
              <a:gd name="connsiteX7" fmla="*/ 33871 w 288046"/>
              <a:gd name="connsiteY7" fmla="*/ 783921 h 1532766"/>
              <a:gd name="connsiteX8" fmla="*/ 0 w 288046"/>
              <a:gd name="connsiteY8" fmla="*/ 0 h 1532766"/>
              <a:gd name="connsiteX0" fmla="*/ 272125 w 286333"/>
              <a:gd name="connsiteY0" fmla="*/ 174648 h 1532766"/>
              <a:gd name="connsiteX1" fmla="*/ 280462 w 286333"/>
              <a:gd name="connsiteY1" fmla="*/ 908097 h 1532766"/>
              <a:gd name="connsiteX2" fmla="*/ 282989 w 286333"/>
              <a:gd name="connsiteY2" fmla="*/ 1247019 h 1532766"/>
              <a:gd name="connsiteX3" fmla="*/ 230713 w 286333"/>
              <a:gd name="connsiteY3" fmla="*/ 1468870 h 1532766"/>
              <a:gd name="connsiteX4" fmla="*/ 176826 w 286333"/>
              <a:gd name="connsiteY4" fmla="*/ 1532600 h 1532766"/>
              <a:gd name="connsiteX5" fmla="*/ 116215 w 286333"/>
              <a:gd name="connsiteY5" fmla="*/ 1478384 h 1532766"/>
              <a:gd name="connsiteX6" fmla="*/ 57797 w 286333"/>
              <a:gd name="connsiteY6" fmla="*/ 1252671 h 1532766"/>
              <a:gd name="connsiteX7" fmla="*/ 33871 w 286333"/>
              <a:gd name="connsiteY7" fmla="*/ 783921 h 1532766"/>
              <a:gd name="connsiteX8" fmla="*/ 0 w 286333"/>
              <a:gd name="connsiteY8" fmla="*/ 0 h 1532766"/>
              <a:gd name="connsiteX0" fmla="*/ 272125 w 283194"/>
              <a:gd name="connsiteY0" fmla="*/ 174648 h 1532766"/>
              <a:gd name="connsiteX1" fmla="*/ 280462 w 283194"/>
              <a:gd name="connsiteY1" fmla="*/ 908097 h 1532766"/>
              <a:gd name="connsiteX2" fmla="*/ 278658 w 283194"/>
              <a:gd name="connsiteY2" fmla="*/ 1248360 h 1532766"/>
              <a:gd name="connsiteX3" fmla="*/ 230713 w 283194"/>
              <a:gd name="connsiteY3" fmla="*/ 1468870 h 1532766"/>
              <a:gd name="connsiteX4" fmla="*/ 176826 w 283194"/>
              <a:gd name="connsiteY4" fmla="*/ 1532600 h 1532766"/>
              <a:gd name="connsiteX5" fmla="*/ 116215 w 283194"/>
              <a:gd name="connsiteY5" fmla="*/ 1478384 h 1532766"/>
              <a:gd name="connsiteX6" fmla="*/ 57797 w 283194"/>
              <a:gd name="connsiteY6" fmla="*/ 1252671 h 1532766"/>
              <a:gd name="connsiteX7" fmla="*/ 33871 w 283194"/>
              <a:gd name="connsiteY7" fmla="*/ 783921 h 1532766"/>
              <a:gd name="connsiteX8" fmla="*/ 0 w 283194"/>
              <a:gd name="connsiteY8" fmla="*/ 0 h 1532766"/>
              <a:gd name="connsiteX0" fmla="*/ 268507 w 279576"/>
              <a:gd name="connsiteY0" fmla="*/ 116557 h 1474675"/>
              <a:gd name="connsiteX1" fmla="*/ 276844 w 279576"/>
              <a:gd name="connsiteY1" fmla="*/ 850006 h 1474675"/>
              <a:gd name="connsiteX2" fmla="*/ 275040 w 279576"/>
              <a:gd name="connsiteY2" fmla="*/ 1190269 h 1474675"/>
              <a:gd name="connsiteX3" fmla="*/ 227095 w 279576"/>
              <a:gd name="connsiteY3" fmla="*/ 1410779 h 1474675"/>
              <a:gd name="connsiteX4" fmla="*/ 173208 w 279576"/>
              <a:gd name="connsiteY4" fmla="*/ 1474509 h 1474675"/>
              <a:gd name="connsiteX5" fmla="*/ 112597 w 279576"/>
              <a:gd name="connsiteY5" fmla="*/ 1420293 h 1474675"/>
              <a:gd name="connsiteX6" fmla="*/ 54179 w 279576"/>
              <a:gd name="connsiteY6" fmla="*/ 1194580 h 1474675"/>
              <a:gd name="connsiteX7" fmla="*/ 30253 w 279576"/>
              <a:gd name="connsiteY7" fmla="*/ 725830 h 1474675"/>
              <a:gd name="connsiteX8" fmla="*/ 0 w 279576"/>
              <a:gd name="connsiteY8" fmla="*/ 0 h 1474675"/>
              <a:gd name="connsiteX0" fmla="*/ 268507 w 279576"/>
              <a:gd name="connsiteY0" fmla="*/ 116557 h 1474675"/>
              <a:gd name="connsiteX1" fmla="*/ 276844 w 279576"/>
              <a:gd name="connsiteY1" fmla="*/ 850006 h 1474675"/>
              <a:gd name="connsiteX2" fmla="*/ 275040 w 279576"/>
              <a:gd name="connsiteY2" fmla="*/ 1190269 h 1474675"/>
              <a:gd name="connsiteX3" fmla="*/ 227095 w 279576"/>
              <a:gd name="connsiteY3" fmla="*/ 1410779 h 1474675"/>
              <a:gd name="connsiteX4" fmla="*/ 173208 w 279576"/>
              <a:gd name="connsiteY4" fmla="*/ 1474509 h 1474675"/>
              <a:gd name="connsiteX5" fmla="*/ 112597 w 279576"/>
              <a:gd name="connsiteY5" fmla="*/ 1420293 h 1474675"/>
              <a:gd name="connsiteX6" fmla="*/ 54179 w 279576"/>
              <a:gd name="connsiteY6" fmla="*/ 1194580 h 1474675"/>
              <a:gd name="connsiteX7" fmla="*/ 30253 w 279576"/>
              <a:gd name="connsiteY7" fmla="*/ 725830 h 1474675"/>
              <a:gd name="connsiteX8" fmla="*/ 0 w 279576"/>
              <a:gd name="connsiteY8" fmla="*/ 0 h 14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76" h="1474675">
                <a:moveTo>
                  <a:pt x="268507" y="116557"/>
                </a:moveTo>
                <a:cubicBezTo>
                  <a:pt x="270767" y="232680"/>
                  <a:pt x="275755" y="671054"/>
                  <a:pt x="276844" y="850006"/>
                </a:cubicBezTo>
                <a:cubicBezTo>
                  <a:pt x="277933" y="1028958"/>
                  <a:pt x="283332" y="1096807"/>
                  <a:pt x="275040" y="1190269"/>
                </a:cubicBezTo>
                <a:cubicBezTo>
                  <a:pt x="266749" y="1283731"/>
                  <a:pt x="244067" y="1363406"/>
                  <a:pt x="227095" y="1410779"/>
                </a:cubicBezTo>
                <a:cubicBezTo>
                  <a:pt x="210123" y="1458152"/>
                  <a:pt x="192291" y="1472923"/>
                  <a:pt x="173208" y="1474509"/>
                </a:cubicBezTo>
                <a:cubicBezTo>
                  <a:pt x="154125" y="1476095"/>
                  <a:pt x="132435" y="1466948"/>
                  <a:pt x="112597" y="1420293"/>
                </a:cubicBezTo>
                <a:cubicBezTo>
                  <a:pt x="92759" y="1373638"/>
                  <a:pt x="67903" y="1310324"/>
                  <a:pt x="54179" y="1194580"/>
                </a:cubicBezTo>
                <a:cubicBezTo>
                  <a:pt x="40455" y="1078836"/>
                  <a:pt x="39283" y="924927"/>
                  <a:pt x="30253" y="725830"/>
                </a:cubicBezTo>
                <a:cubicBezTo>
                  <a:pt x="21223" y="526733"/>
                  <a:pt x="4426" y="108079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Freihandform 153"/>
          <p:cNvSpPr/>
          <p:nvPr/>
        </p:nvSpPr>
        <p:spPr>
          <a:xfrm>
            <a:off x="1020891" y="5355343"/>
            <a:ext cx="1427958" cy="1369219"/>
          </a:xfrm>
          <a:custGeom>
            <a:avLst/>
            <a:gdLst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44525 w 1311275"/>
              <a:gd name="connsiteY5" fmla="*/ 606425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98525 w 1311275"/>
              <a:gd name="connsiteY4" fmla="*/ 673100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46150 w 1311275"/>
              <a:gd name="connsiteY2" fmla="*/ 895350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3450 w 1311275"/>
              <a:gd name="connsiteY3" fmla="*/ 787400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95300 h 1431925"/>
              <a:gd name="connsiteX7" fmla="*/ 0 w 1311275"/>
              <a:gd name="connsiteY7" fmla="*/ 0 h 1431925"/>
              <a:gd name="connsiteX0" fmla="*/ 1311275 w 1311275"/>
              <a:gd name="connsiteY0" fmla="*/ 1431925 h 1431925"/>
              <a:gd name="connsiteX1" fmla="*/ 1076325 w 1311275"/>
              <a:gd name="connsiteY1" fmla="*/ 1152525 h 1431925"/>
              <a:gd name="connsiteX2" fmla="*/ 962025 w 1311275"/>
              <a:gd name="connsiteY2" fmla="*/ 949325 h 1431925"/>
              <a:gd name="connsiteX3" fmla="*/ 930275 w 1311275"/>
              <a:gd name="connsiteY3" fmla="*/ 803275 h 1431925"/>
              <a:gd name="connsiteX4" fmla="*/ 885825 w 1311275"/>
              <a:gd name="connsiteY4" fmla="*/ 676275 h 1431925"/>
              <a:gd name="connsiteX5" fmla="*/ 660400 w 1311275"/>
              <a:gd name="connsiteY5" fmla="*/ 622300 h 1431925"/>
              <a:gd name="connsiteX6" fmla="*/ 438150 w 1311275"/>
              <a:gd name="connsiteY6" fmla="*/ 469900 h 1431925"/>
              <a:gd name="connsiteX7" fmla="*/ 0 w 1311275"/>
              <a:gd name="connsiteY7" fmla="*/ 0 h 1431925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85825 w 1333500"/>
              <a:gd name="connsiteY4" fmla="*/ 676275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30275 w 1333500"/>
              <a:gd name="connsiteY3" fmla="*/ 803275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35819 w 1333500"/>
              <a:gd name="connsiteY4" fmla="*/ 681038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33500 w 1333500"/>
              <a:gd name="connsiteY0" fmla="*/ 1435100 h 1435100"/>
              <a:gd name="connsiteX1" fmla="*/ 1076325 w 1333500"/>
              <a:gd name="connsiteY1" fmla="*/ 1152525 h 1435100"/>
              <a:gd name="connsiteX2" fmla="*/ 962025 w 1333500"/>
              <a:gd name="connsiteY2" fmla="*/ 949325 h 1435100"/>
              <a:gd name="connsiteX3" fmla="*/ 913606 w 1333500"/>
              <a:gd name="connsiteY3" fmla="*/ 793750 h 1435100"/>
              <a:gd name="connsiteX4" fmla="*/ 826294 w 1333500"/>
              <a:gd name="connsiteY4" fmla="*/ 688182 h 1435100"/>
              <a:gd name="connsiteX5" fmla="*/ 660400 w 1333500"/>
              <a:gd name="connsiteY5" fmla="*/ 622300 h 1435100"/>
              <a:gd name="connsiteX6" fmla="*/ 438150 w 1333500"/>
              <a:gd name="connsiteY6" fmla="*/ 469900 h 1435100"/>
              <a:gd name="connsiteX7" fmla="*/ 0 w 1333500"/>
              <a:gd name="connsiteY7" fmla="*/ 0 h 1435100"/>
              <a:gd name="connsiteX0" fmla="*/ 1300163 w 1300163"/>
              <a:gd name="connsiteY0" fmla="*/ 1397000 h 1397000"/>
              <a:gd name="connsiteX1" fmla="*/ 1042988 w 1300163"/>
              <a:gd name="connsiteY1" fmla="*/ 1114425 h 1397000"/>
              <a:gd name="connsiteX2" fmla="*/ 928688 w 1300163"/>
              <a:gd name="connsiteY2" fmla="*/ 911225 h 1397000"/>
              <a:gd name="connsiteX3" fmla="*/ 880269 w 1300163"/>
              <a:gd name="connsiteY3" fmla="*/ 755650 h 1397000"/>
              <a:gd name="connsiteX4" fmla="*/ 792957 w 1300163"/>
              <a:gd name="connsiteY4" fmla="*/ 650082 h 1397000"/>
              <a:gd name="connsiteX5" fmla="*/ 627063 w 1300163"/>
              <a:gd name="connsiteY5" fmla="*/ 584200 h 1397000"/>
              <a:gd name="connsiteX6" fmla="*/ 404813 w 1300163"/>
              <a:gd name="connsiteY6" fmla="*/ 431800 h 1397000"/>
              <a:gd name="connsiteX7" fmla="*/ 0 w 1300163"/>
              <a:gd name="connsiteY7" fmla="*/ 0 h 1397000"/>
              <a:gd name="connsiteX0" fmla="*/ 1304926 w 1304926"/>
              <a:gd name="connsiteY0" fmla="*/ 1404144 h 1404144"/>
              <a:gd name="connsiteX1" fmla="*/ 1047751 w 1304926"/>
              <a:gd name="connsiteY1" fmla="*/ 1121569 h 1404144"/>
              <a:gd name="connsiteX2" fmla="*/ 933451 w 1304926"/>
              <a:gd name="connsiteY2" fmla="*/ 918369 h 1404144"/>
              <a:gd name="connsiteX3" fmla="*/ 885032 w 1304926"/>
              <a:gd name="connsiteY3" fmla="*/ 762794 h 1404144"/>
              <a:gd name="connsiteX4" fmla="*/ 797720 w 1304926"/>
              <a:gd name="connsiteY4" fmla="*/ 657226 h 1404144"/>
              <a:gd name="connsiteX5" fmla="*/ 631826 w 1304926"/>
              <a:gd name="connsiteY5" fmla="*/ 591344 h 1404144"/>
              <a:gd name="connsiteX6" fmla="*/ 409576 w 1304926"/>
              <a:gd name="connsiteY6" fmla="*/ 438944 h 1404144"/>
              <a:gd name="connsiteX7" fmla="*/ 0 w 1304926"/>
              <a:gd name="connsiteY7" fmla="*/ 0 h 1404144"/>
              <a:gd name="connsiteX0" fmla="*/ 1250158 w 1250158"/>
              <a:gd name="connsiteY0" fmla="*/ 1346994 h 1346994"/>
              <a:gd name="connsiteX1" fmla="*/ 1047751 w 1250158"/>
              <a:gd name="connsiteY1" fmla="*/ 1121569 h 1346994"/>
              <a:gd name="connsiteX2" fmla="*/ 933451 w 1250158"/>
              <a:gd name="connsiteY2" fmla="*/ 918369 h 1346994"/>
              <a:gd name="connsiteX3" fmla="*/ 885032 w 1250158"/>
              <a:gd name="connsiteY3" fmla="*/ 762794 h 1346994"/>
              <a:gd name="connsiteX4" fmla="*/ 797720 w 1250158"/>
              <a:gd name="connsiteY4" fmla="*/ 657226 h 1346994"/>
              <a:gd name="connsiteX5" fmla="*/ 631826 w 1250158"/>
              <a:gd name="connsiteY5" fmla="*/ 591344 h 1346994"/>
              <a:gd name="connsiteX6" fmla="*/ 409576 w 1250158"/>
              <a:gd name="connsiteY6" fmla="*/ 438944 h 1346994"/>
              <a:gd name="connsiteX7" fmla="*/ 0 w 1250158"/>
              <a:gd name="connsiteY7" fmla="*/ 0 h 1346994"/>
              <a:gd name="connsiteX0" fmla="*/ 1386683 w 1386683"/>
              <a:gd name="connsiteY0" fmla="*/ 1404144 h 1404144"/>
              <a:gd name="connsiteX1" fmla="*/ 1047751 w 1386683"/>
              <a:gd name="connsiteY1" fmla="*/ 1121569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386683 w 1386683"/>
              <a:gd name="connsiteY0" fmla="*/ 1404144 h 1404144"/>
              <a:gd name="connsiteX1" fmla="*/ 1066801 w 1386683"/>
              <a:gd name="connsiteY1" fmla="*/ 1099344 h 1404144"/>
              <a:gd name="connsiteX2" fmla="*/ 933451 w 1386683"/>
              <a:gd name="connsiteY2" fmla="*/ 918369 h 1404144"/>
              <a:gd name="connsiteX3" fmla="*/ 885032 w 1386683"/>
              <a:gd name="connsiteY3" fmla="*/ 762794 h 1404144"/>
              <a:gd name="connsiteX4" fmla="*/ 797720 w 1386683"/>
              <a:gd name="connsiteY4" fmla="*/ 657226 h 1404144"/>
              <a:gd name="connsiteX5" fmla="*/ 631826 w 1386683"/>
              <a:gd name="connsiteY5" fmla="*/ 591344 h 1404144"/>
              <a:gd name="connsiteX6" fmla="*/ 409576 w 1386683"/>
              <a:gd name="connsiteY6" fmla="*/ 438944 h 1404144"/>
              <a:gd name="connsiteX7" fmla="*/ 0 w 1386683"/>
              <a:gd name="connsiteY7" fmla="*/ 0 h 1404144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520033 w 1520033"/>
              <a:gd name="connsiteY0" fmla="*/ 1458119 h 1458119"/>
              <a:gd name="connsiteX1" fmla="*/ 1200151 w 1520033"/>
              <a:gd name="connsiteY1" fmla="*/ 1153319 h 1458119"/>
              <a:gd name="connsiteX2" fmla="*/ 1066801 w 1520033"/>
              <a:gd name="connsiteY2" fmla="*/ 972344 h 1458119"/>
              <a:gd name="connsiteX3" fmla="*/ 1018382 w 1520033"/>
              <a:gd name="connsiteY3" fmla="*/ 816769 h 1458119"/>
              <a:gd name="connsiteX4" fmla="*/ 931070 w 1520033"/>
              <a:gd name="connsiteY4" fmla="*/ 711201 h 1458119"/>
              <a:gd name="connsiteX5" fmla="*/ 765176 w 1520033"/>
              <a:gd name="connsiteY5" fmla="*/ 645319 h 1458119"/>
              <a:gd name="connsiteX6" fmla="*/ 542926 w 1520033"/>
              <a:gd name="connsiteY6" fmla="*/ 492919 h 1458119"/>
              <a:gd name="connsiteX7" fmla="*/ 0 w 1520033"/>
              <a:gd name="connsiteY7" fmla="*/ 0 h 1458119"/>
              <a:gd name="connsiteX0" fmla="*/ 1478758 w 1478758"/>
              <a:gd name="connsiteY0" fmla="*/ 1413669 h 1413669"/>
              <a:gd name="connsiteX1" fmla="*/ 1200151 w 1478758"/>
              <a:gd name="connsiteY1" fmla="*/ 1153319 h 1413669"/>
              <a:gd name="connsiteX2" fmla="*/ 1066801 w 1478758"/>
              <a:gd name="connsiteY2" fmla="*/ 972344 h 1413669"/>
              <a:gd name="connsiteX3" fmla="*/ 1018382 w 1478758"/>
              <a:gd name="connsiteY3" fmla="*/ 816769 h 1413669"/>
              <a:gd name="connsiteX4" fmla="*/ 931070 w 1478758"/>
              <a:gd name="connsiteY4" fmla="*/ 711201 h 1413669"/>
              <a:gd name="connsiteX5" fmla="*/ 765176 w 1478758"/>
              <a:gd name="connsiteY5" fmla="*/ 645319 h 1413669"/>
              <a:gd name="connsiteX6" fmla="*/ 542926 w 1478758"/>
              <a:gd name="connsiteY6" fmla="*/ 492919 h 1413669"/>
              <a:gd name="connsiteX7" fmla="*/ 0 w 1478758"/>
              <a:gd name="connsiteY7" fmla="*/ 0 h 1413669"/>
              <a:gd name="connsiteX0" fmla="*/ 1427958 w 1427958"/>
              <a:gd name="connsiteY0" fmla="*/ 1369219 h 1369219"/>
              <a:gd name="connsiteX1" fmla="*/ 1149351 w 1427958"/>
              <a:gd name="connsiteY1" fmla="*/ 1108869 h 1369219"/>
              <a:gd name="connsiteX2" fmla="*/ 1016001 w 1427958"/>
              <a:gd name="connsiteY2" fmla="*/ 927894 h 1369219"/>
              <a:gd name="connsiteX3" fmla="*/ 967582 w 1427958"/>
              <a:gd name="connsiteY3" fmla="*/ 772319 h 1369219"/>
              <a:gd name="connsiteX4" fmla="*/ 880270 w 1427958"/>
              <a:gd name="connsiteY4" fmla="*/ 666751 h 1369219"/>
              <a:gd name="connsiteX5" fmla="*/ 714376 w 1427958"/>
              <a:gd name="connsiteY5" fmla="*/ 600869 h 1369219"/>
              <a:gd name="connsiteX6" fmla="*/ 492126 w 1427958"/>
              <a:gd name="connsiteY6" fmla="*/ 448469 h 1369219"/>
              <a:gd name="connsiteX7" fmla="*/ 0 w 1427958"/>
              <a:gd name="connsiteY7" fmla="*/ 0 h 13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958" h="1369219">
                <a:moveTo>
                  <a:pt x="1427958" y="1369219"/>
                </a:moveTo>
                <a:cubicBezTo>
                  <a:pt x="1340910" y="1274233"/>
                  <a:pt x="1218010" y="1182423"/>
                  <a:pt x="1149351" y="1108869"/>
                </a:cubicBezTo>
                <a:cubicBezTo>
                  <a:pt x="1080692" y="1035315"/>
                  <a:pt x="1046296" y="983986"/>
                  <a:pt x="1016001" y="927894"/>
                </a:cubicBezTo>
                <a:cubicBezTo>
                  <a:pt x="985706" y="871802"/>
                  <a:pt x="990204" y="815843"/>
                  <a:pt x="967582" y="772319"/>
                </a:cubicBezTo>
                <a:cubicBezTo>
                  <a:pt x="944960" y="728795"/>
                  <a:pt x="922471" y="695326"/>
                  <a:pt x="880270" y="666751"/>
                </a:cubicBezTo>
                <a:cubicBezTo>
                  <a:pt x="838069" y="638176"/>
                  <a:pt x="779067" y="637249"/>
                  <a:pt x="714376" y="600869"/>
                </a:cubicBezTo>
                <a:cubicBezTo>
                  <a:pt x="649685" y="564489"/>
                  <a:pt x="611189" y="548614"/>
                  <a:pt x="492126" y="448469"/>
                </a:cubicBezTo>
                <a:cubicBezTo>
                  <a:pt x="373063" y="348324"/>
                  <a:pt x="133614" y="127264"/>
                  <a:pt x="0" y="0"/>
                </a:cubicBezTo>
              </a:path>
            </a:pathLst>
          </a:custGeom>
          <a:noFill/>
          <a:ln>
            <a:solidFill>
              <a:srgbClr val="57D3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5" name="Gerade Verbindung 154"/>
          <p:cNvCxnSpPr/>
          <p:nvPr/>
        </p:nvCxnSpPr>
        <p:spPr>
          <a:xfrm>
            <a:off x="1028591" y="2811239"/>
            <a:ext cx="23760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4380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9648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Fractional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edge channels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76130" y="3341891"/>
            <a:ext cx="31889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Weak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B-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spin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splitting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Intermediate B-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integer 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fractional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edge-channels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Strong B-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low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density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err="1" smtClean="0">
                <a:latin typeface="Calibri" pitchFamily="34" charset="0"/>
                <a:cs typeface="Calibri" pitchFamily="34" charset="0"/>
              </a:rPr>
              <a:t>Interference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localisation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Filter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fractional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edge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err="1" smtClean="0">
                <a:latin typeface="Calibri" pitchFamily="34" charset="0"/>
                <a:cs typeface="Calibri" pitchFamily="34" charset="0"/>
              </a:rPr>
              <a:t>channels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705071" y="6275440"/>
            <a:ext cx="1073312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976092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-2.7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501911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2738853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975795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-1.7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4594266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120382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3357324" y="5971234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1.9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2" name="Gruppieren 161"/>
          <p:cNvGrpSpPr/>
          <p:nvPr/>
        </p:nvGrpSpPr>
        <p:grpSpPr>
          <a:xfrm>
            <a:off x="-36512" y="1621877"/>
            <a:ext cx="4932056" cy="4414215"/>
            <a:chOff x="174871" y="1088248"/>
            <a:chExt cx="4932056" cy="4414215"/>
          </a:xfrm>
        </p:grpSpPr>
        <p:cxnSp>
          <p:nvCxnSpPr>
            <p:cNvPr id="161" name="Gerade Verbindung 160"/>
            <p:cNvCxnSpPr/>
            <p:nvPr/>
          </p:nvCxnSpPr>
          <p:spPr>
            <a:xfrm>
              <a:off x="1557311" y="1883203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Gerade Verbindung 304"/>
            <p:cNvCxnSpPr/>
            <p:nvPr/>
          </p:nvCxnSpPr>
          <p:spPr>
            <a:xfrm>
              <a:off x="1557311" y="1523451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Gerade Verbindung 305"/>
            <p:cNvCxnSpPr/>
            <p:nvPr/>
          </p:nvCxnSpPr>
          <p:spPr>
            <a:xfrm>
              <a:off x="1552516" y="2223151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117"/>
            <p:cNvGrpSpPr>
              <a:grpSpLocks noChangeAspect="1"/>
            </p:cNvGrpSpPr>
            <p:nvPr/>
          </p:nvGrpSpPr>
          <p:grpSpPr bwMode="auto">
            <a:xfrm>
              <a:off x="1511240" y="1153746"/>
              <a:ext cx="3594100" cy="1439863"/>
              <a:chOff x="-3225" y="586"/>
              <a:chExt cx="2264" cy="907"/>
            </a:xfrm>
          </p:grpSpPr>
          <p:sp>
            <p:nvSpPr>
              <p:cNvPr id="83" name="AutoShape 116"/>
              <p:cNvSpPr>
                <a:spLocks noChangeAspect="1" noChangeArrowheads="1" noTextEdit="1"/>
              </p:cNvSpPr>
              <p:nvPr/>
            </p:nvSpPr>
            <p:spPr bwMode="auto">
              <a:xfrm>
                <a:off x="-3225" y="586"/>
                <a:ext cx="2264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4" name="Line 118"/>
              <p:cNvSpPr>
                <a:spLocks noChangeShapeType="1"/>
              </p:cNvSpPr>
              <p:nvPr/>
            </p:nvSpPr>
            <p:spPr bwMode="auto">
              <a:xfrm flipV="1">
                <a:off x="-320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Line 119"/>
              <p:cNvSpPr>
                <a:spLocks noChangeShapeType="1"/>
              </p:cNvSpPr>
              <p:nvPr/>
            </p:nvSpPr>
            <p:spPr bwMode="auto">
              <a:xfrm flipV="1">
                <a:off x="-301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flipV="1">
                <a:off x="-283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" name="Line 121"/>
              <p:cNvSpPr>
                <a:spLocks noChangeShapeType="1"/>
              </p:cNvSpPr>
              <p:nvPr/>
            </p:nvSpPr>
            <p:spPr bwMode="auto">
              <a:xfrm flipV="1">
                <a:off x="-264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8" name="Line 122"/>
              <p:cNvSpPr>
                <a:spLocks noChangeShapeType="1"/>
              </p:cNvSpPr>
              <p:nvPr/>
            </p:nvSpPr>
            <p:spPr bwMode="auto">
              <a:xfrm flipV="1">
                <a:off x="-246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Line 123"/>
              <p:cNvSpPr>
                <a:spLocks noChangeShapeType="1"/>
              </p:cNvSpPr>
              <p:nvPr/>
            </p:nvSpPr>
            <p:spPr bwMode="auto">
              <a:xfrm flipV="1">
                <a:off x="-227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0" name="Line 124"/>
              <p:cNvSpPr>
                <a:spLocks noChangeShapeType="1"/>
              </p:cNvSpPr>
              <p:nvPr/>
            </p:nvSpPr>
            <p:spPr bwMode="auto">
              <a:xfrm flipV="1">
                <a:off x="-209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Line 125"/>
              <p:cNvSpPr>
                <a:spLocks noChangeShapeType="1"/>
              </p:cNvSpPr>
              <p:nvPr/>
            </p:nvSpPr>
            <p:spPr bwMode="auto">
              <a:xfrm flipV="1">
                <a:off x="-190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Line 126"/>
              <p:cNvSpPr>
                <a:spLocks noChangeShapeType="1"/>
              </p:cNvSpPr>
              <p:nvPr/>
            </p:nvSpPr>
            <p:spPr bwMode="auto">
              <a:xfrm flipV="1">
                <a:off x="-172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3" name="Line 127"/>
              <p:cNvSpPr>
                <a:spLocks noChangeShapeType="1"/>
              </p:cNvSpPr>
              <p:nvPr/>
            </p:nvSpPr>
            <p:spPr bwMode="auto">
              <a:xfrm flipV="1">
                <a:off x="-153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Line 128"/>
              <p:cNvSpPr>
                <a:spLocks noChangeShapeType="1"/>
              </p:cNvSpPr>
              <p:nvPr/>
            </p:nvSpPr>
            <p:spPr bwMode="auto">
              <a:xfrm flipV="1">
                <a:off x="-135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5" name="Line 129"/>
              <p:cNvSpPr>
                <a:spLocks noChangeShapeType="1"/>
              </p:cNvSpPr>
              <p:nvPr/>
            </p:nvSpPr>
            <p:spPr bwMode="auto">
              <a:xfrm flipV="1">
                <a:off x="-1166" y="144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6" name="Line 130"/>
              <p:cNvSpPr>
                <a:spLocks noChangeShapeType="1"/>
              </p:cNvSpPr>
              <p:nvPr/>
            </p:nvSpPr>
            <p:spPr bwMode="auto">
              <a:xfrm flipV="1">
                <a:off x="-982" y="146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Line 131"/>
              <p:cNvSpPr>
                <a:spLocks noChangeShapeType="1"/>
              </p:cNvSpPr>
              <p:nvPr/>
            </p:nvSpPr>
            <p:spPr bwMode="auto">
              <a:xfrm>
                <a:off x="-3202" y="1483"/>
                <a:ext cx="2220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8" name="Line 132"/>
              <p:cNvSpPr>
                <a:spLocks noChangeShapeType="1"/>
              </p:cNvSpPr>
              <p:nvPr/>
            </p:nvSpPr>
            <p:spPr bwMode="auto">
              <a:xfrm>
                <a:off x="-3202" y="1483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" name="Line 133"/>
              <p:cNvSpPr>
                <a:spLocks noChangeShapeType="1"/>
              </p:cNvSpPr>
              <p:nvPr/>
            </p:nvSpPr>
            <p:spPr bwMode="auto">
              <a:xfrm>
                <a:off x="-3202" y="1372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0" name="Line 134"/>
              <p:cNvSpPr>
                <a:spLocks noChangeShapeType="1"/>
              </p:cNvSpPr>
              <p:nvPr/>
            </p:nvSpPr>
            <p:spPr bwMode="auto">
              <a:xfrm>
                <a:off x="-3202" y="1261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1" name="Line 135"/>
              <p:cNvSpPr>
                <a:spLocks noChangeShapeType="1"/>
              </p:cNvSpPr>
              <p:nvPr/>
            </p:nvSpPr>
            <p:spPr bwMode="auto">
              <a:xfrm>
                <a:off x="-3202" y="1150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" name="Line 136"/>
              <p:cNvSpPr>
                <a:spLocks noChangeShapeType="1"/>
              </p:cNvSpPr>
              <p:nvPr/>
            </p:nvSpPr>
            <p:spPr bwMode="auto">
              <a:xfrm>
                <a:off x="-3202" y="1041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" name="Line 137"/>
              <p:cNvSpPr>
                <a:spLocks noChangeShapeType="1"/>
              </p:cNvSpPr>
              <p:nvPr/>
            </p:nvSpPr>
            <p:spPr bwMode="auto">
              <a:xfrm>
                <a:off x="-3202" y="929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" name="Line 138"/>
              <p:cNvSpPr>
                <a:spLocks noChangeShapeType="1"/>
              </p:cNvSpPr>
              <p:nvPr/>
            </p:nvSpPr>
            <p:spPr bwMode="auto">
              <a:xfrm>
                <a:off x="-3202" y="818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Line 139"/>
              <p:cNvSpPr>
                <a:spLocks noChangeShapeType="1"/>
              </p:cNvSpPr>
              <p:nvPr/>
            </p:nvSpPr>
            <p:spPr bwMode="auto">
              <a:xfrm>
                <a:off x="-3202" y="707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" name="Line 140"/>
              <p:cNvSpPr>
                <a:spLocks noChangeShapeType="1"/>
              </p:cNvSpPr>
              <p:nvPr/>
            </p:nvSpPr>
            <p:spPr bwMode="auto">
              <a:xfrm>
                <a:off x="-3202" y="596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" name="Line 141"/>
              <p:cNvSpPr>
                <a:spLocks noChangeShapeType="1"/>
              </p:cNvSpPr>
              <p:nvPr/>
            </p:nvSpPr>
            <p:spPr bwMode="auto">
              <a:xfrm flipV="1">
                <a:off x="-3202" y="596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8" name="Line 142"/>
              <p:cNvSpPr>
                <a:spLocks noChangeShapeType="1"/>
              </p:cNvSpPr>
              <p:nvPr/>
            </p:nvSpPr>
            <p:spPr bwMode="auto">
              <a:xfrm>
                <a:off x="-320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9" name="Line 143"/>
              <p:cNvSpPr>
                <a:spLocks noChangeShapeType="1"/>
              </p:cNvSpPr>
              <p:nvPr/>
            </p:nvSpPr>
            <p:spPr bwMode="auto">
              <a:xfrm>
                <a:off x="-301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0" name="Line 144"/>
              <p:cNvSpPr>
                <a:spLocks noChangeShapeType="1"/>
              </p:cNvSpPr>
              <p:nvPr/>
            </p:nvSpPr>
            <p:spPr bwMode="auto">
              <a:xfrm>
                <a:off x="-283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1" name="Line 145"/>
              <p:cNvSpPr>
                <a:spLocks noChangeShapeType="1"/>
              </p:cNvSpPr>
              <p:nvPr/>
            </p:nvSpPr>
            <p:spPr bwMode="auto">
              <a:xfrm>
                <a:off x="-264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2" name="Line 146"/>
              <p:cNvSpPr>
                <a:spLocks noChangeShapeType="1"/>
              </p:cNvSpPr>
              <p:nvPr/>
            </p:nvSpPr>
            <p:spPr bwMode="auto">
              <a:xfrm>
                <a:off x="-246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3" name="Line 147"/>
              <p:cNvSpPr>
                <a:spLocks noChangeShapeType="1"/>
              </p:cNvSpPr>
              <p:nvPr/>
            </p:nvSpPr>
            <p:spPr bwMode="auto">
              <a:xfrm>
                <a:off x="-227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4" name="Line 148"/>
              <p:cNvSpPr>
                <a:spLocks noChangeShapeType="1"/>
              </p:cNvSpPr>
              <p:nvPr/>
            </p:nvSpPr>
            <p:spPr bwMode="auto">
              <a:xfrm>
                <a:off x="-209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5" name="Line 149"/>
              <p:cNvSpPr>
                <a:spLocks noChangeShapeType="1"/>
              </p:cNvSpPr>
              <p:nvPr/>
            </p:nvSpPr>
            <p:spPr bwMode="auto">
              <a:xfrm>
                <a:off x="-190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6" name="Line 150"/>
              <p:cNvSpPr>
                <a:spLocks noChangeShapeType="1"/>
              </p:cNvSpPr>
              <p:nvPr/>
            </p:nvSpPr>
            <p:spPr bwMode="auto">
              <a:xfrm>
                <a:off x="-172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7" name="Line 151"/>
              <p:cNvSpPr>
                <a:spLocks noChangeShapeType="1"/>
              </p:cNvSpPr>
              <p:nvPr/>
            </p:nvSpPr>
            <p:spPr bwMode="auto">
              <a:xfrm>
                <a:off x="-153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-135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-1166" y="5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-982" y="596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-3202" y="596"/>
                <a:ext cx="2220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 flipH="1">
                <a:off x="-1024" y="1483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3" name="Line 157"/>
              <p:cNvSpPr>
                <a:spLocks noChangeShapeType="1"/>
              </p:cNvSpPr>
              <p:nvPr/>
            </p:nvSpPr>
            <p:spPr bwMode="auto">
              <a:xfrm flipH="1">
                <a:off x="-1003" y="1372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4" name="Line 158"/>
              <p:cNvSpPr>
                <a:spLocks noChangeShapeType="1"/>
              </p:cNvSpPr>
              <p:nvPr/>
            </p:nvSpPr>
            <p:spPr bwMode="auto">
              <a:xfrm flipH="1">
                <a:off x="-1024" y="1261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5" name="Line 159"/>
              <p:cNvSpPr>
                <a:spLocks noChangeShapeType="1"/>
              </p:cNvSpPr>
              <p:nvPr/>
            </p:nvSpPr>
            <p:spPr bwMode="auto">
              <a:xfrm flipH="1">
                <a:off x="-1003" y="1150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6" name="Line 160"/>
              <p:cNvSpPr>
                <a:spLocks noChangeShapeType="1"/>
              </p:cNvSpPr>
              <p:nvPr/>
            </p:nvSpPr>
            <p:spPr bwMode="auto">
              <a:xfrm flipH="1">
                <a:off x="-1024" y="1041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7" name="Line 161"/>
              <p:cNvSpPr>
                <a:spLocks noChangeShapeType="1"/>
              </p:cNvSpPr>
              <p:nvPr/>
            </p:nvSpPr>
            <p:spPr bwMode="auto">
              <a:xfrm flipH="1">
                <a:off x="-1003" y="929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 flipH="1">
                <a:off x="-1024" y="818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97" name="Line 163"/>
              <p:cNvSpPr>
                <a:spLocks noChangeShapeType="1"/>
              </p:cNvSpPr>
              <p:nvPr/>
            </p:nvSpPr>
            <p:spPr bwMode="auto">
              <a:xfrm flipH="1">
                <a:off x="-1003" y="707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98" name="Line 164"/>
              <p:cNvSpPr>
                <a:spLocks noChangeShapeType="1"/>
              </p:cNvSpPr>
              <p:nvPr/>
            </p:nvSpPr>
            <p:spPr bwMode="auto">
              <a:xfrm flipH="1">
                <a:off x="-1024" y="596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99" name="Line 165"/>
              <p:cNvSpPr>
                <a:spLocks noChangeShapeType="1"/>
              </p:cNvSpPr>
              <p:nvPr/>
            </p:nvSpPr>
            <p:spPr bwMode="auto">
              <a:xfrm flipV="1">
                <a:off x="-982" y="596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0" name="Freeform 166"/>
              <p:cNvSpPr>
                <a:spLocks/>
              </p:cNvSpPr>
              <p:nvPr/>
            </p:nvSpPr>
            <p:spPr bwMode="auto">
              <a:xfrm>
                <a:off x="-3202" y="747"/>
                <a:ext cx="2220" cy="736"/>
              </a:xfrm>
              <a:custGeom>
                <a:avLst/>
                <a:gdLst>
                  <a:gd name="T0" fmla="*/ 2201 w 2220"/>
                  <a:gd name="T1" fmla="*/ 0 h 736"/>
                  <a:gd name="T2" fmla="*/ 2164 w 2220"/>
                  <a:gd name="T3" fmla="*/ 6 h 736"/>
                  <a:gd name="T4" fmla="*/ 2128 w 2220"/>
                  <a:gd name="T5" fmla="*/ 12 h 736"/>
                  <a:gd name="T6" fmla="*/ 2090 w 2220"/>
                  <a:gd name="T7" fmla="*/ 17 h 736"/>
                  <a:gd name="T8" fmla="*/ 2053 w 2220"/>
                  <a:gd name="T9" fmla="*/ 33 h 736"/>
                  <a:gd name="T10" fmla="*/ 2017 w 2220"/>
                  <a:gd name="T11" fmla="*/ 48 h 736"/>
                  <a:gd name="T12" fmla="*/ 1980 w 2220"/>
                  <a:gd name="T13" fmla="*/ 58 h 736"/>
                  <a:gd name="T14" fmla="*/ 1942 w 2220"/>
                  <a:gd name="T15" fmla="*/ 61 h 736"/>
                  <a:gd name="T16" fmla="*/ 1906 w 2220"/>
                  <a:gd name="T17" fmla="*/ 63 h 736"/>
                  <a:gd name="T18" fmla="*/ 1869 w 2220"/>
                  <a:gd name="T19" fmla="*/ 63 h 736"/>
                  <a:gd name="T20" fmla="*/ 1831 w 2220"/>
                  <a:gd name="T21" fmla="*/ 65 h 736"/>
                  <a:gd name="T22" fmla="*/ 1794 w 2220"/>
                  <a:gd name="T23" fmla="*/ 65 h 736"/>
                  <a:gd name="T24" fmla="*/ 1758 w 2220"/>
                  <a:gd name="T25" fmla="*/ 67 h 736"/>
                  <a:gd name="T26" fmla="*/ 1720 w 2220"/>
                  <a:gd name="T27" fmla="*/ 67 h 736"/>
                  <a:gd name="T28" fmla="*/ 1683 w 2220"/>
                  <a:gd name="T29" fmla="*/ 69 h 736"/>
                  <a:gd name="T30" fmla="*/ 1647 w 2220"/>
                  <a:gd name="T31" fmla="*/ 69 h 736"/>
                  <a:gd name="T32" fmla="*/ 1610 w 2220"/>
                  <a:gd name="T33" fmla="*/ 71 h 736"/>
                  <a:gd name="T34" fmla="*/ 1572 w 2220"/>
                  <a:gd name="T35" fmla="*/ 71 h 736"/>
                  <a:gd name="T36" fmla="*/ 1536 w 2220"/>
                  <a:gd name="T37" fmla="*/ 73 h 736"/>
                  <a:gd name="T38" fmla="*/ 1499 w 2220"/>
                  <a:gd name="T39" fmla="*/ 75 h 736"/>
                  <a:gd name="T40" fmla="*/ 1461 w 2220"/>
                  <a:gd name="T41" fmla="*/ 75 h 736"/>
                  <a:gd name="T42" fmla="*/ 1424 w 2220"/>
                  <a:gd name="T43" fmla="*/ 77 h 736"/>
                  <a:gd name="T44" fmla="*/ 1388 w 2220"/>
                  <a:gd name="T45" fmla="*/ 81 h 736"/>
                  <a:gd name="T46" fmla="*/ 1350 w 2220"/>
                  <a:gd name="T47" fmla="*/ 84 h 736"/>
                  <a:gd name="T48" fmla="*/ 1313 w 2220"/>
                  <a:gd name="T49" fmla="*/ 92 h 736"/>
                  <a:gd name="T50" fmla="*/ 1277 w 2220"/>
                  <a:gd name="T51" fmla="*/ 125 h 736"/>
                  <a:gd name="T52" fmla="*/ 1240 w 2220"/>
                  <a:gd name="T53" fmla="*/ 263 h 736"/>
                  <a:gd name="T54" fmla="*/ 1202 w 2220"/>
                  <a:gd name="T55" fmla="*/ 295 h 736"/>
                  <a:gd name="T56" fmla="*/ 1166 w 2220"/>
                  <a:gd name="T57" fmla="*/ 297 h 736"/>
                  <a:gd name="T58" fmla="*/ 1129 w 2220"/>
                  <a:gd name="T59" fmla="*/ 295 h 736"/>
                  <a:gd name="T60" fmla="*/ 1091 w 2220"/>
                  <a:gd name="T61" fmla="*/ 295 h 736"/>
                  <a:gd name="T62" fmla="*/ 1054 w 2220"/>
                  <a:gd name="T63" fmla="*/ 297 h 736"/>
                  <a:gd name="T64" fmla="*/ 1018 w 2220"/>
                  <a:gd name="T65" fmla="*/ 295 h 736"/>
                  <a:gd name="T66" fmla="*/ 980 w 2220"/>
                  <a:gd name="T67" fmla="*/ 297 h 736"/>
                  <a:gd name="T68" fmla="*/ 943 w 2220"/>
                  <a:gd name="T69" fmla="*/ 295 h 736"/>
                  <a:gd name="T70" fmla="*/ 907 w 2220"/>
                  <a:gd name="T71" fmla="*/ 297 h 736"/>
                  <a:gd name="T72" fmla="*/ 870 w 2220"/>
                  <a:gd name="T73" fmla="*/ 295 h 736"/>
                  <a:gd name="T74" fmla="*/ 832 w 2220"/>
                  <a:gd name="T75" fmla="*/ 295 h 736"/>
                  <a:gd name="T76" fmla="*/ 796 w 2220"/>
                  <a:gd name="T77" fmla="*/ 297 h 736"/>
                  <a:gd name="T78" fmla="*/ 759 w 2220"/>
                  <a:gd name="T79" fmla="*/ 295 h 736"/>
                  <a:gd name="T80" fmla="*/ 721 w 2220"/>
                  <a:gd name="T81" fmla="*/ 297 h 736"/>
                  <a:gd name="T82" fmla="*/ 684 w 2220"/>
                  <a:gd name="T83" fmla="*/ 297 h 736"/>
                  <a:gd name="T84" fmla="*/ 648 w 2220"/>
                  <a:gd name="T85" fmla="*/ 303 h 736"/>
                  <a:gd name="T86" fmla="*/ 610 w 2220"/>
                  <a:gd name="T87" fmla="*/ 330 h 736"/>
                  <a:gd name="T88" fmla="*/ 573 w 2220"/>
                  <a:gd name="T89" fmla="*/ 349 h 736"/>
                  <a:gd name="T90" fmla="*/ 537 w 2220"/>
                  <a:gd name="T91" fmla="*/ 364 h 736"/>
                  <a:gd name="T92" fmla="*/ 500 w 2220"/>
                  <a:gd name="T93" fmla="*/ 405 h 736"/>
                  <a:gd name="T94" fmla="*/ 462 w 2220"/>
                  <a:gd name="T95" fmla="*/ 430 h 736"/>
                  <a:gd name="T96" fmla="*/ 426 w 2220"/>
                  <a:gd name="T97" fmla="*/ 432 h 736"/>
                  <a:gd name="T98" fmla="*/ 389 w 2220"/>
                  <a:gd name="T99" fmla="*/ 447 h 736"/>
                  <a:gd name="T100" fmla="*/ 351 w 2220"/>
                  <a:gd name="T101" fmla="*/ 453 h 736"/>
                  <a:gd name="T102" fmla="*/ 314 w 2220"/>
                  <a:gd name="T103" fmla="*/ 476 h 736"/>
                  <a:gd name="T104" fmla="*/ 278 w 2220"/>
                  <a:gd name="T105" fmla="*/ 499 h 736"/>
                  <a:gd name="T106" fmla="*/ 240 w 2220"/>
                  <a:gd name="T107" fmla="*/ 510 h 736"/>
                  <a:gd name="T108" fmla="*/ 203 w 2220"/>
                  <a:gd name="T109" fmla="*/ 522 h 736"/>
                  <a:gd name="T110" fmla="*/ 167 w 2220"/>
                  <a:gd name="T111" fmla="*/ 572 h 736"/>
                  <a:gd name="T112" fmla="*/ 130 w 2220"/>
                  <a:gd name="T113" fmla="*/ 721 h 736"/>
                  <a:gd name="T114" fmla="*/ 92 w 2220"/>
                  <a:gd name="T115" fmla="*/ 736 h 736"/>
                  <a:gd name="T116" fmla="*/ 56 w 2220"/>
                  <a:gd name="T117" fmla="*/ 736 h 736"/>
                  <a:gd name="T118" fmla="*/ 19 w 2220"/>
                  <a:gd name="T119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0" h="736">
                    <a:moveTo>
                      <a:pt x="2220" y="0"/>
                    </a:moveTo>
                    <a:lnTo>
                      <a:pt x="2201" y="0"/>
                    </a:lnTo>
                    <a:lnTo>
                      <a:pt x="2184" y="2"/>
                    </a:lnTo>
                    <a:lnTo>
                      <a:pt x="2164" y="6"/>
                    </a:lnTo>
                    <a:lnTo>
                      <a:pt x="2145" y="8"/>
                    </a:lnTo>
                    <a:lnTo>
                      <a:pt x="2128" y="12"/>
                    </a:lnTo>
                    <a:lnTo>
                      <a:pt x="2109" y="14"/>
                    </a:lnTo>
                    <a:lnTo>
                      <a:pt x="2090" y="17"/>
                    </a:lnTo>
                    <a:lnTo>
                      <a:pt x="2072" y="21"/>
                    </a:lnTo>
                    <a:lnTo>
                      <a:pt x="2053" y="33"/>
                    </a:lnTo>
                    <a:lnTo>
                      <a:pt x="2034" y="38"/>
                    </a:lnTo>
                    <a:lnTo>
                      <a:pt x="2017" y="48"/>
                    </a:lnTo>
                    <a:lnTo>
                      <a:pt x="1998" y="54"/>
                    </a:lnTo>
                    <a:lnTo>
                      <a:pt x="1980" y="58"/>
                    </a:lnTo>
                    <a:lnTo>
                      <a:pt x="1961" y="60"/>
                    </a:lnTo>
                    <a:lnTo>
                      <a:pt x="1942" y="61"/>
                    </a:lnTo>
                    <a:lnTo>
                      <a:pt x="1925" y="63"/>
                    </a:lnTo>
                    <a:lnTo>
                      <a:pt x="1906" y="63"/>
                    </a:lnTo>
                    <a:lnTo>
                      <a:pt x="1886" y="63"/>
                    </a:lnTo>
                    <a:lnTo>
                      <a:pt x="1869" y="63"/>
                    </a:lnTo>
                    <a:lnTo>
                      <a:pt x="1850" y="65"/>
                    </a:lnTo>
                    <a:lnTo>
                      <a:pt x="1831" y="65"/>
                    </a:lnTo>
                    <a:lnTo>
                      <a:pt x="1814" y="65"/>
                    </a:lnTo>
                    <a:lnTo>
                      <a:pt x="1794" y="65"/>
                    </a:lnTo>
                    <a:lnTo>
                      <a:pt x="1775" y="65"/>
                    </a:lnTo>
                    <a:lnTo>
                      <a:pt x="1758" y="67"/>
                    </a:lnTo>
                    <a:lnTo>
                      <a:pt x="1739" y="67"/>
                    </a:lnTo>
                    <a:lnTo>
                      <a:pt x="1720" y="67"/>
                    </a:lnTo>
                    <a:lnTo>
                      <a:pt x="1702" y="69"/>
                    </a:lnTo>
                    <a:lnTo>
                      <a:pt x="1683" y="69"/>
                    </a:lnTo>
                    <a:lnTo>
                      <a:pt x="1666" y="69"/>
                    </a:lnTo>
                    <a:lnTo>
                      <a:pt x="1647" y="69"/>
                    </a:lnTo>
                    <a:lnTo>
                      <a:pt x="1628" y="69"/>
                    </a:lnTo>
                    <a:lnTo>
                      <a:pt x="1610" y="71"/>
                    </a:lnTo>
                    <a:lnTo>
                      <a:pt x="1591" y="71"/>
                    </a:lnTo>
                    <a:lnTo>
                      <a:pt x="1572" y="71"/>
                    </a:lnTo>
                    <a:lnTo>
                      <a:pt x="1555" y="73"/>
                    </a:lnTo>
                    <a:lnTo>
                      <a:pt x="1536" y="73"/>
                    </a:lnTo>
                    <a:lnTo>
                      <a:pt x="1516" y="73"/>
                    </a:lnTo>
                    <a:lnTo>
                      <a:pt x="1499" y="75"/>
                    </a:lnTo>
                    <a:lnTo>
                      <a:pt x="1480" y="75"/>
                    </a:lnTo>
                    <a:lnTo>
                      <a:pt x="1461" y="75"/>
                    </a:lnTo>
                    <a:lnTo>
                      <a:pt x="1444" y="77"/>
                    </a:lnTo>
                    <a:lnTo>
                      <a:pt x="1424" y="77"/>
                    </a:lnTo>
                    <a:lnTo>
                      <a:pt x="1405" y="79"/>
                    </a:lnTo>
                    <a:lnTo>
                      <a:pt x="1388" y="81"/>
                    </a:lnTo>
                    <a:lnTo>
                      <a:pt x="1369" y="83"/>
                    </a:lnTo>
                    <a:lnTo>
                      <a:pt x="1350" y="84"/>
                    </a:lnTo>
                    <a:lnTo>
                      <a:pt x="1332" y="88"/>
                    </a:lnTo>
                    <a:lnTo>
                      <a:pt x="1313" y="92"/>
                    </a:lnTo>
                    <a:lnTo>
                      <a:pt x="1296" y="104"/>
                    </a:lnTo>
                    <a:lnTo>
                      <a:pt x="1277" y="125"/>
                    </a:lnTo>
                    <a:lnTo>
                      <a:pt x="1258" y="180"/>
                    </a:lnTo>
                    <a:lnTo>
                      <a:pt x="1240" y="263"/>
                    </a:lnTo>
                    <a:lnTo>
                      <a:pt x="1221" y="294"/>
                    </a:lnTo>
                    <a:lnTo>
                      <a:pt x="1202" y="295"/>
                    </a:lnTo>
                    <a:lnTo>
                      <a:pt x="1185" y="297"/>
                    </a:lnTo>
                    <a:lnTo>
                      <a:pt x="1166" y="297"/>
                    </a:lnTo>
                    <a:lnTo>
                      <a:pt x="1146" y="295"/>
                    </a:lnTo>
                    <a:lnTo>
                      <a:pt x="1129" y="295"/>
                    </a:lnTo>
                    <a:lnTo>
                      <a:pt x="1110" y="295"/>
                    </a:lnTo>
                    <a:lnTo>
                      <a:pt x="1091" y="295"/>
                    </a:lnTo>
                    <a:lnTo>
                      <a:pt x="1074" y="295"/>
                    </a:lnTo>
                    <a:lnTo>
                      <a:pt x="1054" y="297"/>
                    </a:lnTo>
                    <a:lnTo>
                      <a:pt x="1035" y="295"/>
                    </a:lnTo>
                    <a:lnTo>
                      <a:pt x="1018" y="295"/>
                    </a:lnTo>
                    <a:lnTo>
                      <a:pt x="999" y="295"/>
                    </a:lnTo>
                    <a:lnTo>
                      <a:pt x="980" y="297"/>
                    </a:lnTo>
                    <a:lnTo>
                      <a:pt x="962" y="295"/>
                    </a:lnTo>
                    <a:lnTo>
                      <a:pt x="943" y="295"/>
                    </a:lnTo>
                    <a:lnTo>
                      <a:pt x="924" y="295"/>
                    </a:lnTo>
                    <a:lnTo>
                      <a:pt x="907" y="297"/>
                    </a:lnTo>
                    <a:lnTo>
                      <a:pt x="888" y="295"/>
                    </a:lnTo>
                    <a:lnTo>
                      <a:pt x="870" y="295"/>
                    </a:lnTo>
                    <a:lnTo>
                      <a:pt x="851" y="295"/>
                    </a:lnTo>
                    <a:lnTo>
                      <a:pt x="832" y="295"/>
                    </a:lnTo>
                    <a:lnTo>
                      <a:pt x="815" y="295"/>
                    </a:lnTo>
                    <a:lnTo>
                      <a:pt x="796" y="297"/>
                    </a:lnTo>
                    <a:lnTo>
                      <a:pt x="776" y="297"/>
                    </a:lnTo>
                    <a:lnTo>
                      <a:pt x="759" y="295"/>
                    </a:lnTo>
                    <a:lnTo>
                      <a:pt x="740" y="297"/>
                    </a:lnTo>
                    <a:lnTo>
                      <a:pt x="721" y="297"/>
                    </a:lnTo>
                    <a:lnTo>
                      <a:pt x="704" y="295"/>
                    </a:lnTo>
                    <a:lnTo>
                      <a:pt x="684" y="297"/>
                    </a:lnTo>
                    <a:lnTo>
                      <a:pt x="665" y="299"/>
                    </a:lnTo>
                    <a:lnTo>
                      <a:pt x="648" y="303"/>
                    </a:lnTo>
                    <a:lnTo>
                      <a:pt x="629" y="313"/>
                    </a:lnTo>
                    <a:lnTo>
                      <a:pt x="610" y="330"/>
                    </a:lnTo>
                    <a:lnTo>
                      <a:pt x="592" y="345"/>
                    </a:lnTo>
                    <a:lnTo>
                      <a:pt x="573" y="349"/>
                    </a:lnTo>
                    <a:lnTo>
                      <a:pt x="554" y="353"/>
                    </a:lnTo>
                    <a:lnTo>
                      <a:pt x="537" y="364"/>
                    </a:lnTo>
                    <a:lnTo>
                      <a:pt x="518" y="386"/>
                    </a:lnTo>
                    <a:lnTo>
                      <a:pt x="500" y="405"/>
                    </a:lnTo>
                    <a:lnTo>
                      <a:pt x="481" y="416"/>
                    </a:lnTo>
                    <a:lnTo>
                      <a:pt x="462" y="430"/>
                    </a:lnTo>
                    <a:lnTo>
                      <a:pt x="445" y="430"/>
                    </a:lnTo>
                    <a:lnTo>
                      <a:pt x="426" y="432"/>
                    </a:lnTo>
                    <a:lnTo>
                      <a:pt x="406" y="441"/>
                    </a:lnTo>
                    <a:lnTo>
                      <a:pt x="389" y="447"/>
                    </a:lnTo>
                    <a:lnTo>
                      <a:pt x="370" y="449"/>
                    </a:lnTo>
                    <a:lnTo>
                      <a:pt x="351" y="453"/>
                    </a:lnTo>
                    <a:lnTo>
                      <a:pt x="334" y="462"/>
                    </a:lnTo>
                    <a:lnTo>
                      <a:pt x="314" y="476"/>
                    </a:lnTo>
                    <a:lnTo>
                      <a:pt x="295" y="489"/>
                    </a:lnTo>
                    <a:lnTo>
                      <a:pt x="278" y="499"/>
                    </a:lnTo>
                    <a:lnTo>
                      <a:pt x="259" y="504"/>
                    </a:lnTo>
                    <a:lnTo>
                      <a:pt x="240" y="510"/>
                    </a:lnTo>
                    <a:lnTo>
                      <a:pt x="222" y="518"/>
                    </a:lnTo>
                    <a:lnTo>
                      <a:pt x="203" y="522"/>
                    </a:lnTo>
                    <a:lnTo>
                      <a:pt x="186" y="531"/>
                    </a:lnTo>
                    <a:lnTo>
                      <a:pt x="167" y="572"/>
                    </a:lnTo>
                    <a:lnTo>
                      <a:pt x="148" y="662"/>
                    </a:lnTo>
                    <a:lnTo>
                      <a:pt x="130" y="721"/>
                    </a:lnTo>
                    <a:lnTo>
                      <a:pt x="111" y="735"/>
                    </a:lnTo>
                    <a:lnTo>
                      <a:pt x="92" y="736"/>
                    </a:lnTo>
                    <a:lnTo>
                      <a:pt x="75" y="736"/>
                    </a:lnTo>
                    <a:lnTo>
                      <a:pt x="56" y="736"/>
                    </a:lnTo>
                    <a:lnTo>
                      <a:pt x="36" y="736"/>
                    </a:lnTo>
                    <a:lnTo>
                      <a:pt x="19" y="736"/>
                    </a:lnTo>
                    <a:lnTo>
                      <a:pt x="0" y="7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501" name="Group 169"/>
            <p:cNvGrpSpPr>
              <a:grpSpLocks noChangeAspect="1"/>
            </p:cNvGrpSpPr>
            <p:nvPr/>
          </p:nvGrpSpPr>
          <p:grpSpPr bwMode="auto">
            <a:xfrm>
              <a:off x="1511240" y="2566254"/>
              <a:ext cx="3595687" cy="1439863"/>
              <a:chOff x="-3260" y="2022"/>
              <a:chExt cx="2265" cy="907"/>
            </a:xfrm>
          </p:grpSpPr>
          <p:sp>
            <p:nvSpPr>
              <p:cNvPr id="18503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-3260" y="2022"/>
                <a:ext cx="2265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4" name="Line 170"/>
              <p:cNvSpPr>
                <a:spLocks noChangeShapeType="1"/>
              </p:cNvSpPr>
              <p:nvPr/>
            </p:nvSpPr>
            <p:spPr bwMode="auto">
              <a:xfrm flipV="1">
                <a:off x="-3237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5" name="Line 171"/>
              <p:cNvSpPr>
                <a:spLocks noChangeShapeType="1"/>
              </p:cNvSpPr>
              <p:nvPr/>
            </p:nvSpPr>
            <p:spPr bwMode="auto">
              <a:xfrm flipV="1">
                <a:off x="-3051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6" name="Line 172"/>
              <p:cNvSpPr>
                <a:spLocks noChangeShapeType="1"/>
              </p:cNvSpPr>
              <p:nvPr/>
            </p:nvSpPr>
            <p:spPr bwMode="auto">
              <a:xfrm flipV="1">
                <a:off x="-2867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7" name="Line 173"/>
              <p:cNvSpPr>
                <a:spLocks noChangeShapeType="1"/>
              </p:cNvSpPr>
              <p:nvPr/>
            </p:nvSpPr>
            <p:spPr bwMode="auto">
              <a:xfrm flipV="1">
                <a:off x="-2681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09" name="Line 174"/>
              <p:cNvSpPr>
                <a:spLocks noChangeShapeType="1"/>
              </p:cNvSpPr>
              <p:nvPr/>
            </p:nvSpPr>
            <p:spPr bwMode="auto">
              <a:xfrm flipV="1">
                <a:off x="-2497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0" name="Line 175"/>
              <p:cNvSpPr>
                <a:spLocks noChangeShapeType="1"/>
              </p:cNvSpPr>
              <p:nvPr/>
            </p:nvSpPr>
            <p:spPr bwMode="auto">
              <a:xfrm flipV="1">
                <a:off x="-2311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1" name="Line 176"/>
              <p:cNvSpPr>
                <a:spLocks noChangeShapeType="1"/>
              </p:cNvSpPr>
              <p:nvPr/>
            </p:nvSpPr>
            <p:spPr bwMode="auto">
              <a:xfrm flipV="1">
                <a:off x="-2126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2" name="Line 177"/>
              <p:cNvSpPr>
                <a:spLocks noChangeShapeType="1"/>
              </p:cNvSpPr>
              <p:nvPr/>
            </p:nvSpPr>
            <p:spPr bwMode="auto">
              <a:xfrm flipV="1">
                <a:off x="-1940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3" name="Line 178"/>
              <p:cNvSpPr>
                <a:spLocks noChangeShapeType="1"/>
              </p:cNvSpPr>
              <p:nvPr/>
            </p:nvSpPr>
            <p:spPr bwMode="auto">
              <a:xfrm flipV="1">
                <a:off x="-1756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4" name="Line 179"/>
              <p:cNvSpPr>
                <a:spLocks noChangeShapeType="1"/>
              </p:cNvSpPr>
              <p:nvPr/>
            </p:nvSpPr>
            <p:spPr bwMode="auto">
              <a:xfrm flipV="1">
                <a:off x="-1570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5" name="Line 180"/>
              <p:cNvSpPr>
                <a:spLocks noChangeShapeType="1"/>
              </p:cNvSpPr>
              <p:nvPr/>
            </p:nvSpPr>
            <p:spPr bwMode="auto">
              <a:xfrm flipV="1">
                <a:off x="-1386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6" name="Line 181"/>
              <p:cNvSpPr>
                <a:spLocks noChangeShapeType="1"/>
              </p:cNvSpPr>
              <p:nvPr/>
            </p:nvSpPr>
            <p:spPr bwMode="auto">
              <a:xfrm flipV="1">
                <a:off x="-1200" y="2877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7" name="Line 182"/>
              <p:cNvSpPr>
                <a:spLocks noChangeShapeType="1"/>
              </p:cNvSpPr>
              <p:nvPr/>
            </p:nvSpPr>
            <p:spPr bwMode="auto">
              <a:xfrm flipV="1">
                <a:off x="-1016" y="2898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8" name="Line 183"/>
              <p:cNvSpPr>
                <a:spLocks noChangeShapeType="1"/>
              </p:cNvSpPr>
              <p:nvPr/>
            </p:nvSpPr>
            <p:spPr bwMode="auto">
              <a:xfrm>
                <a:off x="-3237" y="2919"/>
                <a:ext cx="22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19" name="Line 184"/>
              <p:cNvSpPr>
                <a:spLocks noChangeShapeType="1"/>
              </p:cNvSpPr>
              <p:nvPr/>
            </p:nvSpPr>
            <p:spPr bwMode="auto">
              <a:xfrm>
                <a:off x="-3237" y="2919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0" name="Line 185"/>
              <p:cNvSpPr>
                <a:spLocks noChangeShapeType="1"/>
              </p:cNvSpPr>
              <p:nvPr/>
            </p:nvSpPr>
            <p:spPr bwMode="auto">
              <a:xfrm>
                <a:off x="-3237" y="2697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1" name="Line 186"/>
              <p:cNvSpPr>
                <a:spLocks noChangeShapeType="1"/>
              </p:cNvSpPr>
              <p:nvPr/>
            </p:nvSpPr>
            <p:spPr bwMode="auto">
              <a:xfrm>
                <a:off x="-3237" y="2477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2" name="Line 187"/>
              <p:cNvSpPr>
                <a:spLocks noChangeShapeType="1"/>
              </p:cNvSpPr>
              <p:nvPr/>
            </p:nvSpPr>
            <p:spPr bwMode="auto">
              <a:xfrm>
                <a:off x="-3237" y="2254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3" name="Line 188"/>
              <p:cNvSpPr>
                <a:spLocks noChangeShapeType="1"/>
              </p:cNvSpPr>
              <p:nvPr/>
            </p:nvSpPr>
            <p:spPr bwMode="auto">
              <a:xfrm>
                <a:off x="-3237" y="2032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4" name="Line 189"/>
              <p:cNvSpPr>
                <a:spLocks noChangeShapeType="1"/>
              </p:cNvSpPr>
              <p:nvPr/>
            </p:nvSpPr>
            <p:spPr bwMode="auto">
              <a:xfrm flipV="1">
                <a:off x="-3237" y="2032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5" name="Line 190"/>
              <p:cNvSpPr>
                <a:spLocks noChangeShapeType="1"/>
              </p:cNvSpPr>
              <p:nvPr/>
            </p:nvSpPr>
            <p:spPr bwMode="auto">
              <a:xfrm>
                <a:off x="-3237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6" name="Line 191"/>
              <p:cNvSpPr>
                <a:spLocks noChangeShapeType="1"/>
              </p:cNvSpPr>
              <p:nvPr/>
            </p:nvSpPr>
            <p:spPr bwMode="auto">
              <a:xfrm>
                <a:off x="-3051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7" name="Line 192"/>
              <p:cNvSpPr>
                <a:spLocks noChangeShapeType="1"/>
              </p:cNvSpPr>
              <p:nvPr/>
            </p:nvSpPr>
            <p:spPr bwMode="auto">
              <a:xfrm>
                <a:off x="-2867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8" name="Line 193"/>
              <p:cNvSpPr>
                <a:spLocks noChangeShapeType="1"/>
              </p:cNvSpPr>
              <p:nvPr/>
            </p:nvSpPr>
            <p:spPr bwMode="auto">
              <a:xfrm>
                <a:off x="-2681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29" name="Line 194"/>
              <p:cNvSpPr>
                <a:spLocks noChangeShapeType="1"/>
              </p:cNvSpPr>
              <p:nvPr/>
            </p:nvSpPr>
            <p:spPr bwMode="auto">
              <a:xfrm>
                <a:off x="-2497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0" name="Line 195"/>
              <p:cNvSpPr>
                <a:spLocks noChangeShapeType="1"/>
              </p:cNvSpPr>
              <p:nvPr/>
            </p:nvSpPr>
            <p:spPr bwMode="auto">
              <a:xfrm>
                <a:off x="-2311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1" name="Line 196"/>
              <p:cNvSpPr>
                <a:spLocks noChangeShapeType="1"/>
              </p:cNvSpPr>
              <p:nvPr/>
            </p:nvSpPr>
            <p:spPr bwMode="auto">
              <a:xfrm>
                <a:off x="-2126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2" name="Line 197"/>
              <p:cNvSpPr>
                <a:spLocks noChangeShapeType="1"/>
              </p:cNvSpPr>
              <p:nvPr/>
            </p:nvSpPr>
            <p:spPr bwMode="auto">
              <a:xfrm>
                <a:off x="-1940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3" name="Line 198"/>
              <p:cNvSpPr>
                <a:spLocks noChangeShapeType="1"/>
              </p:cNvSpPr>
              <p:nvPr/>
            </p:nvSpPr>
            <p:spPr bwMode="auto">
              <a:xfrm>
                <a:off x="-1756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4" name="Line 199"/>
              <p:cNvSpPr>
                <a:spLocks noChangeShapeType="1"/>
              </p:cNvSpPr>
              <p:nvPr/>
            </p:nvSpPr>
            <p:spPr bwMode="auto">
              <a:xfrm>
                <a:off x="-1570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5" name="Line 200"/>
              <p:cNvSpPr>
                <a:spLocks noChangeShapeType="1"/>
              </p:cNvSpPr>
              <p:nvPr/>
            </p:nvSpPr>
            <p:spPr bwMode="auto">
              <a:xfrm>
                <a:off x="-1386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6" name="Line 201"/>
              <p:cNvSpPr>
                <a:spLocks noChangeShapeType="1"/>
              </p:cNvSpPr>
              <p:nvPr/>
            </p:nvSpPr>
            <p:spPr bwMode="auto">
              <a:xfrm>
                <a:off x="-1200" y="2032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7" name="Line 202"/>
              <p:cNvSpPr>
                <a:spLocks noChangeShapeType="1"/>
              </p:cNvSpPr>
              <p:nvPr/>
            </p:nvSpPr>
            <p:spPr bwMode="auto">
              <a:xfrm>
                <a:off x="-1016" y="2032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39" name="Line 203"/>
              <p:cNvSpPr>
                <a:spLocks noChangeShapeType="1"/>
              </p:cNvSpPr>
              <p:nvPr/>
            </p:nvSpPr>
            <p:spPr bwMode="auto">
              <a:xfrm>
                <a:off x="-3237" y="2032"/>
                <a:ext cx="22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0" name="Line 204"/>
              <p:cNvSpPr>
                <a:spLocks noChangeShapeType="1"/>
              </p:cNvSpPr>
              <p:nvPr/>
            </p:nvSpPr>
            <p:spPr bwMode="auto">
              <a:xfrm flipH="1">
                <a:off x="-1058" y="2919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1" name="Line 205"/>
              <p:cNvSpPr>
                <a:spLocks noChangeShapeType="1"/>
              </p:cNvSpPr>
              <p:nvPr/>
            </p:nvSpPr>
            <p:spPr bwMode="auto">
              <a:xfrm flipH="1">
                <a:off x="-1037" y="2697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2" name="Line 206"/>
              <p:cNvSpPr>
                <a:spLocks noChangeShapeType="1"/>
              </p:cNvSpPr>
              <p:nvPr/>
            </p:nvSpPr>
            <p:spPr bwMode="auto">
              <a:xfrm flipH="1">
                <a:off x="-1058" y="2477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3" name="Line 207"/>
              <p:cNvSpPr>
                <a:spLocks noChangeShapeType="1"/>
              </p:cNvSpPr>
              <p:nvPr/>
            </p:nvSpPr>
            <p:spPr bwMode="auto">
              <a:xfrm flipH="1">
                <a:off x="-1037" y="2254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7" name="Line 208"/>
              <p:cNvSpPr>
                <a:spLocks noChangeShapeType="1"/>
              </p:cNvSpPr>
              <p:nvPr/>
            </p:nvSpPr>
            <p:spPr bwMode="auto">
              <a:xfrm flipH="1">
                <a:off x="-1058" y="2032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8" name="Line 209"/>
              <p:cNvSpPr>
                <a:spLocks noChangeShapeType="1"/>
              </p:cNvSpPr>
              <p:nvPr/>
            </p:nvSpPr>
            <p:spPr bwMode="auto">
              <a:xfrm flipV="1">
                <a:off x="-1016" y="2032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49" name="Freeform 210"/>
              <p:cNvSpPr>
                <a:spLocks/>
              </p:cNvSpPr>
              <p:nvPr/>
            </p:nvSpPr>
            <p:spPr bwMode="auto">
              <a:xfrm>
                <a:off x="-3237" y="2158"/>
                <a:ext cx="2221" cy="761"/>
              </a:xfrm>
              <a:custGeom>
                <a:avLst/>
                <a:gdLst>
                  <a:gd name="T0" fmla="*/ 2202 w 2221"/>
                  <a:gd name="T1" fmla="*/ 0 h 761"/>
                  <a:gd name="T2" fmla="*/ 2165 w 2221"/>
                  <a:gd name="T3" fmla="*/ 4 h 761"/>
                  <a:gd name="T4" fmla="*/ 2129 w 2221"/>
                  <a:gd name="T5" fmla="*/ 8 h 761"/>
                  <a:gd name="T6" fmla="*/ 2091 w 2221"/>
                  <a:gd name="T7" fmla="*/ 10 h 761"/>
                  <a:gd name="T8" fmla="*/ 2054 w 2221"/>
                  <a:gd name="T9" fmla="*/ 14 h 761"/>
                  <a:gd name="T10" fmla="*/ 2018 w 2221"/>
                  <a:gd name="T11" fmla="*/ 17 h 761"/>
                  <a:gd name="T12" fmla="*/ 1981 w 2221"/>
                  <a:gd name="T13" fmla="*/ 21 h 761"/>
                  <a:gd name="T14" fmla="*/ 1943 w 2221"/>
                  <a:gd name="T15" fmla="*/ 29 h 761"/>
                  <a:gd name="T16" fmla="*/ 1906 w 2221"/>
                  <a:gd name="T17" fmla="*/ 35 h 761"/>
                  <a:gd name="T18" fmla="*/ 1870 w 2221"/>
                  <a:gd name="T19" fmla="*/ 39 h 761"/>
                  <a:gd name="T20" fmla="*/ 1832 w 2221"/>
                  <a:gd name="T21" fmla="*/ 44 h 761"/>
                  <a:gd name="T22" fmla="*/ 1795 w 2221"/>
                  <a:gd name="T23" fmla="*/ 52 h 761"/>
                  <a:gd name="T24" fmla="*/ 1759 w 2221"/>
                  <a:gd name="T25" fmla="*/ 63 h 761"/>
                  <a:gd name="T26" fmla="*/ 1720 w 2221"/>
                  <a:gd name="T27" fmla="*/ 79 h 761"/>
                  <a:gd name="T28" fmla="*/ 1684 w 2221"/>
                  <a:gd name="T29" fmla="*/ 86 h 761"/>
                  <a:gd name="T30" fmla="*/ 1648 w 2221"/>
                  <a:gd name="T31" fmla="*/ 86 h 761"/>
                  <a:gd name="T32" fmla="*/ 1611 w 2221"/>
                  <a:gd name="T33" fmla="*/ 85 h 761"/>
                  <a:gd name="T34" fmla="*/ 1573 w 2221"/>
                  <a:gd name="T35" fmla="*/ 102 h 761"/>
                  <a:gd name="T36" fmla="*/ 1536 w 2221"/>
                  <a:gd name="T37" fmla="*/ 125 h 761"/>
                  <a:gd name="T38" fmla="*/ 1500 w 2221"/>
                  <a:gd name="T39" fmla="*/ 146 h 761"/>
                  <a:gd name="T40" fmla="*/ 1461 w 2221"/>
                  <a:gd name="T41" fmla="*/ 159 h 761"/>
                  <a:gd name="T42" fmla="*/ 1425 w 2221"/>
                  <a:gd name="T43" fmla="*/ 163 h 761"/>
                  <a:gd name="T44" fmla="*/ 1389 w 2221"/>
                  <a:gd name="T45" fmla="*/ 167 h 761"/>
                  <a:gd name="T46" fmla="*/ 1350 w 2221"/>
                  <a:gd name="T47" fmla="*/ 167 h 761"/>
                  <a:gd name="T48" fmla="*/ 1314 w 2221"/>
                  <a:gd name="T49" fmla="*/ 180 h 761"/>
                  <a:gd name="T50" fmla="*/ 1277 w 2221"/>
                  <a:gd name="T51" fmla="*/ 196 h 761"/>
                  <a:gd name="T52" fmla="*/ 1241 w 2221"/>
                  <a:gd name="T53" fmla="*/ 226 h 761"/>
                  <a:gd name="T54" fmla="*/ 1203 w 2221"/>
                  <a:gd name="T55" fmla="*/ 272 h 761"/>
                  <a:gd name="T56" fmla="*/ 1166 w 2221"/>
                  <a:gd name="T57" fmla="*/ 315 h 761"/>
                  <a:gd name="T58" fmla="*/ 1130 w 2221"/>
                  <a:gd name="T59" fmla="*/ 322 h 761"/>
                  <a:gd name="T60" fmla="*/ 1091 w 2221"/>
                  <a:gd name="T61" fmla="*/ 322 h 761"/>
                  <a:gd name="T62" fmla="*/ 1055 w 2221"/>
                  <a:gd name="T63" fmla="*/ 322 h 761"/>
                  <a:gd name="T64" fmla="*/ 1018 w 2221"/>
                  <a:gd name="T65" fmla="*/ 322 h 761"/>
                  <a:gd name="T66" fmla="*/ 980 w 2221"/>
                  <a:gd name="T67" fmla="*/ 322 h 761"/>
                  <a:gd name="T68" fmla="*/ 944 w 2221"/>
                  <a:gd name="T69" fmla="*/ 322 h 761"/>
                  <a:gd name="T70" fmla="*/ 907 w 2221"/>
                  <a:gd name="T71" fmla="*/ 322 h 761"/>
                  <a:gd name="T72" fmla="*/ 871 w 2221"/>
                  <a:gd name="T73" fmla="*/ 322 h 761"/>
                  <a:gd name="T74" fmla="*/ 832 w 2221"/>
                  <a:gd name="T75" fmla="*/ 322 h 761"/>
                  <a:gd name="T76" fmla="*/ 796 w 2221"/>
                  <a:gd name="T77" fmla="*/ 322 h 761"/>
                  <a:gd name="T78" fmla="*/ 760 w 2221"/>
                  <a:gd name="T79" fmla="*/ 322 h 761"/>
                  <a:gd name="T80" fmla="*/ 721 w 2221"/>
                  <a:gd name="T81" fmla="*/ 322 h 761"/>
                  <a:gd name="T82" fmla="*/ 685 w 2221"/>
                  <a:gd name="T83" fmla="*/ 322 h 761"/>
                  <a:gd name="T84" fmla="*/ 648 w 2221"/>
                  <a:gd name="T85" fmla="*/ 324 h 761"/>
                  <a:gd name="T86" fmla="*/ 610 w 2221"/>
                  <a:gd name="T87" fmla="*/ 322 h 761"/>
                  <a:gd name="T88" fmla="*/ 573 w 2221"/>
                  <a:gd name="T89" fmla="*/ 324 h 761"/>
                  <a:gd name="T90" fmla="*/ 537 w 2221"/>
                  <a:gd name="T91" fmla="*/ 326 h 761"/>
                  <a:gd name="T92" fmla="*/ 501 w 2221"/>
                  <a:gd name="T93" fmla="*/ 340 h 761"/>
                  <a:gd name="T94" fmla="*/ 462 w 2221"/>
                  <a:gd name="T95" fmla="*/ 328 h 761"/>
                  <a:gd name="T96" fmla="*/ 426 w 2221"/>
                  <a:gd name="T97" fmla="*/ 328 h 761"/>
                  <a:gd name="T98" fmla="*/ 389 w 2221"/>
                  <a:gd name="T99" fmla="*/ 324 h 761"/>
                  <a:gd name="T100" fmla="*/ 351 w 2221"/>
                  <a:gd name="T101" fmla="*/ 328 h 761"/>
                  <a:gd name="T102" fmla="*/ 315 w 2221"/>
                  <a:gd name="T103" fmla="*/ 351 h 761"/>
                  <a:gd name="T104" fmla="*/ 278 w 2221"/>
                  <a:gd name="T105" fmla="*/ 426 h 761"/>
                  <a:gd name="T106" fmla="*/ 240 w 2221"/>
                  <a:gd name="T107" fmla="*/ 723 h 761"/>
                  <a:gd name="T108" fmla="*/ 203 w 2221"/>
                  <a:gd name="T109" fmla="*/ 761 h 761"/>
                  <a:gd name="T110" fmla="*/ 167 w 2221"/>
                  <a:gd name="T111" fmla="*/ 761 h 761"/>
                  <a:gd name="T112" fmla="*/ 130 w 2221"/>
                  <a:gd name="T113" fmla="*/ 761 h 761"/>
                  <a:gd name="T114" fmla="*/ 92 w 2221"/>
                  <a:gd name="T115" fmla="*/ 761 h 761"/>
                  <a:gd name="T116" fmla="*/ 56 w 2221"/>
                  <a:gd name="T117" fmla="*/ 761 h 761"/>
                  <a:gd name="T118" fmla="*/ 19 w 2221"/>
                  <a:gd name="T119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1" h="761">
                    <a:moveTo>
                      <a:pt x="2221" y="0"/>
                    </a:moveTo>
                    <a:lnTo>
                      <a:pt x="2202" y="0"/>
                    </a:lnTo>
                    <a:lnTo>
                      <a:pt x="2185" y="2"/>
                    </a:lnTo>
                    <a:lnTo>
                      <a:pt x="2165" y="4"/>
                    </a:lnTo>
                    <a:lnTo>
                      <a:pt x="2146" y="4"/>
                    </a:lnTo>
                    <a:lnTo>
                      <a:pt x="2129" y="8"/>
                    </a:lnTo>
                    <a:lnTo>
                      <a:pt x="2110" y="8"/>
                    </a:lnTo>
                    <a:lnTo>
                      <a:pt x="2091" y="10"/>
                    </a:lnTo>
                    <a:lnTo>
                      <a:pt x="2073" y="12"/>
                    </a:lnTo>
                    <a:lnTo>
                      <a:pt x="2054" y="14"/>
                    </a:lnTo>
                    <a:lnTo>
                      <a:pt x="2035" y="16"/>
                    </a:lnTo>
                    <a:lnTo>
                      <a:pt x="2018" y="17"/>
                    </a:lnTo>
                    <a:lnTo>
                      <a:pt x="1998" y="21"/>
                    </a:lnTo>
                    <a:lnTo>
                      <a:pt x="1981" y="21"/>
                    </a:lnTo>
                    <a:lnTo>
                      <a:pt x="1962" y="23"/>
                    </a:lnTo>
                    <a:lnTo>
                      <a:pt x="1943" y="29"/>
                    </a:lnTo>
                    <a:lnTo>
                      <a:pt x="1926" y="31"/>
                    </a:lnTo>
                    <a:lnTo>
                      <a:pt x="1906" y="35"/>
                    </a:lnTo>
                    <a:lnTo>
                      <a:pt x="1887" y="39"/>
                    </a:lnTo>
                    <a:lnTo>
                      <a:pt x="1870" y="39"/>
                    </a:lnTo>
                    <a:lnTo>
                      <a:pt x="1851" y="40"/>
                    </a:lnTo>
                    <a:lnTo>
                      <a:pt x="1832" y="44"/>
                    </a:lnTo>
                    <a:lnTo>
                      <a:pt x="1814" y="48"/>
                    </a:lnTo>
                    <a:lnTo>
                      <a:pt x="1795" y="52"/>
                    </a:lnTo>
                    <a:lnTo>
                      <a:pt x="1776" y="56"/>
                    </a:lnTo>
                    <a:lnTo>
                      <a:pt x="1759" y="63"/>
                    </a:lnTo>
                    <a:lnTo>
                      <a:pt x="1740" y="69"/>
                    </a:lnTo>
                    <a:lnTo>
                      <a:pt x="1720" y="79"/>
                    </a:lnTo>
                    <a:lnTo>
                      <a:pt x="1703" y="85"/>
                    </a:lnTo>
                    <a:lnTo>
                      <a:pt x="1684" y="86"/>
                    </a:lnTo>
                    <a:lnTo>
                      <a:pt x="1667" y="86"/>
                    </a:lnTo>
                    <a:lnTo>
                      <a:pt x="1648" y="86"/>
                    </a:lnTo>
                    <a:lnTo>
                      <a:pt x="1628" y="85"/>
                    </a:lnTo>
                    <a:lnTo>
                      <a:pt x="1611" y="85"/>
                    </a:lnTo>
                    <a:lnTo>
                      <a:pt x="1592" y="90"/>
                    </a:lnTo>
                    <a:lnTo>
                      <a:pt x="1573" y="102"/>
                    </a:lnTo>
                    <a:lnTo>
                      <a:pt x="1555" y="113"/>
                    </a:lnTo>
                    <a:lnTo>
                      <a:pt x="1536" y="125"/>
                    </a:lnTo>
                    <a:lnTo>
                      <a:pt x="1517" y="134"/>
                    </a:lnTo>
                    <a:lnTo>
                      <a:pt x="1500" y="146"/>
                    </a:lnTo>
                    <a:lnTo>
                      <a:pt x="1481" y="154"/>
                    </a:lnTo>
                    <a:lnTo>
                      <a:pt x="1461" y="159"/>
                    </a:lnTo>
                    <a:lnTo>
                      <a:pt x="1444" y="161"/>
                    </a:lnTo>
                    <a:lnTo>
                      <a:pt x="1425" y="163"/>
                    </a:lnTo>
                    <a:lnTo>
                      <a:pt x="1406" y="167"/>
                    </a:lnTo>
                    <a:lnTo>
                      <a:pt x="1389" y="167"/>
                    </a:lnTo>
                    <a:lnTo>
                      <a:pt x="1369" y="167"/>
                    </a:lnTo>
                    <a:lnTo>
                      <a:pt x="1350" y="167"/>
                    </a:lnTo>
                    <a:lnTo>
                      <a:pt x="1333" y="173"/>
                    </a:lnTo>
                    <a:lnTo>
                      <a:pt x="1314" y="180"/>
                    </a:lnTo>
                    <a:lnTo>
                      <a:pt x="1297" y="188"/>
                    </a:lnTo>
                    <a:lnTo>
                      <a:pt x="1277" y="196"/>
                    </a:lnTo>
                    <a:lnTo>
                      <a:pt x="1258" y="207"/>
                    </a:lnTo>
                    <a:lnTo>
                      <a:pt x="1241" y="226"/>
                    </a:lnTo>
                    <a:lnTo>
                      <a:pt x="1222" y="246"/>
                    </a:lnTo>
                    <a:lnTo>
                      <a:pt x="1203" y="272"/>
                    </a:lnTo>
                    <a:lnTo>
                      <a:pt x="1185" y="299"/>
                    </a:lnTo>
                    <a:lnTo>
                      <a:pt x="1166" y="315"/>
                    </a:lnTo>
                    <a:lnTo>
                      <a:pt x="1147" y="320"/>
                    </a:lnTo>
                    <a:lnTo>
                      <a:pt x="1130" y="322"/>
                    </a:lnTo>
                    <a:lnTo>
                      <a:pt x="1111" y="322"/>
                    </a:lnTo>
                    <a:lnTo>
                      <a:pt x="1091" y="322"/>
                    </a:lnTo>
                    <a:lnTo>
                      <a:pt x="1074" y="322"/>
                    </a:lnTo>
                    <a:lnTo>
                      <a:pt x="1055" y="322"/>
                    </a:lnTo>
                    <a:lnTo>
                      <a:pt x="1036" y="322"/>
                    </a:lnTo>
                    <a:lnTo>
                      <a:pt x="1018" y="322"/>
                    </a:lnTo>
                    <a:lnTo>
                      <a:pt x="999" y="322"/>
                    </a:lnTo>
                    <a:lnTo>
                      <a:pt x="980" y="322"/>
                    </a:lnTo>
                    <a:lnTo>
                      <a:pt x="963" y="322"/>
                    </a:lnTo>
                    <a:lnTo>
                      <a:pt x="944" y="322"/>
                    </a:lnTo>
                    <a:lnTo>
                      <a:pt x="924" y="322"/>
                    </a:lnTo>
                    <a:lnTo>
                      <a:pt x="907" y="322"/>
                    </a:lnTo>
                    <a:lnTo>
                      <a:pt x="888" y="322"/>
                    </a:lnTo>
                    <a:lnTo>
                      <a:pt x="871" y="322"/>
                    </a:lnTo>
                    <a:lnTo>
                      <a:pt x="852" y="322"/>
                    </a:lnTo>
                    <a:lnTo>
                      <a:pt x="832" y="322"/>
                    </a:lnTo>
                    <a:lnTo>
                      <a:pt x="815" y="322"/>
                    </a:lnTo>
                    <a:lnTo>
                      <a:pt x="796" y="322"/>
                    </a:lnTo>
                    <a:lnTo>
                      <a:pt x="777" y="322"/>
                    </a:lnTo>
                    <a:lnTo>
                      <a:pt x="760" y="322"/>
                    </a:lnTo>
                    <a:lnTo>
                      <a:pt x="740" y="322"/>
                    </a:lnTo>
                    <a:lnTo>
                      <a:pt x="721" y="322"/>
                    </a:lnTo>
                    <a:lnTo>
                      <a:pt x="704" y="322"/>
                    </a:lnTo>
                    <a:lnTo>
                      <a:pt x="685" y="322"/>
                    </a:lnTo>
                    <a:lnTo>
                      <a:pt x="666" y="322"/>
                    </a:lnTo>
                    <a:lnTo>
                      <a:pt x="648" y="324"/>
                    </a:lnTo>
                    <a:lnTo>
                      <a:pt x="629" y="322"/>
                    </a:lnTo>
                    <a:lnTo>
                      <a:pt x="610" y="322"/>
                    </a:lnTo>
                    <a:lnTo>
                      <a:pt x="593" y="322"/>
                    </a:lnTo>
                    <a:lnTo>
                      <a:pt x="573" y="324"/>
                    </a:lnTo>
                    <a:lnTo>
                      <a:pt x="554" y="324"/>
                    </a:lnTo>
                    <a:lnTo>
                      <a:pt x="537" y="326"/>
                    </a:lnTo>
                    <a:lnTo>
                      <a:pt x="518" y="334"/>
                    </a:lnTo>
                    <a:lnTo>
                      <a:pt x="501" y="340"/>
                    </a:lnTo>
                    <a:lnTo>
                      <a:pt x="481" y="334"/>
                    </a:lnTo>
                    <a:lnTo>
                      <a:pt x="462" y="328"/>
                    </a:lnTo>
                    <a:lnTo>
                      <a:pt x="445" y="326"/>
                    </a:lnTo>
                    <a:lnTo>
                      <a:pt x="426" y="328"/>
                    </a:lnTo>
                    <a:lnTo>
                      <a:pt x="407" y="326"/>
                    </a:lnTo>
                    <a:lnTo>
                      <a:pt x="389" y="324"/>
                    </a:lnTo>
                    <a:lnTo>
                      <a:pt x="370" y="324"/>
                    </a:lnTo>
                    <a:lnTo>
                      <a:pt x="351" y="328"/>
                    </a:lnTo>
                    <a:lnTo>
                      <a:pt x="334" y="343"/>
                    </a:lnTo>
                    <a:lnTo>
                      <a:pt x="315" y="351"/>
                    </a:lnTo>
                    <a:lnTo>
                      <a:pt x="295" y="370"/>
                    </a:lnTo>
                    <a:lnTo>
                      <a:pt x="278" y="426"/>
                    </a:lnTo>
                    <a:lnTo>
                      <a:pt x="259" y="579"/>
                    </a:lnTo>
                    <a:lnTo>
                      <a:pt x="240" y="723"/>
                    </a:lnTo>
                    <a:lnTo>
                      <a:pt x="223" y="760"/>
                    </a:lnTo>
                    <a:lnTo>
                      <a:pt x="203" y="761"/>
                    </a:lnTo>
                    <a:lnTo>
                      <a:pt x="186" y="761"/>
                    </a:lnTo>
                    <a:lnTo>
                      <a:pt x="167" y="761"/>
                    </a:lnTo>
                    <a:lnTo>
                      <a:pt x="148" y="761"/>
                    </a:lnTo>
                    <a:lnTo>
                      <a:pt x="130" y="761"/>
                    </a:lnTo>
                    <a:lnTo>
                      <a:pt x="111" y="761"/>
                    </a:lnTo>
                    <a:lnTo>
                      <a:pt x="92" y="761"/>
                    </a:lnTo>
                    <a:lnTo>
                      <a:pt x="75" y="761"/>
                    </a:lnTo>
                    <a:lnTo>
                      <a:pt x="56" y="761"/>
                    </a:lnTo>
                    <a:lnTo>
                      <a:pt x="36" y="761"/>
                    </a:lnTo>
                    <a:lnTo>
                      <a:pt x="19" y="761"/>
                    </a:lnTo>
                    <a:lnTo>
                      <a:pt x="0" y="76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550" name="Group 213"/>
            <p:cNvGrpSpPr>
              <a:grpSpLocks noChangeAspect="1"/>
            </p:cNvGrpSpPr>
            <p:nvPr/>
          </p:nvGrpSpPr>
          <p:grpSpPr bwMode="auto">
            <a:xfrm>
              <a:off x="1511240" y="3978728"/>
              <a:ext cx="3594100" cy="1439862"/>
              <a:chOff x="-3171" y="3541"/>
              <a:chExt cx="2264" cy="907"/>
            </a:xfrm>
          </p:grpSpPr>
          <p:sp>
            <p:nvSpPr>
              <p:cNvPr id="18551" name="AutoShape 212"/>
              <p:cNvSpPr>
                <a:spLocks noChangeAspect="1" noChangeArrowheads="1" noTextEdit="1"/>
              </p:cNvSpPr>
              <p:nvPr/>
            </p:nvSpPr>
            <p:spPr bwMode="auto">
              <a:xfrm>
                <a:off x="-3171" y="3541"/>
                <a:ext cx="2264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2" name="Line 214"/>
              <p:cNvSpPr>
                <a:spLocks noChangeShapeType="1"/>
              </p:cNvSpPr>
              <p:nvPr/>
            </p:nvSpPr>
            <p:spPr bwMode="auto">
              <a:xfrm flipV="1">
                <a:off x="-314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3" name="Line 215"/>
              <p:cNvSpPr>
                <a:spLocks noChangeShapeType="1"/>
              </p:cNvSpPr>
              <p:nvPr/>
            </p:nvSpPr>
            <p:spPr bwMode="auto">
              <a:xfrm flipV="1">
                <a:off x="-296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4" name="Line 216"/>
              <p:cNvSpPr>
                <a:spLocks noChangeShapeType="1"/>
              </p:cNvSpPr>
              <p:nvPr/>
            </p:nvSpPr>
            <p:spPr bwMode="auto">
              <a:xfrm flipV="1">
                <a:off x="-277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5" name="Line 217"/>
              <p:cNvSpPr>
                <a:spLocks noChangeShapeType="1"/>
              </p:cNvSpPr>
              <p:nvPr/>
            </p:nvSpPr>
            <p:spPr bwMode="auto">
              <a:xfrm flipV="1">
                <a:off x="-259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6" name="Line 218"/>
              <p:cNvSpPr>
                <a:spLocks noChangeShapeType="1"/>
              </p:cNvSpPr>
              <p:nvPr/>
            </p:nvSpPr>
            <p:spPr bwMode="auto">
              <a:xfrm flipV="1">
                <a:off x="-240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7" name="Line 219"/>
              <p:cNvSpPr>
                <a:spLocks noChangeShapeType="1"/>
              </p:cNvSpPr>
              <p:nvPr/>
            </p:nvSpPr>
            <p:spPr bwMode="auto">
              <a:xfrm flipV="1">
                <a:off x="-222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8" name="Line 220"/>
              <p:cNvSpPr>
                <a:spLocks noChangeShapeType="1"/>
              </p:cNvSpPr>
              <p:nvPr/>
            </p:nvSpPr>
            <p:spPr bwMode="auto">
              <a:xfrm flipV="1">
                <a:off x="-203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59" name="Line 221"/>
              <p:cNvSpPr>
                <a:spLocks noChangeShapeType="1"/>
              </p:cNvSpPr>
              <p:nvPr/>
            </p:nvSpPr>
            <p:spPr bwMode="auto">
              <a:xfrm flipV="1">
                <a:off x="-185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8" name="Line 222"/>
              <p:cNvSpPr>
                <a:spLocks noChangeShapeType="1"/>
              </p:cNvSpPr>
              <p:nvPr/>
            </p:nvSpPr>
            <p:spPr bwMode="auto">
              <a:xfrm flipV="1">
                <a:off x="-166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9" name="Line 223"/>
              <p:cNvSpPr>
                <a:spLocks noChangeShapeType="1"/>
              </p:cNvSpPr>
              <p:nvPr/>
            </p:nvSpPr>
            <p:spPr bwMode="auto">
              <a:xfrm flipV="1">
                <a:off x="-148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0" name="Line 224"/>
              <p:cNvSpPr>
                <a:spLocks noChangeShapeType="1"/>
              </p:cNvSpPr>
              <p:nvPr/>
            </p:nvSpPr>
            <p:spPr bwMode="auto">
              <a:xfrm flipV="1">
                <a:off x="-129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1" name="Line 225"/>
              <p:cNvSpPr>
                <a:spLocks noChangeShapeType="1"/>
              </p:cNvSpPr>
              <p:nvPr/>
            </p:nvSpPr>
            <p:spPr bwMode="auto">
              <a:xfrm flipV="1">
                <a:off x="-1112" y="4396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2" name="Line 226"/>
              <p:cNvSpPr>
                <a:spLocks noChangeShapeType="1"/>
              </p:cNvSpPr>
              <p:nvPr/>
            </p:nvSpPr>
            <p:spPr bwMode="auto">
              <a:xfrm flipV="1">
                <a:off x="-928" y="4417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3" name="Line 227"/>
              <p:cNvSpPr>
                <a:spLocks noChangeShapeType="1"/>
              </p:cNvSpPr>
              <p:nvPr/>
            </p:nvSpPr>
            <p:spPr bwMode="auto">
              <a:xfrm>
                <a:off x="-3148" y="4438"/>
                <a:ext cx="2220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4" name="Line 228"/>
              <p:cNvSpPr>
                <a:spLocks noChangeShapeType="1"/>
              </p:cNvSpPr>
              <p:nvPr/>
            </p:nvSpPr>
            <p:spPr bwMode="auto">
              <a:xfrm>
                <a:off x="-3148" y="4438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5" name="Line 229"/>
              <p:cNvSpPr>
                <a:spLocks noChangeShapeType="1"/>
              </p:cNvSpPr>
              <p:nvPr/>
            </p:nvSpPr>
            <p:spPr bwMode="auto">
              <a:xfrm>
                <a:off x="-3148" y="4143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6" name="Line 230"/>
              <p:cNvSpPr>
                <a:spLocks noChangeShapeType="1"/>
              </p:cNvSpPr>
              <p:nvPr/>
            </p:nvSpPr>
            <p:spPr bwMode="auto">
              <a:xfrm>
                <a:off x="-3148" y="3846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7" name="Line 231"/>
              <p:cNvSpPr>
                <a:spLocks noChangeShapeType="1"/>
              </p:cNvSpPr>
              <p:nvPr/>
            </p:nvSpPr>
            <p:spPr bwMode="auto">
              <a:xfrm>
                <a:off x="-3148" y="3551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Line 232"/>
              <p:cNvSpPr>
                <a:spLocks noChangeShapeType="1"/>
              </p:cNvSpPr>
              <p:nvPr/>
            </p:nvSpPr>
            <p:spPr bwMode="auto">
              <a:xfrm flipV="1">
                <a:off x="-3148" y="3551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Line 233"/>
              <p:cNvSpPr>
                <a:spLocks noChangeShapeType="1"/>
              </p:cNvSpPr>
              <p:nvPr/>
            </p:nvSpPr>
            <p:spPr bwMode="auto">
              <a:xfrm>
                <a:off x="-314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Line 234"/>
              <p:cNvSpPr>
                <a:spLocks noChangeShapeType="1"/>
              </p:cNvSpPr>
              <p:nvPr/>
            </p:nvSpPr>
            <p:spPr bwMode="auto">
              <a:xfrm>
                <a:off x="-296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Line 235"/>
              <p:cNvSpPr>
                <a:spLocks noChangeShapeType="1"/>
              </p:cNvSpPr>
              <p:nvPr/>
            </p:nvSpPr>
            <p:spPr bwMode="auto">
              <a:xfrm>
                <a:off x="-277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Line 236"/>
              <p:cNvSpPr>
                <a:spLocks noChangeShapeType="1"/>
              </p:cNvSpPr>
              <p:nvPr/>
            </p:nvSpPr>
            <p:spPr bwMode="auto">
              <a:xfrm>
                <a:off x="-259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Line 237"/>
              <p:cNvSpPr>
                <a:spLocks noChangeShapeType="1"/>
              </p:cNvSpPr>
              <p:nvPr/>
            </p:nvSpPr>
            <p:spPr bwMode="auto">
              <a:xfrm>
                <a:off x="-240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Line 238"/>
              <p:cNvSpPr>
                <a:spLocks noChangeShapeType="1"/>
              </p:cNvSpPr>
              <p:nvPr/>
            </p:nvSpPr>
            <p:spPr bwMode="auto">
              <a:xfrm>
                <a:off x="-222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Line 239"/>
              <p:cNvSpPr>
                <a:spLocks noChangeShapeType="1"/>
              </p:cNvSpPr>
              <p:nvPr/>
            </p:nvSpPr>
            <p:spPr bwMode="auto">
              <a:xfrm>
                <a:off x="-203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Line 240"/>
              <p:cNvSpPr>
                <a:spLocks noChangeShapeType="1"/>
              </p:cNvSpPr>
              <p:nvPr/>
            </p:nvSpPr>
            <p:spPr bwMode="auto">
              <a:xfrm>
                <a:off x="-185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Line 241"/>
              <p:cNvSpPr>
                <a:spLocks noChangeShapeType="1"/>
              </p:cNvSpPr>
              <p:nvPr/>
            </p:nvSpPr>
            <p:spPr bwMode="auto">
              <a:xfrm>
                <a:off x="-166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Line 242"/>
              <p:cNvSpPr>
                <a:spLocks noChangeShapeType="1"/>
              </p:cNvSpPr>
              <p:nvPr/>
            </p:nvSpPr>
            <p:spPr bwMode="auto">
              <a:xfrm>
                <a:off x="-148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Line 243"/>
              <p:cNvSpPr>
                <a:spLocks noChangeShapeType="1"/>
              </p:cNvSpPr>
              <p:nvPr/>
            </p:nvSpPr>
            <p:spPr bwMode="auto">
              <a:xfrm>
                <a:off x="-129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Line 244"/>
              <p:cNvSpPr>
                <a:spLocks noChangeShapeType="1"/>
              </p:cNvSpPr>
              <p:nvPr/>
            </p:nvSpPr>
            <p:spPr bwMode="auto">
              <a:xfrm>
                <a:off x="-1112" y="3551"/>
                <a:ext cx="0" cy="42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Line 245"/>
              <p:cNvSpPr>
                <a:spLocks noChangeShapeType="1"/>
              </p:cNvSpPr>
              <p:nvPr/>
            </p:nvSpPr>
            <p:spPr bwMode="auto">
              <a:xfrm>
                <a:off x="-928" y="3551"/>
                <a:ext cx="0" cy="21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Line 246"/>
              <p:cNvSpPr>
                <a:spLocks noChangeShapeType="1"/>
              </p:cNvSpPr>
              <p:nvPr/>
            </p:nvSpPr>
            <p:spPr bwMode="auto">
              <a:xfrm>
                <a:off x="-3148" y="3551"/>
                <a:ext cx="2220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Line 247"/>
              <p:cNvSpPr>
                <a:spLocks noChangeShapeType="1"/>
              </p:cNvSpPr>
              <p:nvPr/>
            </p:nvSpPr>
            <p:spPr bwMode="auto">
              <a:xfrm flipH="1">
                <a:off x="-970" y="4438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Line 248"/>
              <p:cNvSpPr>
                <a:spLocks noChangeShapeType="1"/>
              </p:cNvSpPr>
              <p:nvPr/>
            </p:nvSpPr>
            <p:spPr bwMode="auto">
              <a:xfrm flipH="1">
                <a:off x="-949" y="4143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Line 249"/>
              <p:cNvSpPr>
                <a:spLocks noChangeShapeType="1"/>
              </p:cNvSpPr>
              <p:nvPr/>
            </p:nvSpPr>
            <p:spPr bwMode="auto">
              <a:xfrm flipH="1">
                <a:off x="-970" y="3846"/>
                <a:ext cx="42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Line 250"/>
              <p:cNvSpPr>
                <a:spLocks noChangeShapeType="1"/>
              </p:cNvSpPr>
              <p:nvPr/>
            </p:nvSpPr>
            <p:spPr bwMode="auto">
              <a:xfrm flipH="1">
                <a:off x="-949" y="3551"/>
                <a:ext cx="21" cy="0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Line 251"/>
              <p:cNvSpPr>
                <a:spLocks noChangeShapeType="1"/>
              </p:cNvSpPr>
              <p:nvPr/>
            </p:nvSpPr>
            <p:spPr bwMode="auto">
              <a:xfrm flipV="1">
                <a:off x="-928" y="3551"/>
                <a:ext cx="0" cy="887"/>
              </a:xfrm>
              <a:prstGeom prst="line">
                <a:avLst/>
              </a:pr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52"/>
              <p:cNvSpPr>
                <a:spLocks/>
              </p:cNvSpPr>
              <p:nvPr/>
            </p:nvSpPr>
            <p:spPr bwMode="auto">
              <a:xfrm>
                <a:off x="-3148" y="3850"/>
                <a:ext cx="2220" cy="588"/>
              </a:xfrm>
              <a:custGeom>
                <a:avLst/>
                <a:gdLst>
                  <a:gd name="T0" fmla="*/ 2201 w 2220"/>
                  <a:gd name="T1" fmla="*/ 0 h 588"/>
                  <a:gd name="T2" fmla="*/ 2164 w 2220"/>
                  <a:gd name="T3" fmla="*/ 0 h 588"/>
                  <a:gd name="T4" fmla="*/ 2128 w 2220"/>
                  <a:gd name="T5" fmla="*/ 0 h 588"/>
                  <a:gd name="T6" fmla="*/ 2090 w 2220"/>
                  <a:gd name="T7" fmla="*/ 0 h 588"/>
                  <a:gd name="T8" fmla="*/ 2053 w 2220"/>
                  <a:gd name="T9" fmla="*/ 0 h 588"/>
                  <a:gd name="T10" fmla="*/ 2017 w 2220"/>
                  <a:gd name="T11" fmla="*/ 0 h 588"/>
                  <a:gd name="T12" fmla="*/ 1980 w 2220"/>
                  <a:gd name="T13" fmla="*/ 0 h 588"/>
                  <a:gd name="T14" fmla="*/ 1942 w 2220"/>
                  <a:gd name="T15" fmla="*/ 0 h 588"/>
                  <a:gd name="T16" fmla="*/ 1906 w 2220"/>
                  <a:gd name="T17" fmla="*/ 0 h 588"/>
                  <a:gd name="T18" fmla="*/ 1869 w 2220"/>
                  <a:gd name="T19" fmla="*/ 6 h 588"/>
                  <a:gd name="T20" fmla="*/ 1831 w 2220"/>
                  <a:gd name="T21" fmla="*/ 21 h 588"/>
                  <a:gd name="T22" fmla="*/ 1794 w 2220"/>
                  <a:gd name="T23" fmla="*/ 36 h 588"/>
                  <a:gd name="T24" fmla="*/ 1758 w 2220"/>
                  <a:gd name="T25" fmla="*/ 48 h 588"/>
                  <a:gd name="T26" fmla="*/ 1720 w 2220"/>
                  <a:gd name="T27" fmla="*/ 55 h 588"/>
                  <a:gd name="T28" fmla="*/ 1683 w 2220"/>
                  <a:gd name="T29" fmla="*/ 61 h 588"/>
                  <a:gd name="T30" fmla="*/ 1647 w 2220"/>
                  <a:gd name="T31" fmla="*/ 63 h 588"/>
                  <a:gd name="T32" fmla="*/ 1610 w 2220"/>
                  <a:gd name="T33" fmla="*/ 71 h 588"/>
                  <a:gd name="T34" fmla="*/ 1572 w 2220"/>
                  <a:gd name="T35" fmla="*/ 78 h 588"/>
                  <a:gd name="T36" fmla="*/ 1536 w 2220"/>
                  <a:gd name="T37" fmla="*/ 86 h 588"/>
                  <a:gd name="T38" fmla="*/ 1499 w 2220"/>
                  <a:gd name="T39" fmla="*/ 92 h 588"/>
                  <a:gd name="T40" fmla="*/ 1461 w 2220"/>
                  <a:gd name="T41" fmla="*/ 101 h 588"/>
                  <a:gd name="T42" fmla="*/ 1424 w 2220"/>
                  <a:gd name="T43" fmla="*/ 109 h 588"/>
                  <a:gd name="T44" fmla="*/ 1388 w 2220"/>
                  <a:gd name="T45" fmla="*/ 121 h 588"/>
                  <a:gd name="T46" fmla="*/ 1350 w 2220"/>
                  <a:gd name="T47" fmla="*/ 132 h 588"/>
                  <a:gd name="T48" fmla="*/ 1313 w 2220"/>
                  <a:gd name="T49" fmla="*/ 142 h 588"/>
                  <a:gd name="T50" fmla="*/ 1277 w 2220"/>
                  <a:gd name="T51" fmla="*/ 153 h 588"/>
                  <a:gd name="T52" fmla="*/ 1240 w 2220"/>
                  <a:gd name="T53" fmla="*/ 163 h 588"/>
                  <a:gd name="T54" fmla="*/ 1202 w 2220"/>
                  <a:gd name="T55" fmla="*/ 167 h 588"/>
                  <a:gd name="T56" fmla="*/ 1166 w 2220"/>
                  <a:gd name="T57" fmla="*/ 165 h 588"/>
                  <a:gd name="T58" fmla="*/ 1129 w 2220"/>
                  <a:gd name="T59" fmla="*/ 163 h 588"/>
                  <a:gd name="T60" fmla="*/ 1091 w 2220"/>
                  <a:gd name="T61" fmla="*/ 165 h 588"/>
                  <a:gd name="T62" fmla="*/ 1054 w 2220"/>
                  <a:gd name="T63" fmla="*/ 163 h 588"/>
                  <a:gd name="T64" fmla="*/ 1018 w 2220"/>
                  <a:gd name="T65" fmla="*/ 163 h 588"/>
                  <a:gd name="T66" fmla="*/ 980 w 2220"/>
                  <a:gd name="T67" fmla="*/ 163 h 588"/>
                  <a:gd name="T68" fmla="*/ 943 w 2220"/>
                  <a:gd name="T69" fmla="*/ 165 h 588"/>
                  <a:gd name="T70" fmla="*/ 907 w 2220"/>
                  <a:gd name="T71" fmla="*/ 165 h 588"/>
                  <a:gd name="T72" fmla="*/ 870 w 2220"/>
                  <a:gd name="T73" fmla="*/ 178 h 588"/>
                  <a:gd name="T74" fmla="*/ 832 w 2220"/>
                  <a:gd name="T75" fmla="*/ 213 h 588"/>
                  <a:gd name="T76" fmla="*/ 796 w 2220"/>
                  <a:gd name="T77" fmla="*/ 264 h 588"/>
                  <a:gd name="T78" fmla="*/ 759 w 2220"/>
                  <a:gd name="T79" fmla="*/ 285 h 588"/>
                  <a:gd name="T80" fmla="*/ 721 w 2220"/>
                  <a:gd name="T81" fmla="*/ 268 h 588"/>
                  <a:gd name="T82" fmla="*/ 684 w 2220"/>
                  <a:gd name="T83" fmla="*/ 280 h 588"/>
                  <a:gd name="T84" fmla="*/ 648 w 2220"/>
                  <a:gd name="T85" fmla="*/ 305 h 588"/>
                  <a:gd name="T86" fmla="*/ 610 w 2220"/>
                  <a:gd name="T87" fmla="*/ 332 h 588"/>
                  <a:gd name="T88" fmla="*/ 573 w 2220"/>
                  <a:gd name="T89" fmla="*/ 333 h 588"/>
                  <a:gd name="T90" fmla="*/ 537 w 2220"/>
                  <a:gd name="T91" fmla="*/ 370 h 588"/>
                  <a:gd name="T92" fmla="*/ 500 w 2220"/>
                  <a:gd name="T93" fmla="*/ 391 h 588"/>
                  <a:gd name="T94" fmla="*/ 462 w 2220"/>
                  <a:gd name="T95" fmla="*/ 435 h 588"/>
                  <a:gd name="T96" fmla="*/ 426 w 2220"/>
                  <a:gd name="T97" fmla="*/ 475 h 588"/>
                  <a:gd name="T98" fmla="*/ 389 w 2220"/>
                  <a:gd name="T99" fmla="*/ 458 h 588"/>
                  <a:gd name="T100" fmla="*/ 351 w 2220"/>
                  <a:gd name="T101" fmla="*/ 477 h 588"/>
                  <a:gd name="T102" fmla="*/ 314 w 2220"/>
                  <a:gd name="T103" fmla="*/ 473 h 588"/>
                  <a:gd name="T104" fmla="*/ 278 w 2220"/>
                  <a:gd name="T105" fmla="*/ 502 h 588"/>
                  <a:gd name="T106" fmla="*/ 240 w 2220"/>
                  <a:gd name="T107" fmla="*/ 588 h 588"/>
                  <a:gd name="T108" fmla="*/ 203 w 2220"/>
                  <a:gd name="T109" fmla="*/ 588 h 588"/>
                  <a:gd name="T110" fmla="*/ 167 w 2220"/>
                  <a:gd name="T111" fmla="*/ 588 h 588"/>
                  <a:gd name="T112" fmla="*/ 130 w 2220"/>
                  <a:gd name="T113" fmla="*/ 588 h 588"/>
                  <a:gd name="T114" fmla="*/ 92 w 2220"/>
                  <a:gd name="T115" fmla="*/ 588 h 588"/>
                  <a:gd name="T116" fmla="*/ 56 w 2220"/>
                  <a:gd name="T117" fmla="*/ 588 h 588"/>
                  <a:gd name="T118" fmla="*/ 19 w 2220"/>
                  <a:gd name="T11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0" h="588">
                    <a:moveTo>
                      <a:pt x="2220" y="0"/>
                    </a:moveTo>
                    <a:lnTo>
                      <a:pt x="2201" y="0"/>
                    </a:lnTo>
                    <a:lnTo>
                      <a:pt x="2184" y="0"/>
                    </a:lnTo>
                    <a:lnTo>
                      <a:pt x="2164" y="0"/>
                    </a:lnTo>
                    <a:lnTo>
                      <a:pt x="2145" y="0"/>
                    </a:lnTo>
                    <a:lnTo>
                      <a:pt x="2128" y="0"/>
                    </a:lnTo>
                    <a:lnTo>
                      <a:pt x="2109" y="0"/>
                    </a:lnTo>
                    <a:lnTo>
                      <a:pt x="2090" y="0"/>
                    </a:lnTo>
                    <a:lnTo>
                      <a:pt x="2072" y="0"/>
                    </a:lnTo>
                    <a:lnTo>
                      <a:pt x="2053" y="0"/>
                    </a:lnTo>
                    <a:lnTo>
                      <a:pt x="2034" y="0"/>
                    </a:lnTo>
                    <a:lnTo>
                      <a:pt x="2017" y="0"/>
                    </a:lnTo>
                    <a:lnTo>
                      <a:pt x="1998" y="0"/>
                    </a:lnTo>
                    <a:lnTo>
                      <a:pt x="1980" y="0"/>
                    </a:lnTo>
                    <a:lnTo>
                      <a:pt x="1961" y="0"/>
                    </a:lnTo>
                    <a:lnTo>
                      <a:pt x="1942" y="0"/>
                    </a:lnTo>
                    <a:lnTo>
                      <a:pt x="1925" y="0"/>
                    </a:lnTo>
                    <a:lnTo>
                      <a:pt x="1906" y="0"/>
                    </a:lnTo>
                    <a:lnTo>
                      <a:pt x="1886" y="2"/>
                    </a:lnTo>
                    <a:lnTo>
                      <a:pt x="1869" y="6"/>
                    </a:lnTo>
                    <a:lnTo>
                      <a:pt x="1850" y="11"/>
                    </a:lnTo>
                    <a:lnTo>
                      <a:pt x="1831" y="21"/>
                    </a:lnTo>
                    <a:lnTo>
                      <a:pt x="1814" y="29"/>
                    </a:lnTo>
                    <a:lnTo>
                      <a:pt x="1794" y="36"/>
                    </a:lnTo>
                    <a:lnTo>
                      <a:pt x="1775" y="40"/>
                    </a:lnTo>
                    <a:lnTo>
                      <a:pt x="1758" y="48"/>
                    </a:lnTo>
                    <a:lnTo>
                      <a:pt x="1739" y="52"/>
                    </a:lnTo>
                    <a:lnTo>
                      <a:pt x="1720" y="55"/>
                    </a:lnTo>
                    <a:lnTo>
                      <a:pt x="1702" y="59"/>
                    </a:lnTo>
                    <a:lnTo>
                      <a:pt x="1683" y="61"/>
                    </a:lnTo>
                    <a:lnTo>
                      <a:pt x="1666" y="61"/>
                    </a:lnTo>
                    <a:lnTo>
                      <a:pt x="1647" y="63"/>
                    </a:lnTo>
                    <a:lnTo>
                      <a:pt x="1628" y="65"/>
                    </a:lnTo>
                    <a:lnTo>
                      <a:pt x="1610" y="71"/>
                    </a:lnTo>
                    <a:lnTo>
                      <a:pt x="1591" y="75"/>
                    </a:lnTo>
                    <a:lnTo>
                      <a:pt x="1572" y="78"/>
                    </a:lnTo>
                    <a:lnTo>
                      <a:pt x="1555" y="80"/>
                    </a:lnTo>
                    <a:lnTo>
                      <a:pt x="1536" y="86"/>
                    </a:lnTo>
                    <a:lnTo>
                      <a:pt x="1516" y="84"/>
                    </a:lnTo>
                    <a:lnTo>
                      <a:pt x="1499" y="92"/>
                    </a:lnTo>
                    <a:lnTo>
                      <a:pt x="1480" y="98"/>
                    </a:lnTo>
                    <a:lnTo>
                      <a:pt x="1461" y="101"/>
                    </a:lnTo>
                    <a:lnTo>
                      <a:pt x="1444" y="105"/>
                    </a:lnTo>
                    <a:lnTo>
                      <a:pt x="1424" y="109"/>
                    </a:lnTo>
                    <a:lnTo>
                      <a:pt x="1405" y="115"/>
                    </a:lnTo>
                    <a:lnTo>
                      <a:pt x="1388" y="121"/>
                    </a:lnTo>
                    <a:lnTo>
                      <a:pt x="1369" y="126"/>
                    </a:lnTo>
                    <a:lnTo>
                      <a:pt x="1350" y="132"/>
                    </a:lnTo>
                    <a:lnTo>
                      <a:pt x="1332" y="138"/>
                    </a:lnTo>
                    <a:lnTo>
                      <a:pt x="1313" y="142"/>
                    </a:lnTo>
                    <a:lnTo>
                      <a:pt x="1296" y="147"/>
                    </a:lnTo>
                    <a:lnTo>
                      <a:pt x="1277" y="153"/>
                    </a:lnTo>
                    <a:lnTo>
                      <a:pt x="1258" y="161"/>
                    </a:lnTo>
                    <a:lnTo>
                      <a:pt x="1240" y="163"/>
                    </a:lnTo>
                    <a:lnTo>
                      <a:pt x="1221" y="165"/>
                    </a:lnTo>
                    <a:lnTo>
                      <a:pt x="1202" y="167"/>
                    </a:lnTo>
                    <a:lnTo>
                      <a:pt x="1185" y="165"/>
                    </a:lnTo>
                    <a:lnTo>
                      <a:pt x="1166" y="165"/>
                    </a:lnTo>
                    <a:lnTo>
                      <a:pt x="1146" y="163"/>
                    </a:lnTo>
                    <a:lnTo>
                      <a:pt x="1129" y="163"/>
                    </a:lnTo>
                    <a:lnTo>
                      <a:pt x="1110" y="165"/>
                    </a:lnTo>
                    <a:lnTo>
                      <a:pt x="1091" y="165"/>
                    </a:lnTo>
                    <a:lnTo>
                      <a:pt x="1074" y="165"/>
                    </a:lnTo>
                    <a:lnTo>
                      <a:pt x="1054" y="163"/>
                    </a:lnTo>
                    <a:lnTo>
                      <a:pt x="1035" y="161"/>
                    </a:lnTo>
                    <a:lnTo>
                      <a:pt x="1018" y="163"/>
                    </a:lnTo>
                    <a:lnTo>
                      <a:pt x="999" y="163"/>
                    </a:lnTo>
                    <a:lnTo>
                      <a:pt x="980" y="163"/>
                    </a:lnTo>
                    <a:lnTo>
                      <a:pt x="962" y="163"/>
                    </a:lnTo>
                    <a:lnTo>
                      <a:pt x="943" y="165"/>
                    </a:lnTo>
                    <a:lnTo>
                      <a:pt x="924" y="167"/>
                    </a:lnTo>
                    <a:lnTo>
                      <a:pt x="907" y="165"/>
                    </a:lnTo>
                    <a:lnTo>
                      <a:pt x="888" y="169"/>
                    </a:lnTo>
                    <a:lnTo>
                      <a:pt x="870" y="178"/>
                    </a:lnTo>
                    <a:lnTo>
                      <a:pt x="851" y="192"/>
                    </a:lnTo>
                    <a:lnTo>
                      <a:pt x="832" y="213"/>
                    </a:lnTo>
                    <a:lnTo>
                      <a:pt x="815" y="239"/>
                    </a:lnTo>
                    <a:lnTo>
                      <a:pt x="796" y="264"/>
                    </a:lnTo>
                    <a:lnTo>
                      <a:pt x="776" y="284"/>
                    </a:lnTo>
                    <a:lnTo>
                      <a:pt x="759" y="285"/>
                    </a:lnTo>
                    <a:lnTo>
                      <a:pt x="740" y="278"/>
                    </a:lnTo>
                    <a:lnTo>
                      <a:pt x="721" y="268"/>
                    </a:lnTo>
                    <a:lnTo>
                      <a:pt x="704" y="270"/>
                    </a:lnTo>
                    <a:lnTo>
                      <a:pt x="684" y="280"/>
                    </a:lnTo>
                    <a:lnTo>
                      <a:pt x="665" y="297"/>
                    </a:lnTo>
                    <a:lnTo>
                      <a:pt x="648" y="305"/>
                    </a:lnTo>
                    <a:lnTo>
                      <a:pt x="629" y="318"/>
                    </a:lnTo>
                    <a:lnTo>
                      <a:pt x="610" y="332"/>
                    </a:lnTo>
                    <a:lnTo>
                      <a:pt x="592" y="332"/>
                    </a:lnTo>
                    <a:lnTo>
                      <a:pt x="573" y="333"/>
                    </a:lnTo>
                    <a:lnTo>
                      <a:pt x="554" y="349"/>
                    </a:lnTo>
                    <a:lnTo>
                      <a:pt x="537" y="370"/>
                    </a:lnTo>
                    <a:lnTo>
                      <a:pt x="518" y="383"/>
                    </a:lnTo>
                    <a:lnTo>
                      <a:pt x="500" y="391"/>
                    </a:lnTo>
                    <a:lnTo>
                      <a:pt x="481" y="408"/>
                    </a:lnTo>
                    <a:lnTo>
                      <a:pt x="462" y="435"/>
                    </a:lnTo>
                    <a:lnTo>
                      <a:pt x="445" y="464"/>
                    </a:lnTo>
                    <a:lnTo>
                      <a:pt x="426" y="475"/>
                    </a:lnTo>
                    <a:lnTo>
                      <a:pt x="406" y="468"/>
                    </a:lnTo>
                    <a:lnTo>
                      <a:pt x="389" y="458"/>
                    </a:lnTo>
                    <a:lnTo>
                      <a:pt x="370" y="462"/>
                    </a:lnTo>
                    <a:lnTo>
                      <a:pt x="351" y="477"/>
                    </a:lnTo>
                    <a:lnTo>
                      <a:pt x="334" y="487"/>
                    </a:lnTo>
                    <a:lnTo>
                      <a:pt x="314" y="473"/>
                    </a:lnTo>
                    <a:lnTo>
                      <a:pt x="295" y="454"/>
                    </a:lnTo>
                    <a:lnTo>
                      <a:pt x="278" y="502"/>
                    </a:lnTo>
                    <a:lnTo>
                      <a:pt x="259" y="583"/>
                    </a:lnTo>
                    <a:lnTo>
                      <a:pt x="240" y="588"/>
                    </a:lnTo>
                    <a:lnTo>
                      <a:pt x="222" y="588"/>
                    </a:lnTo>
                    <a:lnTo>
                      <a:pt x="203" y="588"/>
                    </a:lnTo>
                    <a:lnTo>
                      <a:pt x="186" y="588"/>
                    </a:lnTo>
                    <a:lnTo>
                      <a:pt x="167" y="588"/>
                    </a:lnTo>
                    <a:lnTo>
                      <a:pt x="148" y="588"/>
                    </a:lnTo>
                    <a:lnTo>
                      <a:pt x="130" y="588"/>
                    </a:lnTo>
                    <a:lnTo>
                      <a:pt x="111" y="588"/>
                    </a:lnTo>
                    <a:lnTo>
                      <a:pt x="92" y="588"/>
                    </a:lnTo>
                    <a:lnTo>
                      <a:pt x="75" y="588"/>
                    </a:lnTo>
                    <a:lnTo>
                      <a:pt x="56" y="588"/>
                    </a:lnTo>
                    <a:lnTo>
                      <a:pt x="36" y="588"/>
                    </a:lnTo>
                    <a:lnTo>
                      <a:pt x="19" y="588"/>
                    </a:lnTo>
                    <a:lnTo>
                      <a:pt x="0" y="58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89" name="Textfeld 288"/>
            <p:cNvSpPr txBox="1"/>
            <p:nvPr/>
          </p:nvSpPr>
          <p:spPr>
            <a:xfrm>
              <a:off x="1561833" y="1195533"/>
              <a:ext cx="962123" cy="7386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QPC4</a:t>
              </a:r>
            </a:p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= 0.1 K</a:t>
              </a:r>
            </a:p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400" baseline="-25000" dirty="0" smtClean="0">
                  <a:latin typeface="Calibri" pitchFamily="34" charset="0"/>
                  <a:cs typeface="Calibri" pitchFamily="34" charset="0"/>
                </a:rPr>
                <a:t>SD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= 0 mV</a:t>
              </a:r>
              <a:endParaRPr lang="de-DE" sz="14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0" name="Textfeld 289"/>
            <p:cNvSpPr txBox="1"/>
            <p:nvPr/>
          </p:nvSpPr>
          <p:spPr>
            <a:xfrm rot="16200000">
              <a:off x="875680" y="1699204"/>
              <a:ext cx="589205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QPC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1" name="Textfeld 290"/>
            <p:cNvSpPr txBox="1"/>
            <p:nvPr/>
          </p:nvSpPr>
          <p:spPr>
            <a:xfrm>
              <a:off x="1251563" y="2346339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2" name="Textfeld 291"/>
            <p:cNvSpPr txBox="1"/>
            <p:nvPr/>
          </p:nvSpPr>
          <p:spPr>
            <a:xfrm>
              <a:off x="1251563" y="1708428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3" name="Textfeld 292"/>
            <p:cNvSpPr txBox="1"/>
            <p:nvPr/>
          </p:nvSpPr>
          <p:spPr>
            <a:xfrm>
              <a:off x="1251563" y="1348388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4" name="Textfeld 293"/>
            <p:cNvSpPr txBox="1"/>
            <p:nvPr/>
          </p:nvSpPr>
          <p:spPr>
            <a:xfrm>
              <a:off x="1251563" y="2044718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5" name="Textfeld 294"/>
            <p:cNvSpPr txBox="1"/>
            <p:nvPr/>
          </p:nvSpPr>
          <p:spPr>
            <a:xfrm>
              <a:off x="1251563" y="3752591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6" name="Textfeld 295"/>
            <p:cNvSpPr txBox="1"/>
            <p:nvPr/>
          </p:nvSpPr>
          <p:spPr>
            <a:xfrm>
              <a:off x="1251563" y="3114680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9" name="Textfeld 298"/>
            <p:cNvSpPr txBox="1"/>
            <p:nvPr/>
          </p:nvSpPr>
          <p:spPr>
            <a:xfrm>
              <a:off x="1251563" y="5155122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0" name="Textfeld 299"/>
            <p:cNvSpPr txBox="1"/>
            <p:nvPr/>
          </p:nvSpPr>
          <p:spPr>
            <a:xfrm>
              <a:off x="1251563" y="4296524"/>
              <a:ext cx="363181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1" name="Textfeld 300"/>
            <p:cNvSpPr txBox="1"/>
            <p:nvPr/>
          </p:nvSpPr>
          <p:spPr>
            <a:xfrm rot="16200000">
              <a:off x="875680" y="3124493"/>
              <a:ext cx="589205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QPC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2" name="Textfeld 301"/>
            <p:cNvSpPr txBox="1"/>
            <p:nvPr/>
          </p:nvSpPr>
          <p:spPr>
            <a:xfrm rot="16200000">
              <a:off x="875680" y="4534542"/>
              <a:ext cx="589205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QPC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07" name="Gerade Verbindung 306"/>
            <p:cNvCxnSpPr/>
            <p:nvPr/>
          </p:nvCxnSpPr>
          <p:spPr>
            <a:xfrm>
              <a:off x="1562290" y="3068960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Gerade Verbindung 307"/>
            <p:cNvCxnSpPr/>
            <p:nvPr/>
          </p:nvCxnSpPr>
          <p:spPr>
            <a:xfrm>
              <a:off x="1562290" y="2837060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 Verbindung 308"/>
            <p:cNvCxnSpPr/>
            <p:nvPr/>
          </p:nvCxnSpPr>
          <p:spPr>
            <a:xfrm>
              <a:off x="1557495" y="3294510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Gerade Verbindung 309"/>
            <p:cNvCxnSpPr/>
            <p:nvPr/>
          </p:nvCxnSpPr>
          <p:spPr>
            <a:xfrm>
              <a:off x="1562290" y="4784903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Gerade Verbindung 310"/>
            <p:cNvCxnSpPr/>
            <p:nvPr/>
          </p:nvCxnSpPr>
          <p:spPr>
            <a:xfrm>
              <a:off x="1562290" y="4470453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Gerade Verbindung 311"/>
            <p:cNvCxnSpPr/>
            <p:nvPr/>
          </p:nvCxnSpPr>
          <p:spPr>
            <a:xfrm>
              <a:off x="1562290" y="5093003"/>
              <a:ext cx="3492000" cy="0"/>
            </a:xfrm>
            <a:prstGeom prst="line">
              <a:avLst/>
            </a:prstGeom>
            <a:ln>
              <a:solidFill>
                <a:srgbClr val="57D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feld 312"/>
            <p:cNvSpPr txBox="1"/>
            <p:nvPr/>
          </p:nvSpPr>
          <p:spPr>
            <a:xfrm>
              <a:off x="174871" y="1088248"/>
              <a:ext cx="1026825" cy="624340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sz="1600" i="1" baseline="-25000" dirty="0" smtClean="0">
                  <a:latin typeface="Calibri" pitchFamily="34" charset="0"/>
                  <a:cs typeface="Calibri" pitchFamily="34" charset="0"/>
                </a:rPr>
                <a:t>┴</a:t>
              </a:r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=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3.3 T</a:t>
              </a:r>
            </a:p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= 4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6" name="Textfeld 315"/>
            <p:cNvSpPr txBox="1"/>
            <p:nvPr/>
          </p:nvSpPr>
          <p:spPr>
            <a:xfrm>
              <a:off x="1566218" y="1910462"/>
              <a:ext cx="377609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7" name="Textfeld 316"/>
            <p:cNvSpPr txBox="1"/>
            <p:nvPr/>
          </p:nvSpPr>
          <p:spPr>
            <a:xfrm>
              <a:off x="2533566" y="1556792"/>
              <a:ext cx="377609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8" name="Textfeld 317"/>
            <p:cNvSpPr txBox="1"/>
            <p:nvPr/>
          </p:nvSpPr>
          <p:spPr>
            <a:xfrm>
              <a:off x="3829710" y="1203122"/>
              <a:ext cx="377609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9" name="Textfeld 318"/>
            <p:cNvSpPr txBox="1"/>
            <p:nvPr/>
          </p:nvSpPr>
          <p:spPr>
            <a:xfrm>
              <a:off x="174871" y="2516628"/>
              <a:ext cx="1026825" cy="624340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sz="1600" i="1" baseline="-25000" dirty="0" smtClean="0">
                  <a:latin typeface="Calibri" pitchFamily="34" charset="0"/>
                  <a:cs typeface="Calibri" pitchFamily="34" charset="0"/>
                </a:rPr>
                <a:t>┴</a:t>
              </a:r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=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6.8 T</a:t>
              </a:r>
            </a:p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= 2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0" name="Textfeld 319"/>
            <p:cNvSpPr txBox="1"/>
            <p:nvPr/>
          </p:nvSpPr>
          <p:spPr>
            <a:xfrm>
              <a:off x="174871" y="3945008"/>
              <a:ext cx="1131020" cy="624340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sz="1600" i="1" baseline="-25000" dirty="0" smtClean="0">
                  <a:latin typeface="Calibri" pitchFamily="34" charset="0"/>
                  <a:cs typeface="Calibri" pitchFamily="34" charset="0"/>
                </a:rPr>
                <a:t>┴</a:t>
              </a:r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=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12.8 T</a:t>
              </a:r>
            </a:p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DE" sz="16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= 1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Textfeld 320"/>
            <p:cNvSpPr txBox="1"/>
            <p:nvPr/>
          </p:nvSpPr>
          <p:spPr>
            <a:xfrm>
              <a:off x="2497161" y="3018015"/>
              <a:ext cx="377609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2" name="Textfeld 321"/>
            <p:cNvSpPr txBox="1"/>
            <p:nvPr/>
          </p:nvSpPr>
          <p:spPr>
            <a:xfrm>
              <a:off x="3410994" y="2762849"/>
              <a:ext cx="54913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4/3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3" name="Textfeld 322"/>
            <p:cNvSpPr txBox="1"/>
            <p:nvPr/>
          </p:nvSpPr>
          <p:spPr>
            <a:xfrm>
              <a:off x="4166886" y="2546825"/>
              <a:ext cx="54913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5/3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5" name="Textfeld 324"/>
            <p:cNvSpPr txBox="1"/>
            <p:nvPr/>
          </p:nvSpPr>
          <p:spPr>
            <a:xfrm>
              <a:off x="2718532" y="4437112"/>
              <a:ext cx="54913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2/3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6" name="Textfeld 325"/>
            <p:cNvSpPr txBox="1"/>
            <p:nvPr/>
          </p:nvSpPr>
          <p:spPr>
            <a:xfrm>
              <a:off x="4410415" y="4149080"/>
              <a:ext cx="377609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dirty="0" smtClean="0">
                  <a:solidFill>
                    <a:srgbClr val="57D3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de-DE" sz="1600" dirty="0">
                <a:solidFill>
                  <a:srgbClr val="57D3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9" name="Gruppieren 228"/>
          <p:cNvGrpSpPr/>
          <p:nvPr/>
        </p:nvGrpSpPr>
        <p:grpSpPr>
          <a:xfrm>
            <a:off x="7794708" y="5551833"/>
            <a:ext cx="1080120" cy="1080000"/>
            <a:chOff x="-1764704" y="3968039"/>
            <a:chExt cx="1080120" cy="1080000"/>
          </a:xfrm>
        </p:grpSpPr>
        <p:sp>
          <p:nvSpPr>
            <p:cNvPr id="230" name="Rechteck 229"/>
            <p:cNvSpPr/>
            <p:nvPr/>
          </p:nvSpPr>
          <p:spPr>
            <a:xfrm>
              <a:off x="-1764704" y="3968039"/>
              <a:ext cx="1080120" cy="10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12"/>
            <p:cNvSpPr/>
            <p:nvPr/>
          </p:nvSpPr>
          <p:spPr>
            <a:xfrm>
              <a:off x="-1327095" y="3978357"/>
              <a:ext cx="181428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91440 w 180000"/>
                <a:gd name="connsiteY4" fmla="*/ 91440 h 360000"/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22384 w 180000"/>
                <a:gd name="connsiteY4" fmla="*/ 53340 h 360000"/>
                <a:gd name="connsiteX0" fmla="*/ 1428 w 181428"/>
                <a:gd name="connsiteY0" fmla="*/ 0 h 360000"/>
                <a:gd name="connsiteX1" fmla="*/ 181428 w 181428"/>
                <a:gd name="connsiteY1" fmla="*/ 0 h 360000"/>
                <a:gd name="connsiteX2" fmla="*/ 181428 w 181428"/>
                <a:gd name="connsiteY2" fmla="*/ 360000 h 360000"/>
                <a:gd name="connsiteX3" fmla="*/ 1428 w 181428"/>
                <a:gd name="connsiteY3" fmla="*/ 360000 h 360000"/>
                <a:gd name="connsiteX4" fmla="*/ 0 w 181428"/>
                <a:gd name="connsiteY4" fmla="*/ 22384 h 360000"/>
                <a:gd name="connsiteX0" fmla="*/ 181428 w 181428"/>
                <a:gd name="connsiteY0" fmla="*/ 0 h 360000"/>
                <a:gd name="connsiteX1" fmla="*/ 181428 w 181428"/>
                <a:gd name="connsiteY1" fmla="*/ 360000 h 360000"/>
                <a:gd name="connsiteX2" fmla="*/ 1428 w 181428"/>
                <a:gd name="connsiteY2" fmla="*/ 360000 h 360000"/>
                <a:gd name="connsiteX3" fmla="*/ 0 w 181428"/>
                <a:gd name="connsiteY3" fmla="*/ 22384 h 360000"/>
                <a:gd name="connsiteX0" fmla="*/ 181428 w 181428"/>
                <a:gd name="connsiteY0" fmla="*/ 0 h 360000"/>
                <a:gd name="connsiteX1" fmla="*/ 181428 w 181428"/>
                <a:gd name="connsiteY1" fmla="*/ 360000 h 360000"/>
                <a:gd name="connsiteX2" fmla="*/ 1428 w 181428"/>
                <a:gd name="connsiteY2" fmla="*/ 360000 h 360000"/>
                <a:gd name="connsiteX3" fmla="*/ 0 w 181428"/>
                <a:gd name="connsiteY3" fmla="*/ 953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8" h="360000">
                  <a:moveTo>
                    <a:pt x="181428" y="0"/>
                  </a:moveTo>
                  <a:lnTo>
                    <a:pt x="181428" y="360000"/>
                  </a:lnTo>
                  <a:lnTo>
                    <a:pt x="1428" y="360000"/>
                  </a:lnTo>
                  <a:cubicBezTo>
                    <a:pt x="1428" y="240000"/>
                    <a:pt x="0" y="953"/>
                    <a:pt x="0" y="9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Freihandform 231"/>
            <p:cNvSpPr/>
            <p:nvPr/>
          </p:nvSpPr>
          <p:spPr>
            <a:xfrm flipH="1" flipV="1">
              <a:off x="-1736211" y="4616158"/>
              <a:ext cx="1014653" cy="398038"/>
            </a:xfrm>
            <a:custGeom>
              <a:avLst/>
              <a:gdLst>
                <a:gd name="connsiteX0" fmla="*/ 321374 w 326465"/>
                <a:gd name="connsiteY0" fmla="*/ 0 h 552897"/>
                <a:gd name="connsiteX1" fmla="*/ 318993 w 326465"/>
                <a:gd name="connsiteY1" fmla="*/ 485775 h 552897"/>
                <a:gd name="connsiteX2" fmla="*/ 249937 w 326465"/>
                <a:gd name="connsiteY2" fmla="*/ 545306 h 552897"/>
                <a:gd name="connsiteX3" fmla="*/ 76105 w 326465"/>
                <a:gd name="connsiteY3" fmla="*/ 545306 h 552897"/>
                <a:gd name="connsiteX4" fmla="*/ 7049 w 326465"/>
                <a:gd name="connsiteY4" fmla="*/ 483393 h 552897"/>
                <a:gd name="connsiteX5" fmla="*/ 2287 w 326465"/>
                <a:gd name="connsiteY5" fmla="*/ 40481 h 552897"/>
                <a:gd name="connsiteX6" fmla="*/ 2287 w 326465"/>
                <a:gd name="connsiteY6" fmla="*/ 40481 h 552897"/>
                <a:gd name="connsiteX0" fmla="*/ 321374 w 325541"/>
                <a:gd name="connsiteY0" fmla="*/ 0 h 552897"/>
                <a:gd name="connsiteX1" fmla="*/ 318993 w 325541"/>
                <a:gd name="connsiteY1" fmla="*/ 485775 h 552897"/>
                <a:gd name="connsiteX2" fmla="*/ 249937 w 325541"/>
                <a:gd name="connsiteY2" fmla="*/ 545306 h 552897"/>
                <a:gd name="connsiteX3" fmla="*/ 76105 w 325541"/>
                <a:gd name="connsiteY3" fmla="*/ 545306 h 552897"/>
                <a:gd name="connsiteX4" fmla="*/ 7049 w 325541"/>
                <a:gd name="connsiteY4" fmla="*/ 483393 h 552897"/>
                <a:gd name="connsiteX5" fmla="*/ 2287 w 325541"/>
                <a:gd name="connsiteY5" fmla="*/ 40481 h 552897"/>
                <a:gd name="connsiteX6" fmla="*/ 2287 w 325541"/>
                <a:gd name="connsiteY6" fmla="*/ 40481 h 552897"/>
                <a:gd name="connsiteX0" fmla="*/ 319588 w 323755"/>
                <a:gd name="connsiteY0" fmla="*/ 0 h 552897"/>
                <a:gd name="connsiteX1" fmla="*/ 317207 w 323755"/>
                <a:gd name="connsiteY1" fmla="*/ 485775 h 552897"/>
                <a:gd name="connsiteX2" fmla="*/ 248151 w 323755"/>
                <a:gd name="connsiteY2" fmla="*/ 545306 h 552897"/>
                <a:gd name="connsiteX3" fmla="*/ 74319 w 323755"/>
                <a:gd name="connsiteY3" fmla="*/ 545306 h 552897"/>
                <a:gd name="connsiteX4" fmla="*/ 5263 w 323755"/>
                <a:gd name="connsiteY4" fmla="*/ 483393 h 552897"/>
                <a:gd name="connsiteX5" fmla="*/ 501 w 323755"/>
                <a:gd name="connsiteY5" fmla="*/ 40481 h 552897"/>
                <a:gd name="connsiteX6" fmla="*/ 501 w 323755"/>
                <a:gd name="connsiteY6" fmla="*/ 40481 h 552897"/>
                <a:gd name="connsiteX0" fmla="*/ 666987 w 667046"/>
                <a:gd name="connsiteY0" fmla="*/ 0 h 528516"/>
                <a:gd name="connsiteX1" fmla="*/ 317207 w 667046"/>
                <a:gd name="connsiteY1" fmla="*/ 461394 h 528516"/>
                <a:gd name="connsiteX2" fmla="*/ 248151 w 667046"/>
                <a:gd name="connsiteY2" fmla="*/ 520925 h 528516"/>
                <a:gd name="connsiteX3" fmla="*/ 74319 w 667046"/>
                <a:gd name="connsiteY3" fmla="*/ 520925 h 528516"/>
                <a:gd name="connsiteX4" fmla="*/ 5263 w 667046"/>
                <a:gd name="connsiteY4" fmla="*/ 459012 h 528516"/>
                <a:gd name="connsiteX5" fmla="*/ 501 w 667046"/>
                <a:gd name="connsiteY5" fmla="*/ 16100 h 528516"/>
                <a:gd name="connsiteX6" fmla="*/ 501 w 667046"/>
                <a:gd name="connsiteY6" fmla="*/ 16100 h 528516"/>
                <a:gd name="connsiteX0" fmla="*/ 666987 w 666987"/>
                <a:gd name="connsiteY0" fmla="*/ 0 h 528516"/>
                <a:gd name="connsiteX1" fmla="*/ 317207 w 666987"/>
                <a:gd name="connsiteY1" fmla="*/ 461394 h 528516"/>
                <a:gd name="connsiteX2" fmla="*/ 248151 w 666987"/>
                <a:gd name="connsiteY2" fmla="*/ 520925 h 528516"/>
                <a:gd name="connsiteX3" fmla="*/ 74319 w 666987"/>
                <a:gd name="connsiteY3" fmla="*/ 520925 h 528516"/>
                <a:gd name="connsiteX4" fmla="*/ 5263 w 666987"/>
                <a:gd name="connsiteY4" fmla="*/ 459012 h 528516"/>
                <a:gd name="connsiteX5" fmla="*/ 501 w 666987"/>
                <a:gd name="connsiteY5" fmla="*/ 16100 h 528516"/>
                <a:gd name="connsiteX6" fmla="*/ 501 w 666987"/>
                <a:gd name="connsiteY6" fmla="*/ 16100 h 528516"/>
                <a:gd name="connsiteX0" fmla="*/ 666987 w 666987"/>
                <a:gd name="connsiteY0" fmla="*/ 0 h 528516"/>
                <a:gd name="connsiteX1" fmla="*/ 458388 w 666987"/>
                <a:gd name="connsiteY1" fmla="*/ 225679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12374 h 540890"/>
                <a:gd name="connsiteX1" fmla="*/ 356071 w 666987"/>
                <a:gd name="connsiteY1" fmla="*/ 49098 h 540890"/>
                <a:gd name="connsiteX2" fmla="*/ 317207 w 666987"/>
                <a:gd name="connsiteY2" fmla="*/ 473768 h 540890"/>
                <a:gd name="connsiteX3" fmla="*/ 248151 w 666987"/>
                <a:gd name="connsiteY3" fmla="*/ 533299 h 540890"/>
                <a:gd name="connsiteX4" fmla="*/ 74319 w 666987"/>
                <a:gd name="connsiteY4" fmla="*/ 533299 h 540890"/>
                <a:gd name="connsiteX5" fmla="*/ 5263 w 666987"/>
                <a:gd name="connsiteY5" fmla="*/ 471386 h 540890"/>
                <a:gd name="connsiteX6" fmla="*/ 501 w 666987"/>
                <a:gd name="connsiteY6" fmla="*/ 28474 h 540890"/>
                <a:gd name="connsiteX7" fmla="*/ 501 w 666987"/>
                <a:gd name="connsiteY7" fmla="*/ 28474 h 540890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30498"/>
                <a:gd name="connsiteX1" fmla="*/ 356071 w 666987"/>
                <a:gd name="connsiteY1" fmla="*/ 36724 h 530498"/>
                <a:gd name="connsiteX2" fmla="*/ 317207 w 666987"/>
                <a:gd name="connsiteY2" fmla="*/ 430918 h 530498"/>
                <a:gd name="connsiteX3" fmla="*/ 248151 w 666987"/>
                <a:gd name="connsiteY3" fmla="*/ 520925 h 530498"/>
                <a:gd name="connsiteX4" fmla="*/ 74319 w 666987"/>
                <a:gd name="connsiteY4" fmla="*/ 520925 h 530498"/>
                <a:gd name="connsiteX5" fmla="*/ 5263 w 666987"/>
                <a:gd name="connsiteY5" fmla="*/ 459012 h 530498"/>
                <a:gd name="connsiteX6" fmla="*/ 501 w 666987"/>
                <a:gd name="connsiteY6" fmla="*/ 16100 h 530498"/>
                <a:gd name="connsiteX7" fmla="*/ 501 w 666987"/>
                <a:gd name="connsiteY7" fmla="*/ 16100 h 530498"/>
                <a:gd name="connsiteX0" fmla="*/ 1004368 w 1004368"/>
                <a:gd name="connsiteY0" fmla="*/ 20046 h 550546"/>
                <a:gd name="connsiteX1" fmla="*/ 693452 w 1004368"/>
                <a:gd name="connsiteY1" fmla="*/ 56770 h 550546"/>
                <a:gd name="connsiteX2" fmla="*/ 654588 w 1004368"/>
                <a:gd name="connsiteY2" fmla="*/ 450964 h 550546"/>
                <a:gd name="connsiteX3" fmla="*/ 585532 w 1004368"/>
                <a:gd name="connsiteY3" fmla="*/ 540971 h 550546"/>
                <a:gd name="connsiteX4" fmla="*/ 411700 w 1004368"/>
                <a:gd name="connsiteY4" fmla="*/ 540971 h 550546"/>
                <a:gd name="connsiteX5" fmla="*/ 342644 w 1004368"/>
                <a:gd name="connsiteY5" fmla="*/ 479058 h 550546"/>
                <a:gd name="connsiteX6" fmla="*/ 337882 w 1004368"/>
                <a:gd name="connsiteY6" fmla="*/ 36146 h 550546"/>
                <a:gd name="connsiteX7" fmla="*/ 0 w 1004368"/>
                <a:gd name="connsiteY7" fmla="*/ 23956 h 550546"/>
                <a:gd name="connsiteX0" fmla="*/ 1004368 w 1004368"/>
                <a:gd name="connsiteY0" fmla="*/ 2675 h 533173"/>
                <a:gd name="connsiteX1" fmla="*/ 693452 w 1004368"/>
                <a:gd name="connsiteY1" fmla="*/ 39399 h 533173"/>
                <a:gd name="connsiteX2" fmla="*/ 654588 w 1004368"/>
                <a:gd name="connsiteY2" fmla="*/ 433593 h 533173"/>
                <a:gd name="connsiteX3" fmla="*/ 585532 w 1004368"/>
                <a:gd name="connsiteY3" fmla="*/ 523600 h 533173"/>
                <a:gd name="connsiteX4" fmla="*/ 411700 w 1004368"/>
                <a:gd name="connsiteY4" fmla="*/ 523600 h 533173"/>
                <a:gd name="connsiteX5" fmla="*/ 342644 w 1004368"/>
                <a:gd name="connsiteY5" fmla="*/ 461687 h 533173"/>
                <a:gd name="connsiteX6" fmla="*/ 337882 w 1004368"/>
                <a:gd name="connsiteY6" fmla="*/ 18775 h 533173"/>
                <a:gd name="connsiteX7" fmla="*/ 0 w 1004368"/>
                <a:gd name="connsiteY7" fmla="*/ 6585 h 533173"/>
                <a:gd name="connsiteX0" fmla="*/ 1004368 w 1004368"/>
                <a:gd name="connsiteY0" fmla="*/ 3549 h 534048"/>
                <a:gd name="connsiteX1" fmla="*/ 693452 w 1004368"/>
                <a:gd name="connsiteY1" fmla="*/ 40273 h 534048"/>
                <a:gd name="connsiteX2" fmla="*/ 654588 w 1004368"/>
                <a:gd name="connsiteY2" fmla="*/ 434467 h 534048"/>
                <a:gd name="connsiteX3" fmla="*/ 585532 w 1004368"/>
                <a:gd name="connsiteY3" fmla="*/ 524474 h 534048"/>
                <a:gd name="connsiteX4" fmla="*/ 411700 w 1004368"/>
                <a:gd name="connsiteY4" fmla="*/ 524474 h 534048"/>
                <a:gd name="connsiteX5" fmla="*/ 342644 w 1004368"/>
                <a:gd name="connsiteY5" fmla="*/ 462561 h 534048"/>
                <a:gd name="connsiteX6" fmla="*/ 337882 w 1004368"/>
                <a:gd name="connsiteY6" fmla="*/ 19649 h 534048"/>
                <a:gd name="connsiteX7" fmla="*/ 0 w 1004368"/>
                <a:gd name="connsiteY7" fmla="*/ 7459 h 534048"/>
                <a:gd name="connsiteX0" fmla="*/ 1004368 w 1004368"/>
                <a:gd name="connsiteY0" fmla="*/ 16458 h 549958"/>
                <a:gd name="connsiteX1" fmla="*/ 693452 w 1004368"/>
                <a:gd name="connsiteY1" fmla="*/ 53182 h 549958"/>
                <a:gd name="connsiteX2" fmla="*/ 654588 w 1004368"/>
                <a:gd name="connsiteY2" fmla="*/ 447376 h 549958"/>
                <a:gd name="connsiteX3" fmla="*/ 585532 w 1004368"/>
                <a:gd name="connsiteY3" fmla="*/ 537383 h 549958"/>
                <a:gd name="connsiteX4" fmla="*/ 411700 w 1004368"/>
                <a:gd name="connsiteY4" fmla="*/ 537383 h 549958"/>
                <a:gd name="connsiteX5" fmla="*/ 349781 w 1004368"/>
                <a:gd name="connsiteY5" fmla="*/ 426707 h 549958"/>
                <a:gd name="connsiteX6" fmla="*/ 337882 w 1004368"/>
                <a:gd name="connsiteY6" fmla="*/ 32558 h 549958"/>
                <a:gd name="connsiteX7" fmla="*/ 0 w 1004368"/>
                <a:gd name="connsiteY7" fmla="*/ 20368 h 549958"/>
                <a:gd name="connsiteX0" fmla="*/ 1004368 w 1004368"/>
                <a:gd name="connsiteY0" fmla="*/ 16458 h 551069"/>
                <a:gd name="connsiteX1" fmla="*/ 693452 w 1004368"/>
                <a:gd name="connsiteY1" fmla="*/ 53182 h 551069"/>
                <a:gd name="connsiteX2" fmla="*/ 654588 w 1004368"/>
                <a:gd name="connsiteY2" fmla="*/ 429090 h 551069"/>
                <a:gd name="connsiteX3" fmla="*/ 585532 w 1004368"/>
                <a:gd name="connsiteY3" fmla="*/ 537383 h 551069"/>
                <a:gd name="connsiteX4" fmla="*/ 411700 w 1004368"/>
                <a:gd name="connsiteY4" fmla="*/ 537383 h 551069"/>
                <a:gd name="connsiteX5" fmla="*/ 349781 w 1004368"/>
                <a:gd name="connsiteY5" fmla="*/ 426707 h 551069"/>
                <a:gd name="connsiteX6" fmla="*/ 337882 w 1004368"/>
                <a:gd name="connsiteY6" fmla="*/ 32558 h 551069"/>
                <a:gd name="connsiteX7" fmla="*/ 0 w 1004368"/>
                <a:gd name="connsiteY7" fmla="*/ 20368 h 551069"/>
                <a:gd name="connsiteX0" fmla="*/ 1013886 w 1013886"/>
                <a:gd name="connsiteY0" fmla="*/ 13208 h 547819"/>
                <a:gd name="connsiteX1" fmla="*/ 702970 w 1013886"/>
                <a:gd name="connsiteY1" fmla="*/ 49932 h 547819"/>
                <a:gd name="connsiteX2" fmla="*/ 664106 w 1013886"/>
                <a:gd name="connsiteY2" fmla="*/ 425840 h 547819"/>
                <a:gd name="connsiteX3" fmla="*/ 595050 w 1013886"/>
                <a:gd name="connsiteY3" fmla="*/ 534133 h 547819"/>
                <a:gd name="connsiteX4" fmla="*/ 421218 w 1013886"/>
                <a:gd name="connsiteY4" fmla="*/ 534133 h 547819"/>
                <a:gd name="connsiteX5" fmla="*/ 359299 w 1013886"/>
                <a:gd name="connsiteY5" fmla="*/ 423457 h 547819"/>
                <a:gd name="connsiteX6" fmla="*/ 347400 w 1013886"/>
                <a:gd name="connsiteY6" fmla="*/ 29308 h 547819"/>
                <a:gd name="connsiteX7" fmla="*/ 0 w 1013886"/>
                <a:gd name="connsiteY7" fmla="*/ 26261 h 547819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54539 w 1013886"/>
                <a:gd name="connsiteY6" fmla="*/ 19148 h 534611"/>
                <a:gd name="connsiteX7" fmla="*/ 0 w 1013886"/>
                <a:gd name="connsiteY7" fmla="*/ 13053 h 534611"/>
                <a:gd name="connsiteX0" fmla="*/ 1013886 w 1013886"/>
                <a:gd name="connsiteY0" fmla="*/ 10520 h 545517"/>
                <a:gd name="connsiteX1" fmla="*/ 702970 w 1013886"/>
                <a:gd name="connsiteY1" fmla="*/ 47244 h 545517"/>
                <a:gd name="connsiteX2" fmla="*/ 664106 w 1013886"/>
                <a:gd name="connsiteY2" fmla="*/ 423152 h 545517"/>
                <a:gd name="connsiteX3" fmla="*/ 595050 w 1013886"/>
                <a:gd name="connsiteY3" fmla="*/ 531445 h 545517"/>
                <a:gd name="connsiteX4" fmla="*/ 421218 w 1013886"/>
                <a:gd name="connsiteY4" fmla="*/ 531445 h 545517"/>
                <a:gd name="connsiteX5" fmla="*/ 368817 w 1013886"/>
                <a:gd name="connsiteY5" fmla="*/ 414673 h 545517"/>
                <a:gd name="connsiteX6" fmla="*/ 354539 w 1013886"/>
                <a:gd name="connsiteY6" fmla="*/ 29668 h 545517"/>
                <a:gd name="connsiteX7" fmla="*/ 0 w 1013886"/>
                <a:gd name="connsiteY7" fmla="*/ 23573 h 545517"/>
                <a:gd name="connsiteX0" fmla="*/ 1013886 w 1013886"/>
                <a:gd name="connsiteY0" fmla="*/ 10521 h 545517"/>
                <a:gd name="connsiteX1" fmla="*/ 702970 w 1013886"/>
                <a:gd name="connsiteY1" fmla="*/ 47245 h 545517"/>
                <a:gd name="connsiteX2" fmla="*/ 664106 w 1013886"/>
                <a:gd name="connsiteY2" fmla="*/ 423153 h 545517"/>
                <a:gd name="connsiteX3" fmla="*/ 595050 w 1013886"/>
                <a:gd name="connsiteY3" fmla="*/ 531446 h 545517"/>
                <a:gd name="connsiteX4" fmla="*/ 421218 w 1013886"/>
                <a:gd name="connsiteY4" fmla="*/ 531446 h 545517"/>
                <a:gd name="connsiteX5" fmla="*/ 368817 w 1013886"/>
                <a:gd name="connsiteY5" fmla="*/ 414674 h 545517"/>
                <a:gd name="connsiteX6" fmla="*/ 354539 w 1013886"/>
                <a:gd name="connsiteY6" fmla="*/ 29669 h 545517"/>
                <a:gd name="connsiteX7" fmla="*/ 0 w 1013886"/>
                <a:gd name="connsiteY7" fmla="*/ 23574 h 545517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26463"/>
                <a:gd name="connsiteX1" fmla="*/ 702970 w 1013886"/>
                <a:gd name="connsiteY1" fmla="*/ 36724 h 526463"/>
                <a:gd name="connsiteX2" fmla="*/ 664106 w 1013886"/>
                <a:gd name="connsiteY2" fmla="*/ 412632 h 526463"/>
                <a:gd name="connsiteX3" fmla="*/ 595050 w 1013886"/>
                <a:gd name="connsiteY3" fmla="*/ 520925 h 526463"/>
                <a:gd name="connsiteX4" fmla="*/ 428357 w 1013886"/>
                <a:gd name="connsiteY4" fmla="*/ 499593 h 526463"/>
                <a:gd name="connsiteX5" fmla="*/ 368817 w 1013886"/>
                <a:gd name="connsiteY5" fmla="*/ 404153 h 526463"/>
                <a:gd name="connsiteX6" fmla="*/ 354539 w 1013886"/>
                <a:gd name="connsiteY6" fmla="*/ 19148 h 526463"/>
                <a:gd name="connsiteX7" fmla="*/ 0 w 1013886"/>
                <a:gd name="connsiteY7" fmla="*/ 13053 h 526463"/>
                <a:gd name="connsiteX0" fmla="*/ 1013886 w 1013886"/>
                <a:gd name="connsiteY0" fmla="*/ 0 h 509429"/>
                <a:gd name="connsiteX1" fmla="*/ 702970 w 1013886"/>
                <a:gd name="connsiteY1" fmla="*/ 36724 h 509429"/>
                <a:gd name="connsiteX2" fmla="*/ 664106 w 1013886"/>
                <a:gd name="connsiteY2" fmla="*/ 412632 h 509429"/>
                <a:gd name="connsiteX3" fmla="*/ 597430 w 1013886"/>
                <a:gd name="connsiteY3" fmla="*/ 496544 h 509429"/>
                <a:gd name="connsiteX4" fmla="*/ 428357 w 1013886"/>
                <a:gd name="connsiteY4" fmla="*/ 499593 h 509429"/>
                <a:gd name="connsiteX5" fmla="*/ 368817 w 1013886"/>
                <a:gd name="connsiteY5" fmla="*/ 404153 h 509429"/>
                <a:gd name="connsiteX6" fmla="*/ 354539 w 1013886"/>
                <a:gd name="connsiteY6" fmla="*/ 19148 h 509429"/>
                <a:gd name="connsiteX7" fmla="*/ 0 w 1013886"/>
                <a:gd name="connsiteY7" fmla="*/ 13053 h 509429"/>
                <a:gd name="connsiteX0" fmla="*/ 1013886 w 1013886"/>
                <a:gd name="connsiteY0" fmla="*/ 0 h 509430"/>
                <a:gd name="connsiteX1" fmla="*/ 702970 w 1013886"/>
                <a:gd name="connsiteY1" fmla="*/ 36724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79175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3102 h 512532"/>
                <a:gd name="connsiteX1" fmla="*/ 667278 w 1013886"/>
                <a:gd name="connsiteY1" fmla="*/ 45922 h 512532"/>
                <a:gd name="connsiteX2" fmla="*/ 656967 w 1013886"/>
                <a:gd name="connsiteY2" fmla="*/ 415734 h 512532"/>
                <a:gd name="connsiteX3" fmla="*/ 597430 w 1013886"/>
                <a:gd name="connsiteY3" fmla="*/ 499646 h 512532"/>
                <a:gd name="connsiteX4" fmla="*/ 428357 w 1013886"/>
                <a:gd name="connsiteY4" fmla="*/ 502695 h 512532"/>
                <a:gd name="connsiteX5" fmla="*/ 368817 w 1013886"/>
                <a:gd name="connsiteY5" fmla="*/ 407255 h 512532"/>
                <a:gd name="connsiteX6" fmla="*/ 354539 w 1013886"/>
                <a:gd name="connsiteY6" fmla="*/ 22250 h 512532"/>
                <a:gd name="connsiteX7" fmla="*/ 0 w 1013886"/>
                <a:gd name="connsiteY7" fmla="*/ 16155 h 512532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56967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886" h="509430">
                  <a:moveTo>
                    <a:pt x="1013886" y="0"/>
                  </a:moveTo>
                  <a:cubicBezTo>
                    <a:pt x="936290" y="4088"/>
                    <a:pt x="695831" y="-4619"/>
                    <a:pt x="667278" y="42820"/>
                  </a:cubicBezTo>
                  <a:cubicBezTo>
                    <a:pt x="638725" y="90259"/>
                    <a:pt x="668608" y="337011"/>
                    <a:pt x="656967" y="412632"/>
                  </a:cubicBezTo>
                  <a:cubicBezTo>
                    <a:pt x="645326" y="488253"/>
                    <a:pt x="635532" y="482051"/>
                    <a:pt x="597430" y="496544"/>
                  </a:cubicBezTo>
                  <a:cubicBezTo>
                    <a:pt x="559328" y="511037"/>
                    <a:pt x="466459" y="514992"/>
                    <a:pt x="428357" y="499593"/>
                  </a:cubicBezTo>
                  <a:cubicBezTo>
                    <a:pt x="390255" y="484195"/>
                    <a:pt x="381120" y="484227"/>
                    <a:pt x="368817" y="404153"/>
                  </a:cubicBezTo>
                  <a:cubicBezTo>
                    <a:pt x="356514" y="324079"/>
                    <a:pt x="389834" y="56901"/>
                    <a:pt x="354539" y="19148"/>
                  </a:cubicBezTo>
                  <a:cubicBezTo>
                    <a:pt x="319244" y="-18605"/>
                    <a:pt x="112627" y="17116"/>
                    <a:pt x="0" y="130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3" name="Rechteck 640"/>
            <p:cNvSpPr/>
            <p:nvPr/>
          </p:nvSpPr>
          <p:spPr>
            <a:xfrm>
              <a:off x="-1323179" y="4683277"/>
              <a:ext cx="183334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271440"/>
                <a:gd name="connsiteY0" fmla="*/ 360000 h 451440"/>
                <a:gd name="connsiteX1" fmla="*/ 0 w 271440"/>
                <a:gd name="connsiteY1" fmla="*/ 0 h 451440"/>
                <a:gd name="connsiteX2" fmla="*/ 180000 w 271440"/>
                <a:gd name="connsiteY2" fmla="*/ 0 h 451440"/>
                <a:gd name="connsiteX3" fmla="*/ 271440 w 271440"/>
                <a:gd name="connsiteY3" fmla="*/ 451440 h 451440"/>
                <a:gd name="connsiteX0" fmla="*/ 0 w 188097"/>
                <a:gd name="connsiteY0" fmla="*/ 360000 h 360952"/>
                <a:gd name="connsiteX1" fmla="*/ 0 w 188097"/>
                <a:gd name="connsiteY1" fmla="*/ 0 h 360952"/>
                <a:gd name="connsiteX2" fmla="*/ 180000 w 188097"/>
                <a:gd name="connsiteY2" fmla="*/ 0 h 360952"/>
                <a:gd name="connsiteX3" fmla="*/ 188097 w 188097"/>
                <a:gd name="connsiteY3" fmla="*/ 360952 h 360952"/>
                <a:gd name="connsiteX0" fmla="*/ 0 w 185716"/>
                <a:gd name="connsiteY0" fmla="*/ 360000 h 360000"/>
                <a:gd name="connsiteX1" fmla="*/ 0 w 185716"/>
                <a:gd name="connsiteY1" fmla="*/ 0 h 360000"/>
                <a:gd name="connsiteX2" fmla="*/ 180000 w 185716"/>
                <a:gd name="connsiteY2" fmla="*/ 0 h 360000"/>
                <a:gd name="connsiteX3" fmla="*/ 185716 w 185716"/>
                <a:gd name="connsiteY3" fmla="*/ 358570 h 360000"/>
                <a:gd name="connsiteX0" fmla="*/ 0 w 183334"/>
                <a:gd name="connsiteY0" fmla="*/ 360000 h 360000"/>
                <a:gd name="connsiteX1" fmla="*/ 0 w 183334"/>
                <a:gd name="connsiteY1" fmla="*/ 0 h 360000"/>
                <a:gd name="connsiteX2" fmla="*/ 180000 w 183334"/>
                <a:gd name="connsiteY2" fmla="*/ 0 h 360000"/>
                <a:gd name="connsiteX3" fmla="*/ 183334 w 183334"/>
                <a:gd name="connsiteY3" fmla="*/ 35618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334" h="360000">
                  <a:moveTo>
                    <a:pt x="0" y="360000"/>
                  </a:moveTo>
                  <a:lnTo>
                    <a:pt x="0" y="0"/>
                  </a:lnTo>
                  <a:lnTo>
                    <a:pt x="180000" y="0"/>
                  </a:lnTo>
                  <a:cubicBezTo>
                    <a:pt x="180000" y="120000"/>
                    <a:pt x="183334" y="356189"/>
                    <a:pt x="183334" y="3561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Freihandform 233"/>
            <p:cNvSpPr/>
            <p:nvPr/>
          </p:nvSpPr>
          <p:spPr>
            <a:xfrm>
              <a:off x="-1732244" y="4084147"/>
              <a:ext cx="354813" cy="871441"/>
            </a:xfrm>
            <a:custGeom>
              <a:avLst/>
              <a:gdLst>
                <a:gd name="connsiteX0" fmla="*/ 27241 w 120162"/>
                <a:gd name="connsiteY0" fmla="*/ 969169 h 969169"/>
                <a:gd name="connsiteX1" fmla="*/ 27241 w 120162"/>
                <a:gd name="connsiteY1" fmla="*/ 573881 h 969169"/>
                <a:gd name="connsiteX2" fmla="*/ 120110 w 120162"/>
                <a:gd name="connsiteY2" fmla="*/ 445294 h 969169"/>
                <a:gd name="connsiteX3" fmla="*/ 12953 w 120162"/>
                <a:gd name="connsiteY3" fmla="*/ 302419 h 969169"/>
                <a:gd name="connsiteX4" fmla="*/ 5810 w 120162"/>
                <a:gd name="connsiteY4" fmla="*/ 0 h 969169"/>
                <a:gd name="connsiteX0" fmla="*/ 23077 w 115947"/>
                <a:gd name="connsiteY0" fmla="*/ 969169 h 969169"/>
                <a:gd name="connsiteX1" fmla="*/ 23077 w 115947"/>
                <a:gd name="connsiteY1" fmla="*/ 573881 h 969169"/>
                <a:gd name="connsiteX2" fmla="*/ 115946 w 115947"/>
                <a:gd name="connsiteY2" fmla="*/ 445294 h 969169"/>
                <a:gd name="connsiteX3" fmla="*/ 25458 w 115947"/>
                <a:gd name="connsiteY3" fmla="*/ 316706 h 969169"/>
                <a:gd name="connsiteX4" fmla="*/ 1646 w 115947"/>
                <a:gd name="connsiteY4" fmla="*/ 0 h 969169"/>
                <a:gd name="connsiteX0" fmla="*/ 18778 w 111648"/>
                <a:gd name="connsiteY0" fmla="*/ 954882 h 954882"/>
                <a:gd name="connsiteX1" fmla="*/ 18778 w 111648"/>
                <a:gd name="connsiteY1" fmla="*/ 559594 h 954882"/>
                <a:gd name="connsiteX2" fmla="*/ 111647 w 111648"/>
                <a:gd name="connsiteY2" fmla="*/ 431007 h 954882"/>
                <a:gd name="connsiteX3" fmla="*/ 21159 w 111648"/>
                <a:gd name="connsiteY3" fmla="*/ 302419 h 954882"/>
                <a:gd name="connsiteX4" fmla="*/ 2109 w 111648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92 w 378712"/>
                <a:gd name="connsiteY0" fmla="*/ 881063 h 881063"/>
                <a:gd name="connsiteX1" fmla="*/ 285842 w 378712"/>
                <a:gd name="connsiteY1" fmla="*/ 559594 h 881063"/>
                <a:gd name="connsiteX2" fmla="*/ 378711 w 378712"/>
                <a:gd name="connsiteY2" fmla="*/ 431007 h 881063"/>
                <a:gd name="connsiteX3" fmla="*/ 288223 w 378712"/>
                <a:gd name="connsiteY3" fmla="*/ 302419 h 881063"/>
                <a:gd name="connsiteX4" fmla="*/ 269173 w 378712"/>
                <a:gd name="connsiteY4" fmla="*/ 0 h 881063"/>
                <a:gd name="connsiteX0" fmla="*/ 0 w 378620"/>
                <a:gd name="connsiteY0" fmla="*/ 881063 h 881064"/>
                <a:gd name="connsiteX1" fmla="*/ 285750 w 378620"/>
                <a:gd name="connsiteY1" fmla="*/ 559594 h 881064"/>
                <a:gd name="connsiteX2" fmla="*/ 378619 w 378620"/>
                <a:gd name="connsiteY2" fmla="*/ 431007 h 881064"/>
                <a:gd name="connsiteX3" fmla="*/ 288131 w 378620"/>
                <a:gd name="connsiteY3" fmla="*/ 302419 h 881064"/>
                <a:gd name="connsiteX4" fmla="*/ 269081 w 378620"/>
                <a:gd name="connsiteY4" fmla="*/ 0 h 881064"/>
                <a:gd name="connsiteX0" fmla="*/ 0 w 378620"/>
                <a:gd name="connsiteY0" fmla="*/ 881063 h 881063"/>
                <a:gd name="connsiteX1" fmla="*/ 135731 w 378620"/>
                <a:gd name="connsiteY1" fmla="*/ 766762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1063"/>
                <a:gd name="connsiteX1" fmla="*/ 252413 w 378620"/>
                <a:gd name="connsiteY1" fmla="*/ 845344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2895"/>
                <a:gd name="connsiteX1" fmla="*/ 252413 w 378620"/>
                <a:gd name="connsiteY1" fmla="*/ 845344 h 882895"/>
                <a:gd name="connsiteX2" fmla="*/ 285750 w 378620"/>
                <a:gd name="connsiteY2" fmla="*/ 559594 h 882895"/>
                <a:gd name="connsiteX3" fmla="*/ 378619 w 378620"/>
                <a:gd name="connsiteY3" fmla="*/ 431007 h 882895"/>
                <a:gd name="connsiteX4" fmla="*/ 288131 w 378620"/>
                <a:gd name="connsiteY4" fmla="*/ 302419 h 882895"/>
                <a:gd name="connsiteX5" fmla="*/ 269081 w 378620"/>
                <a:gd name="connsiteY5" fmla="*/ 0 h 882895"/>
                <a:gd name="connsiteX0" fmla="*/ 0 w 378620"/>
                <a:gd name="connsiteY0" fmla="*/ 881063 h 881879"/>
                <a:gd name="connsiteX1" fmla="*/ 252413 w 378620"/>
                <a:gd name="connsiteY1" fmla="*/ 845344 h 881879"/>
                <a:gd name="connsiteX2" fmla="*/ 285750 w 378620"/>
                <a:gd name="connsiteY2" fmla="*/ 559594 h 881879"/>
                <a:gd name="connsiteX3" fmla="*/ 378619 w 378620"/>
                <a:gd name="connsiteY3" fmla="*/ 431007 h 881879"/>
                <a:gd name="connsiteX4" fmla="*/ 288131 w 378620"/>
                <a:gd name="connsiteY4" fmla="*/ 302419 h 881879"/>
                <a:gd name="connsiteX5" fmla="*/ 269081 w 378620"/>
                <a:gd name="connsiteY5" fmla="*/ 0 h 881879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1"/>
                <a:gd name="connsiteY0" fmla="*/ 876300 h 877116"/>
                <a:gd name="connsiteX1" fmla="*/ 252413 w 378621"/>
                <a:gd name="connsiteY1" fmla="*/ 840581 h 877116"/>
                <a:gd name="connsiteX2" fmla="*/ 285750 w 378621"/>
                <a:gd name="connsiteY2" fmla="*/ 554831 h 877116"/>
                <a:gd name="connsiteX3" fmla="*/ 378619 w 378621"/>
                <a:gd name="connsiteY3" fmla="*/ 426244 h 877116"/>
                <a:gd name="connsiteX4" fmla="*/ 288131 w 378621"/>
                <a:gd name="connsiteY4" fmla="*/ 297656 h 877116"/>
                <a:gd name="connsiteX5" fmla="*/ 180975 w 378621"/>
                <a:gd name="connsiteY5" fmla="*/ 164305 h 877116"/>
                <a:gd name="connsiteX6" fmla="*/ 14287 w 378621"/>
                <a:gd name="connsiteY6" fmla="*/ 0 h 877116"/>
                <a:gd name="connsiteX0" fmla="*/ 0 w 378620"/>
                <a:gd name="connsiteY0" fmla="*/ 876300 h 877116"/>
                <a:gd name="connsiteX1" fmla="*/ 252413 w 378620"/>
                <a:gd name="connsiteY1" fmla="*/ 840581 h 877116"/>
                <a:gd name="connsiteX2" fmla="*/ 285750 w 378620"/>
                <a:gd name="connsiteY2" fmla="*/ 554831 h 877116"/>
                <a:gd name="connsiteX3" fmla="*/ 378619 w 378620"/>
                <a:gd name="connsiteY3" fmla="*/ 426244 h 877116"/>
                <a:gd name="connsiteX4" fmla="*/ 288131 w 378620"/>
                <a:gd name="connsiteY4" fmla="*/ 297656 h 877116"/>
                <a:gd name="connsiteX5" fmla="*/ 250031 w 378620"/>
                <a:gd name="connsiteY5" fmla="*/ 40480 h 877116"/>
                <a:gd name="connsiteX6" fmla="*/ 14287 w 378620"/>
                <a:gd name="connsiteY6" fmla="*/ 0 h 877116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7476"/>
                <a:gd name="connsiteX1" fmla="*/ 252413 w 378620"/>
                <a:gd name="connsiteY1" fmla="*/ 841757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122 h 877122"/>
                <a:gd name="connsiteX1" fmla="*/ 290513 w 378620"/>
                <a:gd name="connsiteY1" fmla="*/ 848547 h 877122"/>
                <a:gd name="connsiteX2" fmla="*/ 285750 w 378620"/>
                <a:gd name="connsiteY2" fmla="*/ 555653 h 877122"/>
                <a:gd name="connsiteX3" fmla="*/ 378619 w 378620"/>
                <a:gd name="connsiteY3" fmla="*/ 427066 h 877122"/>
                <a:gd name="connsiteX4" fmla="*/ 288131 w 378620"/>
                <a:gd name="connsiteY4" fmla="*/ 298478 h 877122"/>
                <a:gd name="connsiteX5" fmla="*/ 250031 w 378620"/>
                <a:gd name="connsiteY5" fmla="*/ 41302 h 877122"/>
                <a:gd name="connsiteX6" fmla="*/ 14287 w 378620"/>
                <a:gd name="connsiteY6" fmla="*/ 822 h 877122"/>
                <a:gd name="connsiteX0" fmla="*/ 0 w 378624"/>
                <a:gd name="connsiteY0" fmla="*/ 877543 h 877543"/>
                <a:gd name="connsiteX1" fmla="*/ 290513 w 378624"/>
                <a:gd name="connsiteY1" fmla="*/ 848968 h 877543"/>
                <a:gd name="connsiteX2" fmla="*/ 285750 w 378624"/>
                <a:gd name="connsiteY2" fmla="*/ 556074 h 877543"/>
                <a:gd name="connsiteX3" fmla="*/ 378619 w 378624"/>
                <a:gd name="connsiteY3" fmla="*/ 427487 h 877543"/>
                <a:gd name="connsiteX4" fmla="*/ 280987 w 378624"/>
                <a:gd name="connsiteY4" fmla="*/ 301280 h 877543"/>
                <a:gd name="connsiteX5" fmla="*/ 250031 w 378624"/>
                <a:gd name="connsiteY5" fmla="*/ 41723 h 877543"/>
                <a:gd name="connsiteX6" fmla="*/ 14287 w 378624"/>
                <a:gd name="connsiteY6" fmla="*/ 1243 h 877543"/>
                <a:gd name="connsiteX0" fmla="*/ 0 w 366719"/>
                <a:gd name="connsiteY0" fmla="*/ 877543 h 877543"/>
                <a:gd name="connsiteX1" fmla="*/ 290513 w 366719"/>
                <a:gd name="connsiteY1" fmla="*/ 848968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66719"/>
                <a:gd name="connsiteY0" fmla="*/ 877543 h 877543"/>
                <a:gd name="connsiteX1" fmla="*/ 288132 w 366719"/>
                <a:gd name="connsiteY1" fmla="*/ 839443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54813"/>
                <a:gd name="connsiteY0" fmla="*/ 868018 h 871441"/>
                <a:gd name="connsiteX1" fmla="*/ 276226 w 354813"/>
                <a:gd name="connsiteY1" fmla="*/ 839443 h 871441"/>
                <a:gd name="connsiteX2" fmla="*/ 273844 w 354813"/>
                <a:gd name="connsiteY2" fmla="*/ 556074 h 871441"/>
                <a:gd name="connsiteX3" fmla="*/ 354807 w 354813"/>
                <a:gd name="connsiteY3" fmla="*/ 429869 h 871441"/>
                <a:gd name="connsiteX4" fmla="*/ 269081 w 354813"/>
                <a:gd name="connsiteY4" fmla="*/ 301280 h 871441"/>
                <a:gd name="connsiteX5" fmla="*/ 238125 w 354813"/>
                <a:gd name="connsiteY5" fmla="*/ 41723 h 871441"/>
                <a:gd name="connsiteX6" fmla="*/ 2381 w 354813"/>
                <a:gd name="connsiteY6" fmla="*/ 1243 h 8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13" h="871441">
                  <a:moveTo>
                    <a:pt x="0" y="868018"/>
                  </a:moveTo>
                  <a:cubicBezTo>
                    <a:pt x="55959" y="863255"/>
                    <a:pt x="230585" y="891434"/>
                    <a:pt x="276226" y="839443"/>
                  </a:cubicBezTo>
                  <a:cubicBezTo>
                    <a:pt x="321867" y="787452"/>
                    <a:pt x="260747" y="624336"/>
                    <a:pt x="273844" y="556074"/>
                  </a:cubicBezTo>
                  <a:cubicBezTo>
                    <a:pt x="286941" y="487812"/>
                    <a:pt x="355601" y="472335"/>
                    <a:pt x="354807" y="429869"/>
                  </a:cubicBezTo>
                  <a:cubicBezTo>
                    <a:pt x="354013" y="387403"/>
                    <a:pt x="288528" y="365971"/>
                    <a:pt x="269081" y="301280"/>
                  </a:cubicBezTo>
                  <a:cubicBezTo>
                    <a:pt x="249634" y="236589"/>
                    <a:pt x="282575" y="91729"/>
                    <a:pt x="238125" y="41723"/>
                  </a:cubicBezTo>
                  <a:cubicBezTo>
                    <a:pt x="193675" y="-8283"/>
                    <a:pt x="51594" y="52"/>
                    <a:pt x="2381" y="1243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5" name="Freihandform 234"/>
            <p:cNvSpPr/>
            <p:nvPr/>
          </p:nvSpPr>
          <p:spPr>
            <a:xfrm rot="10800000" flipH="1" flipV="1">
              <a:off x="-1752880" y="4013702"/>
              <a:ext cx="1014653" cy="398038"/>
            </a:xfrm>
            <a:custGeom>
              <a:avLst/>
              <a:gdLst>
                <a:gd name="connsiteX0" fmla="*/ 321374 w 326465"/>
                <a:gd name="connsiteY0" fmla="*/ 0 h 552897"/>
                <a:gd name="connsiteX1" fmla="*/ 318993 w 326465"/>
                <a:gd name="connsiteY1" fmla="*/ 485775 h 552897"/>
                <a:gd name="connsiteX2" fmla="*/ 249937 w 326465"/>
                <a:gd name="connsiteY2" fmla="*/ 545306 h 552897"/>
                <a:gd name="connsiteX3" fmla="*/ 76105 w 326465"/>
                <a:gd name="connsiteY3" fmla="*/ 545306 h 552897"/>
                <a:gd name="connsiteX4" fmla="*/ 7049 w 326465"/>
                <a:gd name="connsiteY4" fmla="*/ 483393 h 552897"/>
                <a:gd name="connsiteX5" fmla="*/ 2287 w 326465"/>
                <a:gd name="connsiteY5" fmla="*/ 40481 h 552897"/>
                <a:gd name="connsiteX6" fmla="*/ 2287 w 326465"/>
                <a:gd name="connsiteY6" fmla="*/ 40481 h 552897"/>
                <a:gd name="connsiteX0" fmla="*/ 321374 w 325541"/>
                <a:gd name="connsiteY0" fmla="*/ 0 h 552897"/>
                <a:gd name="connsiteX1" fmla="*/ 318993 w 325541"/>
                <a:gd name="connsiteY1" fmla="*/ 485775 h 552897"/>
                <a:gd name="connsiteX2" fmla="*/ 249937 w 325541"/>
                <a:gd name="connsiteY2" fmla="*/ 545306 h 552897"/>
                <a:gd name="connsiteX3" fmla="*/ 76105 w 325541"/>
                <a:gd name="connsiteY3" fmla="*/ 545306 h 552897"/>
                <a:gd name="connsiteX4" fmla="*/ 7049 w 325541"/>
                <a:gd name="connsiteY4" fmla="*/ 483393 h 552897"/>
                <a:gd name="connsiteX5" fmla="*/ 2287 w 325541"/>
                <a:gd name="connsiteY5" fmla="*/ 40481 h 552897"/>
                <a:gd name="connsiteX6" fmla="*/ 2287 w 325541"/>
                <a:gd name="connsiteY6" fmla="*/ 40481 h 552897"/>
                <a:gd name="connsiteX0" fmla="*/ 319588 w 323755"/>
                <a:gd name="connsiteY0" fmla="*/ 0 h 552897"/>
                <a:gd name="connsiteX1" fmla="*/ 317207 w 323755"/>
                <a:gd name="connsiteY1" fmla="*/ 485775 h 552897"/>
                <a:gd name="connsiteX2" fmla="*/ 248151 w 323755"/>
                <a:gd name="connsiteY2" fmla="*/ 545306 h 552897"/>
                <a:gd name="connsiteX3" fmla="*/ 74319 w 323755"/>
                <a:gd name="connsiteY3" fmla="*/ 545306 h 552897"/>
                <a:gd name="connsiteX4" fmla="*/ 5263 w 323755"/>
                <a:gd name="connsiteY4" fmla="*/ 483393 h 552897"/>
                <a:gd name="connsiteX5" fmla="*/ 501 w 323755"/>
                <a:gd name="connsiteY5" fmla="*/ 40481 h 552897"/>
                <a:gd name="connsiteX6" fmla="*/ 501 w 323755"/>
                <a:gd name="connsiteY6" fmla="*/ 40481 h 552897"/>
                <a:gd name="connsiteX0" fmla="*/ 666987 w 667046"/>
                <a:gd name="connsiteY0" fmla="*/ 0 h 528516"/>
                <a:gd name="connsiteX1" fmla="*/ 317207 w 667046"/>
                <a:gd name="connsiteY1" fmla="*/ 461394 h 528516"/>
                <a:gd name="connsiteX2" fmla="*/ 248151 w 667046"/>
                <a:gd name="connsiteY2" fmla="*/ 520925 h 528516"/>
                <a:gd name="connsiteX3" fmla="*/ 74319 w 667046"/>
                <a:gd name="connsiteY3" fmla="*/ 520925 h 528516"/>
                <a:gd name="connsiteX4" fmla="*/ 5263 w 667046"/>
                <a:gd name="connsiteY4" fmla="*/ 459012 h 528516"/>
                <a:gd name="connsiteX5" fmla="*/ 501 w 667046"/>
                <a:gd name="connsiteY5" fmla="*/ 16100 h 528516"/>
                <a:gd name="connsiteX6" fmla="*/ 501 w 667046"/>
                <a:gd name="connsiteY6" fmla="*/ 16100 h 528516"/>
                <a:gd name="connsiteX0" fmla="*/ 666987 w 666987"/>
                <a:gd name="connsiteY0" fmla="*/ 0 h 528516"/>
                <a:gd name="connsiteX1" fmla="*/ 317207 w 666987"/>
                <a:gd name="connsiteY1" fmla="*/ 461394 h 528516"/>
                <a:gd name="connsiteX2" fmla="*/ 248151 w 666987"/>
                <a:gd name="connsiteY2" fmla="*/ 520925 h 528516"/>
                <a:gd name="connsiteX3" fmla="*/ 74319 w 666987"/>
                <a:gd name="connsiteY3" fmla="*/ 520925 h 528516"/>
                <a:gd name="connsiteX4" fmla="*/ 5263 w 666987"/>
                <a:gd name="connsiteY4" fmla="*/ 459012 h 528516"/>
                <a:gd name="connsiteX5" fmla="*/ 501 w 666987"/>
                <a:gd name="connsiteY5" fmla="*/ 16100 h 528516"/>
                <a:gd name="connsiteX6" fmla="*/ 501 w 666987"/>
                <a:gd name="connsiteY6" fmla="*/ 16100 h 528516"/>
                <a:gd name="connsiteX0" fmla="*/ 666987 w 666987"/>
                <a:gd name="connsiteY0" fmla="*/ 0 h 528516"/>
                <a:gd name="connsiteX1" fmla="*/ 458388 w 666987"/>
                <a:gd name="connsiteY1" fmla="*/ 225679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12374 h 540890"/>
                <a:gd name="connsiteX1" fmla="*/ 356071 w 666987"/>
                <a:gd name="connsiteY1" fmla="*/ 49098 h 540890"/>
                <a:gd name="connsiteX2" fmla="*/ 317207 w 666987"/>
                <a:gd name="connsiteY2" fmla="*/ 473768 h 540890"/>
                <a:gd name="connsiteX3" fmla="*/ 248151 w 666987"/>
                <a:gd name="connsiteY3" fmla="*/ 533299 h 540890"/>
                <a:gd name="connsiteX4" fmla="*/ 74319 w 666987"/>
                <a:gd name="connsiteY4" fmla="*/ 533299 h 540890"/>
                <a:gd name="connsiteX5" fmla="*/ 5263 w 666987"/>
                <a:gd name="connsiteY5" fmla="*/ 471386 h 540890"/>
                <a:gd name="connsiteX6" fmla="*/ 501 w 666987"/>
                <a:gd name="connsiteY6" fmla="*/ 28474 h 540890"/>
                <a:gd name="connsiteX7" fmla="*/ 501 w 666987"/>
                <a:gd name="connsiteY7" fmla="*/ 28474 h 540890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30498"/>
                <a:gd name="connsiteX1" fmla="*/ 356071 w 666987"/>
                <a:gd name="connsiteY1" fmla="*/ 36724 h 530498"/>
                <a:gd name="connsiteX2" fmla="*/ 317207 w 666987"/>
                <a:gd name="connsiteY2" fmla="*/ 430918 h 530498"/>
                <a:gd name="connsiteX3" fmla="*/ 248151 w 666987"/>
                <a:gd name="connsiteY3" fmla="*/ 520925 h 530498"/>
                <a:gd name="connsiteX4" fmla="*/ 74319 w 666987"/>
                <a:gd name="connsiteY4" fmla="*/ 520925 h 530498"/>
                <a:gd name="connsiteX5" fmla="*/ 5263 w 666987"/>
                <a:gd name="connsiteY5" fmla="*/ 459012 h 530498"/>
                <a:gd name="connsiteX6" fmla="*/ 501 w 666987"/>
                <a:gd name="connsiteY6" fmla="*/ 16100 h 530498"/>
                <a:gd name="connsiteX7" fmla="*/ 501 w 666987"/>
                <a:gd name="connsiteY7" fmla="*/ 16100 h 530498"/>
                <a:gd name="connsiteX0" fmla="*/ 1004368 w 1004368"/>
                <a:gd name="connsiteY0" fmla="*/ 20046 h 550546"/>
                <a:gd name="connsiteX1" fmla="*/ 693452 w 1004368"/>
                <a:gd name="connsiteY1" fmla="*/ 56770 h 550546"/>
                <a:gd name="connsiteX2" fmla="*/ 654588 w 1004368"/>
                <a:gd name="connsiteY2" fmla="*/ 450964 h 550546"/>
                <a:gd name="connsiteX3" fmla="*/ 585532 w 1004368"/>
                <a:gd name="connsiteY3" fmla="*/ 540971 h 550546"/>
                <a:gd name="connsiteX4" fmla="*/ 411700 w 1004368"/>
                <a:gd name="connsiteY4" fmla="*/ 540971 h 550546"/>
                <a:gd name="connsiteX5" fmla="*/ 342644 w 1004368"/>
                <a:gd name="connsiteY5" fmla="*/ 479058 h 550546"/>
                <a:gd name="connsiteX6" fmla="*/ 337882 w 1004368"/>
                <a:gd name="connsiteY6" fmla="*/ 36146 h 550546"/>
                <a:gd name="connsiteX7" fmla="*/ 0 w 1004368"/>
                <a:gd name="connsiteY7" fmla="*/ 23956 h 550546"/>
                <a:gd name="connsiteX0" fmla="*/ 1004368 w 1004368"/>
                <a:gd name="connsiteY0" fmla="*/ 2675 h 533173"/>
                <a:gd name="connsiteX1" fmla="*/ 693452 w 1004368"/>
                <a:gd name="connsiteY1" fmla="*/ 39399 h 533173"/>
                <a:gd name="connsiteX2" fmla="*/ 654588 w 1004368"/>
                <a:gd name="connsiteY2" fmla="*/ 433593 h 533173"/>
                <a:gd name="connsiteX3" fmla="*/ 585532 w 1004368"/>
                <a:gd name="connsiteY3" fmla="*/ 523600 h 533173"/>
                <a:gd name="connsiteX4" fmla="*/ 411700 w 1004368"/>
                <a:gd name="connsiteY4" fmla="*/ 523600 h 533173"/>
                <a:gd name="connsiteX5" fmla="*/ 342644 w 1004368"/>
                <a:gd name="connsiteY5" fmla="*/ 461687 h 533173"/>
                <a:gd name="connsiteX6" fmla="*/ 337882 w 1004368"/>
                <a:gd name="connsiteY6" fmla="*/ 18775 h 533173"/>
                <a:gd name="connsiteX7" fmla="*/ 0 w 1004368"/>
                <a:gd name="connsiteY7" fmla="*/ 6585 h 533173"/>
                <a:gd name="connsiteX0" fmla="*/ 1004368 w 1004368"/>
                <a:gd name="connsiteY0" fmla="*/ 3549 h 534048"/>
                <a:gd name="connsiteX1" fmla="*/ 693452 w 1004368"/>
                <a:gd name="connsiteY1" fmla="*/ 40273 h 534048"/>
                <a:gd name="connsiteX2" fmla="*/ 654588 w 1004368"/>
                <a:gd name="connsiteY2" fmla="*/ 434467 h 534048"/>
                <a:gd name="connsiteX3" fmla="*/ 585532 w 1004368"/>
                <a:gd name="connsiteY3" fmla="*/ 524474 h 534048"/>
                <a:gd name="connsiteX4" fmla="*/ 411700 w 1004368"/>
                <a:gd name="connsiteY4" fmla="*/ 524474 h 534048"/>
                <a:gd name="connsiteX5" fmla="*/ 342644 w 1004368"/>
                <a:gd name="connsiteY5" fmla="*/ 462561 h 534048"/>
                <a:gd name="connsiteX6" fmla="*/ 337882 w 1004368"/>
                <a:gd name="connsiteY6" fmla="*/ 19649 h 534048"/>
                <a:gd name="connsiteX7" fmla="*/ 0 w 1004368"/>
                <a:gd name="connsiteY7" fmla="*/ 7459 h 534048"/>
                <a:gd name="connsiteX0" fmla="*/ 1004368 w 1004368"/>
                <a:gd name="connsiteY0" fmla="*/ 16458 h 549958"/>
                <a:gd name="connsiteX1" fmla="*/ 693452 w 1004368"/>
                <a:gd name="connsiteY1" fmla="*/ 53182 h 549958"/>
                <a:gd name="connsiteX2" fmla="*/ 654588 w 1004368"/>
                <a:gd name="connsiteY2" fmla="*/ 447376 h 549958"/>
                <a:gd name="connsiteX3" fmla="*/ 585532 w 1004368"/>
                <a:gd name="connsiteY3" fmla="*/ 537383 h 549958"/>
                <a:gd name="connsiteX4" fmla="*/ 411700 w 1004368"/>
                <a:gd name="connsiteY4" fmla="*/ 537383 h 549958"/>
                <a:gd name="connsiteX5" fmla="*/ 349781 w 1004368"/>
                <a:gd name="connsiteY5" fmla="*/ 426707 h 549958"/>
                <a:gd name="connsiteX6" fmla="*/ 337882 w 1004368"/>
                <a:gd name="connsiteY6" fmla="*/ 32558 h 549958"/>
                <a:gd name="connsiteX7" fmla="*/ 0 w 1004368"/>
                <a:gd name="connsiteY7" fmla="*/ 20368 h 549958"/>
                <a:gd name="connsiteX0" fmla="*/ 1004368 w 1004368"/>
                <a:gd name="connsiteY0" fmla="*/ 16458 h 551069"/>
                <a:gd name="connsiteX1" fmla="*/ 693452 w 1004368"/>
                <a:gd name="connsiteY1" fmla="*/ 53182 h 551069"/>
                <a:gd name="connsiteX2" fmla="*/ 654588 w 1004368"/>
                <a:gd name="connsiteY2" fmla="*/ 429090 h 551069"/>
                <a:gd name="connsiteX3" fmla="*/ 585532 w 1004368"/>
                <a:gd name="connsiteY3" fmla="*/ 537383 h 551069"/>
                <a:gd name="connsiteX4" fmla="*/ 411700 w 1004368"/>
                <a:gd name="connsiteY4" fmla="*/ 537383 h 551069"/>
                <a:gd name="connsiteX5" fmla="*/ 349781 w 1004368"/>
                <a:gd name="connsiteY5" fmla="*/ 426707 h 551069"/>
                <a:gd name="connsiteX6" fmla="*/ 337882 w 1004368"/>
                <a:gd name="connsiteY6" fmla="*/ 32558 h 551069"/>
                <a:gd name="connsiteX7" fmla="*/ 0 w 1004368"/>
                <a:gd name="connsiteY7" fmla="*/ 20368 h 551069"/>
                <a:gd name="connsiteX0" fmla="*/ 1013886 w 1013886"/>
                <a:gd name="connsiteY0" fmla="*/ 13208 h 547819"/>
                <a:gd name="connsiteX1" fmla="*/ 702970 w 1013886"/>
                <a:gd name="connsiteY1" fmla="*/ 49932 h 547819"/>
                <a:gd name="connsiteX2" fmla="*/ 664106 w 1013886"/>
                <a:gd name="connsiteY2" fmla="*/ 425840 h 547819"/>
                <a:gd name="connsiteX3" fmla="*/ 595050 w 1013886"/>
                <a:gd name="connsiteY3" fmla="*/ 534133 h 547819"/>
                <a:gd name="connsiteX4" fmla="*/ 421218 w 1013886"/>
                <a:gd name="connsiteY4" fmla="*/ 534133 h 547819"/>
                <a:gd name="connsiteX5" fmla="*/ 359299 w 1013886"/>
                <a:gd name="connsiteY5" fmla="*/ 423457 h 547819"/>
                <a:gd name="connsiteX6" fmla="*/ 347400 w 1013886"/>
                <a:gd name="connsiteY6" fmla="*/ 29308 h 547819"/>
                <a:gd name="connsiteX7" fmla="*/ 0 w 1013886"/>
                <a:gd name="connsiteY7" fmla="*/ 26261 h 547819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54539 w 1013886"/>
                <a:gd name="connsiteY6" fmla="*/ 19148 h 534611"/>
                <a:gd name="connsiteX7" fmla="*/ 0 w 1013886"/>
                <a:gd name="connsiteY7" fmla="*/ 13053 h 534611"/>
                <a:gd name="connsiteX0" fmla="*/ 1013886 w 1013886"/>
                <a:gd name="connsiteY0" fmla="*/ 10520 h 545517"/>
                <a:gd name="connsiteX1" fmla="*/ 702970 w 1013886"/>
                <a:gd name="connsiteY1" fmla="*/ 47244 h 545517"/>
                <a:gd name="connsiteX2" fmla="*/ 664106 w 1013886"/>
                <a:gd name="connsiteY2" fmla="*/ 423152 h 545517"/>
                <a:gd name="connsiteX3" fmla="*/ 595050 w 1013886"/>
                <a:gd name="connsiteY3" fmla="*/ 531445 h 545517"/>
                <a:gd name="connsiteX4" fmla="*/ 421218 w 1013886"/>
                <a:gd name="connsiteY4" fmla="*/ 531445 h 545517"/>
                <a:gd name="connsiteX5" fmla="*/ 368817 w 1013886"/>
                <a:gd name="connsiteY5" fmla="*/ 414673 h 545517"/>
                <a:gd name="connsiteX6" fmla="*/ 354539 w 1013886"/>
                <a:gd name="connsiteY6" fmla="*/ 29668 h 545517"/>
                <a:gd name="connsiteX7" fmla="*/ 0 w 1013886"/>
                <a:gd name="connsiteY7" fmla="*/ 23573 h 545517"/>
                <a:gd name="connsiteX0" fmla="*/ 1013886 w 1013886"/>
                <a:gd name="connsiteY0" fmla="*/ 10521 h 545517"/>
                <a:gd name="connsiteX1" fmla="*/ 702970 w 1013886"/>
                <a:gd name="connsiteY1" fmla="*/ 47245 h 545517"/>
                <a:gd name="connsiteX2" fmla="*/ 664106 w 1013886"/>
                <a:gd name="connsiteY2" fmla="*/ 423153 h 545517"/>
                <a:gd name="connsiteX3" fmla="*/ 595050 w 1013886"/>
                <a:gd name="connsiteY3" fmla="*/ 531446 h 545517"/>
                <a:gd name="connsiteX4" fmla="*/ 421218 w 1013886"/>
                <a:gd name="connsiteY4" fmla="*/ 531446 h 545517"/>
                <a:gd name="connsiteX5" fmla="*/ 368817 w 1013886"/>
                <a:gd name="connsiteY5" fmla="*/ 414674 h 545517"/>
                <a:gd name="connsiteX6" fmla="*/ 354539 w 1013886"/>
                <a:gd name="connsiteY6" fmla="*/ 29669 h 545517"/>
                <a:gd name="connsiteX7" fmla="*/ 0 w 1013886"/>
                <a:gd name="connsiteY7" fmla="*/ 23574 h 545517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26463"/>
                <a:gd name="connsiteX1" fmla="*/ 702970 w 1013886"/>
                <a:gd name="connsiteY1" fmla="*/ 36724 h 526463"/>
                <a:gd name="connsiteX2" fmla="*/ 664106 w 1013886"/>
                <a:gd name="connsiteY2" fmla="*/ 412632 h 526463"/>
                <a:gd name="connsiteX3" fmla="*/ 595050 w 1013886"/>
                <a:gd name="connsiteY3" fmla="*/ 520925 h 526463"/>
                <a:gd name="connsiteX4" fmla="*/ 428357 w 1013886"/>
                <a:gd name="connsiteY4" fmla="*/ 499593 h 526463"/>
                <a:gd name="connsiteX5" fmla="*/ 368817 w 1013886"/>
                <a:gd name="connsiteY5" fmla="*/ 404153 h 526463"/>
                <a:gd name="connsiteX6" fmla="*/ 354539 w 1013886"/>
                <a:gd name="connsiteY6" fmla="*/ 19148 h 526463"/>
                <a:gd name="connsiteX7" fmla="*/ 0 w 1013886"/>
                <a:gd name="connsiteY7" fmla="*/ 13053 h 526463"/>
                <a:gd name="connsiteX0" fmla="*/ 1013886 w 1013886"/>
                <a:gd name="connsiteY0" fmla="*/ 0 h 509429"/>
                <a:gd name="connsiteX1" fmla="*/ 702970 w 1013886"/>
                <a:gd name="connsiteY1" fmla="*/ 36724 h 509429"/>
                <a:gd name="connsiteX2" fmla="*/ 664106 w 1013886"/>
                <a:gd name="connsiteY2" fmla="*/ 412632 h 509429"/>
                <a:gd name="connsiteX3" fmla="*/ 597430 w 1013886"/>
                <a:gd name="connsiteY3" fmla="*/ 496544 h 509429"/>
                <a:gd name="connsiteX4" fmla="*/ 428357 w 1013886"/>
                <a:gd name="connsiteY4" fmla="*/ 499593 h 509429"/>
                <a:gd name="connsiteX5" fmla="*/ 368817 w 1013886"/>
                <a:gd name="connsiteY5" fmla="*/ 404153 h 509429"/>
                <a:gd name="connsiteX6" fmla="*/ 354539 w 1013886"/>
                <a:gd name="connsiteY6" fmla="*/ 19148 h 509429"/>
                <a:gd name="connsiteX7" fmla="*/ 0 w 1013886"/>
                <a:gd name="connsiteY7" fmla="*/ 13053 h 509429"/>
                <a:gd name="connsiteX0" fmla="*/ 1013886 w 1013886"/>
                <a:gd name="connsiteY0" fmla="*/ 0 h 509430"/>
                <a:gd name="connsiteX1" fmla="*/ 702970 w 1013886"/>
                <a:gd name="connsiteY1" fmla="*/ 36724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79175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3102 h 512532"/>
                <a:gd name="connsiteX1" fmla="*/ 667278 w 1013886"/>
                <a:gd name="connsiteY1" fmla="*/ 45922 h 512532"/>
                <a:gd name="connsiteX2" fmla="*/ 656967 w 1013886"/>
                <a:gd name="connsiteY2" fmla="*/ 415734 h 512532"/>
                <a:gd name="connsiteX3" fmla="*/ 597430 w 1013886"/>
                <a:gd name="connsiteY3" fmla="*/ 499646 h 512532"/>
                <a:gd name="connsiteX4" fmla="*/ 428357 w 1013886"/>
                <a:gd name="connsiteY4" fmla="*/ 502695 h 512532"/>
                <a:gd name="connsiteX5" fmla="*/ 368817 w 1013886"/>
                <a:gd name="connsiteY5" fmla="*/ 407255 h 512532"/>
                <a:gd name="connsiteX6" fmla="*/ 354539 w 1013886"/>
                <a:gd name="connsiteY6" fmla="*/ 22250 h 512532"/>
                <a:gd name="connsiteX7" fmla="*/ 0 w 1013886"/>
                <a:gd name="connsiteY7" fmla="*/ 16155 h 512532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56967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886" h="509430">
                  <a:moveTo>
                    <a:pt x="1013886" y="0"/>
                  </a:moveTo>
                  <a:cubicBezTo>
                    <a:pt x="936290" y="4088"/>
                    <a:pt x="695831" y="-4619"/>
                    <a:pt x="667278" y="42820"/>
                  </a:cubicBezTo>
                  <a:cubicBezTo>
                    <a:pt x="638725" y="90259"/>
                    <a:pt x="668608" y="337011"/>
                    <a:pt x="656967" y="412632"/>
                  </a:cubicBezTo>
                  <a:cubicBezTo>
                    <a:pt x="645326" y="488253"/>
                    <a:pt x="635532" y="482051"/>
                    <a:pt x="597430" y="496544"/>
                  </a:cubicBezTo>
                  <a:cubicBezTo>
                    <a:pt x="559328" y="511037"/>
                    <a:pt x="466459" y="514992"/>
                    <a:pt x="428357" y="499593"/>
                  </a:cubicBezTo>
                  <a:cubicBezTo>
                    <a:pt x="390255" y="484195"/>
                    <a:pt x="381120" y="484227"/>
                    <a:pt x="368817" y="404153"/>
                  </a:cubicBezTo>
                  <a:cubicBezTo>
                    <a:pt x="356514" y="324079"/>
                    <a:pt x="389834" y="56901"/>
                    <a:pt x="354539" y="19148"/>
                  </a:cubicBezTo>
                  <a:cubicBezTo>
                    <a:pt x="319244" y="-18605"/>
                    <a:pt x="112627" y="17116"/>
                    <a:pt x="0" y="130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Freihandform 235"/>
            <p:cNvSpPr/>
            <p:nvPr/>
          </p:nvSpPr>
          <p:spPr>
            <a:xfrm rot="10800000">
              <a:off x="-1103594" y="4074622"/>
              <a:ext cx="354813" cy="871441"/>
            </a:xfrm>
            <a:custGeom>
              <a:avLst/>
              <a:gdLst>
                <a:gd name="connsiteX0" fmla="*/ 27241 w 120162"/>
                <a:gd name="connsiteY0" fmla="*/ 969169 h 969169"/>
                <a:gd name="connsiteX1" fmla="*/ 27241 w 120162"/>
                <a:gd name="connsiteY1" fmla="*/ 573881 h 969169"/>
                <a:gd name="connsiteX2" fmla="*/ 120110 w 120162"/>
                <a:gd name="connsiteY2" fmla="*/ 445294 h 969169"/>
                <a:gd name="connsiteX3" fmla="*/ 12953 w 120162"/>
                <a:gd name="connsiteY3" fmla="*/ 302419 h 969169"/>
                <a:gd name="connsiteX4" fmla="*/ 5810 w 120162"/>
                <a:gd name="connsiteY4" fmla="*/ 0 h 969169"/>
                <a:gd name="connsiteX0" fmla="*/ 23077 w 115947"/>
                <a:gd name="connsiteY0" fmla="*/ 969169 h 969169"/>
                <a:gd name="connsiteX1" fmla="*/ 23077 w 115947"/>
                <a:gd name="connsiteY1" fmla="*/ 573881 h 969169"/>
                <a:gd name="connsiteX2" fmla="*/ 115946 w 115947"/>
                <a:gd name="connsiteY2" fmla="*/ 445294 h 969169"/>
                <a:gd name="connsiteX3" fmla="*/ 25458 w 115947"/>
                <a:gd name="connsiteY3" fmla="*/ 316706 h 969169"/>
                <a:gd name="connsiteX4" fmla="*/ 1646 w 115947"/>
                <a:gd name="connsiteY4" fmla="*/ 0 h 969169"/>
                <a:gd name="connsiteX0" fmla="*/ 18778 w 111648"/>
                <a:gd name="connsiteY0" fmla="*/ 954882 h 954882"/>
                <a:gd name="connsiteX1" fmla="*/ 18778 w 111648"/>
                <a:gd name="connsiteY1" fmla="*/ 559594 h 954882"/>
                <a:gd name="connsiteX2" fmla="*/ 111647 w 111648"/>
                <a:gd name="connsiteY2" fmla="*/ 431007 h 954882"/>
                <a:gd name="connsiteX3" fmla="*/ 21159 w 111648"/>
                <a:gd name="connsiteY3" fmla="*/ 302419 h 954882"/>
                <a:gd name="connsiteX4" fmla="*/ 2109 w 111648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92 w 378712"/>
                <a:gd name="connsiteY0" fmla="*/ 881063 h 881063"/>
                <a:gd name="connsiteX1" fmla="*/ 285842 w 378712"/>
                <a:gd name="connsiteY1" fmla="*/ 559594 h 881063"/>
                <a:gd name="connsiteX2" fmla="*/ 378711 w 378712"/>
                <a:gd name="connsiteY2" fmla="*/ 431007 h 881063"/>
                <a:gd name="connsiteX3" fmla="*/ 288223 w 378712"/>
                <a:gd name="connsiteY3" fmla="*/ 302419 h 881063"/>
                <a:gd name="connsiteX4" fmla="*/ 269173 w 378712"/>
                <a:gd name="connsiteY4" fmla="*/ 0 h 881063"/>
                <a:gd name="connsiteX0" fmla="*/ 0 w 378620"/>
                <a:gd name="connsiteY0" fmla="*/ 881063 h 881064"/>
                <a:gd name="connsiteX1" fmla="*/ 285750 w 378620"/>
                <a:gd name="connsiteY1" fmla="*/ 559594 h 881064"/>
                <a:gd name="connsiteX2" fmla="*/ 378619 w 378620"/>
                <a:gd name="connsiteY2" fmla="*/ 431007 h 881064"/>
                <a:gd name="connsiteX3" fmla="*/ 288131 w 378620"/>
                <a:gd name="connsiteY3" fmla="*/ 302419 h 881064"/>
                <a:gd name="connsiteX4" fmla="*/ 269081 w 378620"/>
                <a:gd name="connsiteY4" fmla="*/ 0 h 881064"/>
                <a:gd name="connsiteX0" fmla="*/ 0 w 378620"/>
                <a:gd name="connsiteY0" fmla="*/ 881063 h 881063"/>
                <a:gd name="connsiteX1" fmla="*/ 135731 w 378620"/>
                <a:gd name="connsiteY1" fmla="*/ 766762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1063"/>
                <a:gd name="connsiteX1" fmla="*/ 252413 w 378620"/>
                <a:gd name="connsiteY1" fmla="*/ 845344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2895"/>
                <a:gd name="connsiteX1" fmla="*/ 252413 w 378620"/>
                <a:gd name="connsiteY1" fmla="*/ 845344 h 882895"/>
                <a:gd name="connsiteX2" fmla="*/ 285750 w 378620"/>
                <a:gd name="connsiteY2" fmla="*/ 559594 h 882895"/>
                <a:gd name="connsiteX3" fmla="*/ 378619 w 378620"/>
                <a:gd name="connsiteY3" fmla="*/ 431007 h 882895"/>
                <a:gd name="connsiteX4" fmla="*/ 288131 w 378620"/>
                <a:gd name="connsiteY4" fmla="*/ 302419 h 882895"/>
                <a:gd name="connsiteX5" fmla="*/ 269081 w 378620"/>
                <a:gd name="connsiteY5" fmla="*/ 0 h 882895"/>
                <a:gd name="connsiteX0" fmla="*/ 0 w 378620"/>
                <a:gd name="connsiteY0" fmla="*/ 881063 h 881879"/>
                <a:gd name="connsiteX1" fmla="*/ 252413 w 378620"/>
                <a:gd name="connsiteY1" fmla="*/ 845344 h 881879"/>
                <a:gd name="connsiteX2" fmla="*/ 285750 w 378620"/>
                <a:gd name="connsiteY2" fmla="*/ 559594 h 881879"/>
                <a:gd name="connsiteX3" fmla="*/ 378619 w 378620"/>
                <a:gd name="connsiteY3" fmla="*/ 431007 h 881879"/>
                <a:gd name="connsiteX4" fmla="*/ 288131 w 378620"/>
                <a:gd name="connsiteY4" fmla="*/ 302419 h 881879"/>
                <a:gd name="connsiteX5" fmla="*/ 269081 w 378620"/>
                <a:gd name="connsiteY5" fmla="*/ 0 h 881879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1"/>
                <a:gd name="connsiteY0" fmla="*/ 876300 h 877116"/>
                <a:gd name="connsiteX1" fmla="*/ 252413 w 378621"/>
                <a:gd name="connsiteY1" fmla="*/ 840581 h 877116"/>
                <a:gd name="connsiteX2" fmla="*/ 285750 w 378621"/>
                <a:gd name="connsiteY2" fmla="*/ 554831 h 877116"/>
                <a:gd name="connsiteX3" fmla="*/ 378619 w 378621"/>
                <a:gd name="connsiteY3" fmla="*/ 426244 h 877116"/>
                <a:gd name="connsiteX4" fmla="*/ 288131 w 378621"/>
                <a:gd name="connsiteY4" fmla="*/ 297656 h 877116"/>
                <a:gd name="connsiteX5" fmla="*/ 180975 w 378621"/>
                <a:gd name="connsiteY5" fmla="*/ 164305 h 877116"/>
                <a:gd name="connsiteX6" fmla="*/ 14287 w 378621"/>
                <a:gd name="connsiteY6" fmla="*/ 0 h 877116"/>
                <a:gd name="connsiteX0" fmla="*/ 0 w 378620"/>
                <a:gd name="connsiteY0" fmla="*/ 876300 h 877116"/>
                <a:gd name="connsiteX1" fmla="*/ 252413 w 378620"/>
                <a:gd name="connsiteY1" fmla="*/ 840581 h 877116"/>
                <a:gd name="connsiteX2" fmla="*/ 285750 w 378620"/>
                <a:gd name="connsiteY2" fmla="*/ 554831 h 877116"/>
                <a:gd name="connsiteX3" fmla="*/ 378619 w 378620"/>
                <a:gd name="connsiteY3" fmla="*/ 426244 h 877116"/>
                <a:gd name="connsiteX4" fmla="*/ 288131 w 378620"/>
                <a:gd name="connsiteY4" fmla="*/ 297656 h 877116"/>
                <a:gd name="connsiteX5" fmla="*/ 250031 w 378620"/>
                <a:gd name="connsiteY5" fmla="*/ 40480 h 877116"/>
                <a:gd name="connsiteX6" fmla="*/ 14287 w 378620"/>
                <a:gd name="connsiteY6" fmla="*/ 0 h 877116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7476"/>
                <a:gd name="connsiteX1" fmla="*/ 252413 w 378620"/>
                <a:gd name="connsiteY1" fmla="*/ 841757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122 h 877122"/>
                <a:gd name="connsiteX1" fmla="*/ 290513 w 378620"/>
                <a:gd name="connsiteY1" fmla="*/ 848547 h 877122"/>
                <a:gd name="connsiteX2" fmla="*/ 285750 w 378620"/>
                <a:gd name="connsiteY2" fmla="*/ 555653 h 877122"/>
                <a:gd name="connsiteX3" fmla="*/ 378619 w 378620"/>
                <a:gd name="connsiteY3" fmla="*/ 427066 h 877122"/>
                <a:gd name="connsiteX4" fmla="*/ 288131 w 378620"/>
                <a:gd name="connsiteY4" fmla="*/ 298478 h 877122"/>
                <a:gd name="connsiteX5" fmla="*/ 250031 w 378620"/>
                <a:gd name="connsiteY5" fmla="*/ 41302 h 877122"/>
                <a:gd name="connsiteX6" fmla="*/ 14287 w 378620"/>
                <a:gd name="connsiteY6" fmla="*/ 822 h 877122"/>
                <a:gd name="connsiteX0" fmla="*/ 0 w 378624"/>
                <a:gd name="connsiteY0" fmla="*/ 877543 h 877543"/>
                <a:gd name="connsiteX1" fmla="*/ 290513 w 378624"/>
                <a:gd name="connsiteY1" fmla="*/ 848968 h 877543"/>
                <a:gd name="connsiteX2" fmla="*/ 285750 w 378624"/>
                <a:gd name="connsiteY2" fmla="*/ 556074 h 877543"/>
                <a:gd name="connsiteX3" fmla="*/ 378619 w 378624"/>
                <a:gd name="connsiteY3" fmla="*/ 427487 h 877543"/>
                <a:gd name="connsiteX4" fmla="*/ 280987 w 378624"/>
                <a:gd name="connsiteY4" fmla="*/ 301280 h 877543"/>
                <a:gd name="connsiteX5" fmla="*/ 250031 w 378624"/>
                <a:gd name="connsiteY5" fmla="*/ 41723 h 877543"/>
                <a:gd name="connsiteX6" fmla="*/ 14287 w 378624"/>
                <a:gd name="connsiteY6" fmla="*/ 1243 h 877543"/>
                <a:gd name="connsiteX0" fmla="*/ 0 w 366719"/>
                <a:gd name="connsiteY0" fmla="*/ 877543 h 877543"/>
                <a:gd name="connsiteX1" fmla="*/ 290513 w 366719"/>
                <a:gd name="connsiteY1" fmla="*/ 848968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66719"/>
                <a:gd name="connsiteY0" fmla="*/ 877543 h 877543"/>
                <a:gd name="connsiteX1" fmla="*/ 288132 w 366719"/>
                <a:gd name="connsiteY1" fmla="*/ 839443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54813"/>
                <a:gd name="connsiteY0" fmla="*/ 868018 h 871441"/>
                <a:gd name="connsiteX1" fmla="*/ 276226 w 354813"/>
                <a:gd name="connsiteY1" fmla="*/ 839443 h 871441"/>
                <a:gd name="connsiteX2" fmla="*/ 273844 w 354813"/>
                <a:gd name="connsiteY2" fmla="*/ 556074 h 871441"/>
                <a:gd name="connsiteX3" fmla="*/ 354807 w 354813"/>
                <a:gd name="connsiteY3" fmla="*/ 429869 h 871441"/>
                <a:gd name="connsiteX4" fmla="*/ 269081 w 354813"/>
                <a:gd name="connsiteY4" fmla="*/ 301280 h 871441"/>
                <a:gd name="connsiteX5" fmla="*/ 238125 w 354813"/>
                <a:gd name="connsiteY5" fmla="*/ 41723 h 871441"/>
                <a:gd name="connsiteX6" fmla="*/ 2381 w 354813"/>
                <a:gd name="connsiteY6" fmla="*/ 1243 h 8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13" h="871441">
                  <a:moveTo>
                    <a:pt x="0" y="868018"/>
                  </a:moveTo>
                  <a:cubicBezTo>
                    <a:pt x="55959" y="863255"/>
                    <a:pt x="230585" y="891434"/>
                    <a:pt x="276226" y="839443"/>
                  </a:cubicBezTo>
                  <a:cubicBezTo>
                    <a:pt x="321867" y="787452"/>
                    <a:pt x="260747" y="624336"/>
                    <a:pt x="273844" y="556074"/>
                  </a:cubicBezTo>
                  <a:cubicBezTo>
                    <a:pt x="286941" y="487812"/>
                    <a:pt x="355601" y="472335"/>
                    <a:pt x="354807" y="429869"/>
                  </a:cubicBezTo>
                  <a:cubicBezTo>
                    <a:pt x="354013" y="387403"/>
                    <a:pt x="288528" y="365971"/>
                    <a:pt x="269081" y="301280"/>
                  </a:cubicBezTo>
                  <a:cubicBezTo>
                    <a:pt x="249634" y="236589"/>
                    <a:pt x="282575" y="91729"/>
                    <a:pt x="238125" y="41723"/>
                  </a:cubicBezTo>
                  <a:cubicBezTo>
                    <a:pt x="193675" y="-8283"/>
                    <a:pt x="51594" y="52"/>
                    <a:pt x="2381" y="1243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7" name="Gerade Verbindung 236"/>
            <p:cNvCxnSpPr>
              <a:stCxn id="234" idx="3"/>
              <a:endCxn id="236" idx="3"/>
            </p:cNvCxnSpPr>
            <p:nvPr/>
          </p:nvCxnSpPr>
          <p:spPr>
            <a:xfrm>
              <a:off x="-1377437" y="4514016"/>
              <a:ext cx="273849" cy="2178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12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emens Rössler\Pictures\2011-09-14 Dosistest Tobias und Stephan\qd2-d11_3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30120" r="18274" b="35016"/>
          <a:stretch/>
        </p:blipFill>
        <p:spPr bwMode="auto">
          <a:xfrm>
            <a:off x="842504" y="1059324"/>
            <a:ext cx="3419055" cy="14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Localized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Edge Channels </a:t>
            </a:r>
            <a:r>
              <a:rPr lang="de-DE" sz="3600" dirty="0" smtClean="0">
                <a:latin typeface="Calibri" pitchFamily="34" charset="0"/>
                <a:cs typeface="Calibri" pitchFamily="34" charset="0"/>
                <a:sym typeface="Symbol"/>
              </a:rPr>
              <a:t> Coulomb Blockade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494706" y="1187227"/>
            <a:ext cx="811798" cy="2886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buNone/>
              <a:defRPr sz="1600"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l-GR" dirty="0"/>
              <a:t>ν</a:t>
            </a:r>
            <a:r>
              <a:rPr lang="de-CH" baseline="-25000" dirty="0"/>
              <a:t>QPC</a:t>
            </a:r>
            <a:r>
              <a:rPr lang="de-CH" dirty="0"/>
              <a:t> = 1</a:t>
            </a:r>
          </a:p>
        </p:txBody>
      </p:sp>
      <p:pic>
        <p:nvPicPr>
          <p:cNvPr id="67" name="Picture 3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9510" y="2655966"/>
            <a:ext cx="2520000" cy="252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69" name="Gerade Verbindung 11268"/>
          <p:cNvCxnSpPr/>
          <p:nvPr/>
        </p:nvCxnSpPr>
        <p:spPr>
          <a:xfrm>
            <a:off x="1759964" y="2472809"/>
            <a:ext cx="30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itel 1"/>
          <p:cNvSpPr txBox="1">
            <a:spLocks/>
          </p:cNvSpPr>
          <p:nvPr/>
        </p:nvSpPr>
        <p:spPr>
          <a:xfrm>
            <a:off x="1489900" y="2183382"/>
            <a:ext cx="892978" cy="31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CH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9" name="Textfeld 258"/>
          <p:cNvSpPr txBox="1"/>
          <p:nvPr/>
        </p:nvSpPr>
        <p:spPr>
          <a:xfrm rot="16200000">
            <a:off x="125475" y="3758556"/>
            <a:ext cx="646913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(T)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0" name="Textfeld 259"/>
          <p:cNvSpPr txBox="1"/>
          <p:nvPr/>
        </p:nvSpPr>
        <p:spPr>
          <a:xfrm>
            <a:off x="1597142" y="5276494"/>
            <a:ext cx="826450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 smtClean="0">
                <a:latin typeface="Calibri" pitchFamily="34" charset="0"/>
                <a:cs typeface="Calibri" pitchFamily="34" charset="0"/>
              </a:rPr>
              <a:t>PG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(V)</a:t>
            </a:r>
          </a:p>
        </p:txBody>
      </p:sp>
      <p:sp>
        <p:nvSpPr>
          <p:cNvPr id="261" name="Textfeld 260"/>
          <p:cNvSpPr txBox="1"/>
          <p:nvPr/>
        </p:nvSpPr>
        <p:spPr>
          <a:xfrm>
            <a:off x="107504" y="4929153"/>
            <a:ext cx="728666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-2.196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2" name="Textfeld 261"/>
          <p:cNvSpPr txBox="1"/>
          <p:nvPr/>
        </p:nvSpPr>
        <p:spPr>
          <a:xfrm>
            <a:off x="2851759" y="5160417"/>
            <a:ext cx="637295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-0.60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3" name="Textfeld 262"/>
          <p:cNvSpPr txBox="1"/>
          <p:nvPr/>
        </p:nvSpPr>
        <p:spPr>
          <a:xfrm rot="16200000">
            <a:off x="1156776" y="3327074"/>
            <a:ext cx="1010795" cy="3165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200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= 1.9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mT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4" name="Textfeld 263"/>
          <p:cNvSpPr txBox="1"/>
          <p:nvPr/>
        </p:nvSpPr>
        <p:spPr>
          <a:xfrm>
            <a:off x="2061607" y="4265841"/>
            <a:ext cx="1142241" cy="3165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130622" tIns="65311" rIns="130622" bIns="65311" rtlCol="0">
            <a:spAutoFit/>
          </a:bodyPr>
          <a:lstStyle/>
          <a:p>
            <a:r>
              <a:rPr lang="el-GR" sz="1200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baseline="-25000" dirty="0" smtClean="0">
                <a:latin typeface="Calibri" pitchFamily="34" charset="0"/>
                <a:cs typeface="Calibri" pitchFamily="34" charset="0"/>
              </a:rPr>
              <a:t>PG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= 7.7 mV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0" name="Textfeld 269"/>
          <p:cNvSpPr txBox="1"/>
          <p:nvPr/>
        </p:nvSpPr>
        <p:spPr>
          <a:xfrm>
            <a:off x="107504" y="2564904"/>
            <a:ext cx="728666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-2.205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1" name="Textfeld 270"/>
          <p:cNvSpPr txBox="1"/>
          <p:nvPr/>
        </p:nvSpPr>
        <p:spPr>
          <a:xfrm>
            <a:off x="669645" y="5160417"/>
            <a:ext cx="637295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-0.66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273" name="Gerade Verbindung 11272"/>
          <p:cNvCxnSpPr/>
          <p:nvPr/>
        </p:nvCxnSpPr>
        <p:spPr>
          <a:xfrm flipH="1" flipV="1">
            <a:off x="1909305" y="3432016"/>
            <a:ext cx="0" cy="5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Gerade Verbindung 275"/>
          <p:cNvCxnSpPr/>
          <p:nvPr/>
        </p:nvCxnSpPr>
        <p:spPr>
          <a:xfrm flipV="1">
            <a:off x="2082200" y="4205644"/>
            <a:ext cx="360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ihandform 97"/>
          <p:cNvSpPr/>
          <p:nvPr/>
        </p:nvSpPr>
        <p:spPr>
          <a:xfrm flipH="1" flipV="1">
            <a:off x="1195198" y="1971488"/>
            <a:ext cx="1332000" cy="543209"/>
          </a:xfrm>
          <a:custGeom>
            <a:avLst/>
            <a:gdLst>
              <a:gd name="connsiteX0" fmla="*/ 1343025 w 1343025"/>
              <a:gd name="connsiteY0" fmla="*/ 0 h 528684"/>
              <a:gd name="connsiteX1" fmla="*/ 881062 w 1343025"/>
              <a:gd name="connsiteY1" fmla="*/ 442913 h 528684"/>
              <a:gd name="connsiteX2" fmla="*/ 623887 w 1343025"/>
              <a:gd name="connsiteY2" fmla="*/ 528638 h 528684"/>
              <a:gd name="connsiteX3" fmla="*/ 338137 w 1343025"/>
              <a:gd name="connsiteY3" fmla="*/ 452438 h 528684"/>
              <a:gd name="connsiteX4" fmla="*/ 128587 w 1343025"/>
              <a:gd name="connsiteY4" fmla="*/ 300038 h 528684"/>
              <a:gd name="connsiteX5" fmla="*/ 0 w 1343025"/>
              <a:gd name="connsiteY5" fmla="*/ 271463 h 528684"/>
              <a:gd name="connsiteX0" fmla="*/ 1343025 w 1343025"/>
              <a:gd name="connsiteY0" fmla="*/ 0 h 529614"/>
              <a:gd name="connsiteX1" fmla="*/ 881062 w 1343025"/>
              <a:gd name="connsiteY1" fmla="*/ 442913 h 529614"/>
              <a:gd name="connsiteX2" fmla="*/ 623887 w 1343025"/>
              <a:gd name="connsiteY2" fmla="*/ 528638 h 529614"/>
              <a:gd name="connsiteX3" fmla="*/ 364547 w 1343025"/>
              <a:gd name="connsiteY3" fmla="*/ 422130 h 529614"/>
              <a:gd name="connsiteX4" fmla="*/ 128587 w 1343025"/>
              <a:gd name="connsiteY4" fmla="*/ 300038 h 529614"/>
              <a:gd name="connsiteX5" fmla="*/ 0 w 1343025"/>
              <a:gd name="connsiteY5" fmla="*/ 271463 h 529614"/>
              <a:gd name="connsiteX0" fmla="*/ 1343025 w 1343025"/>
              <a:gd name="connsiteY0" fmla="*/ 0 h 531826"/>
              <a:gd name="connsiteX1" fmla="*/ 881062 w 1343025"/>
              <a:gd name="connsiteY1" fmla="*/ 442913 h 531826"/>
              <a:gd name="connsiteX2" fmla="*/ 633490 w 1343025"/>
              <a:gd name="connsiteY2" fmla="*/ 530970 h 531826"/>
              <a:gd name="connsiteX3" fmla="*/ 364547 w 1343025"/>
              <a:gd name="connsiteY3" fmla="*/ 422130 h 531826"/>
              <a:gd name="connsiteX4" fmla="*/ 128587 w 1343025"/>
              <a:gd name="connsiteY4" fmla="*/ 300038 h 531826"/>
              <a:gd name="connsiteX5" fmla="*/ 0 w 1343025"/>
              <a:gd name="connsiteY5" fmla="*/ 271463 h 53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025" h="531826">
                <a:moveTo>
                  <a:pt x="1343025" y="0"/>
                </a:moveTo>
                <a:cubicBezTo>
                  <a:pt x="1171971" y="177403"/>
                  <a:pt x="999318" y="354418"/>
                  <a:pt x="881062" y="442913"/>
                </a:cubicBezTo>
                <a:cubicBezTo>
                  <a:pt x="762806" y="531408"/>
                  <a:pt x="719576" y="534434"/>
                  <a:pt x="633490" y="530970"/>
                </a:cubicBezTo>
                <a:cubicBezTo>
                  <a:pt x="547404" y="527506"/>
                  <a:pt x="448698" y="460619"/>
                  <a:pt x="364547" y="422130"/>
                </a:cubicBezTo>
                <a:cubicBezTo>
                  <a:pt x="280396" y="383641"/>
                  <a:pt x="189345" y="325149"/>
                  <a:pt x="128587" y="300038"/>
                </a:cubicBezTo>
                <a:cubicBezTo>
                  <a:pt x="67829" y="274927"/>
                  <a:pt x="36115" y="270669"/>
                  <a:pt x="0" y="27146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Freihandform 98"/>
          <p:cNvSpPr/>
          <p:nvPr/>
        </p:nvSpPr>
        <p:spPr>
          <a:xfrm flipV="1">
            <a:off x="2519920" y="1974582"/>
            <a:ext cx="1332000" cy="540115"/>
          </a:xfrm>
          <a:custGeom>
            <a:avLst/>
            <a:gdLst>
              <a:gd name="connsiteX0" fmla="*/ 1343025 w 1343025"/>
              <a:gd name="connsiteY0" fmla="*/ 0 h 528684"/>
              <a:gd name="connsiteX1" fmla="*/ 881062 w 1343025"/>
              <a:gd name="connsiteY1" fmla="*/ 442913 h 528684"/>
              <a:gd name="connsiteX2" fmla="*/ 623887 w 1343025"/>
              <a:gd name="connsiteY2" fmla="*/ 528638 h 528684"/>
              <a:gd name="connsiteX3" fmla="*/ 338137 w 1343025"/>
              <a:gd name="connsiteY3" fmla="*/ 452438 h 528684"/>
              <a:gd name="connsiteX4" fmla="*/ 128587 w 1343025"/>
              <a:gd name="connsiteY4" fmla="*/ 300038 h 528684"/>
              <a:gd name="connsiteX5" fmla="*/ 0 w 1343025"/>
              <a:gd name="connsiteY5" fmla="*/ 271463 h 528684"/>
              <a:gd name="connsiteX0" fmla="*/ 1343025 w 1343025"/>
              <a:gd name="connsiteY0" fmla="*/ 0 h 528797"/>
              <a:gd name="connsiteX1" fmla="*/ 881062 w 1343025"/>
              <a:gd name="connsiteY1" fmla="*/ 442913 h 528797"/>
              <a:gd name="connsiteX2" fmla="*/ 623887 w 1343025"/>
              <a:gd name="connsiteY2" fmla="*/ 528638 h 528797"/>
              <a:gd name="connsiteX3" fmla="*/ 364547 w 1343025"/>
              <a:gd name="connsiteY3" fmla="*/ 438449 h 528797"/>
              <a:gd name="connsiteX4" fmla="*/ 128587 w 1343025"/>
              <a:gd name="connsiteY4" fmla="*/ 300038 h 528797"/>
              <a:gd name="connsiteX5" fmla="*/ 0 w 1343025"/>
              <a:gd name="connsiteY5" fmla="*/ 271463 h 528797"/>
              <a:gd name="connsiteX0" fmla="*/ 1343025 w 1343025"/>
              <a:gd name="connsiteY0" fmla="*/ 0 h 528797"/>
              <a:gd name="connsiteX1" fmla="*/ 881062 w 1343025"/>
              <a:gd name="connsiteY1" fmla="*/ 442913 h 528797"/>
              <a:gd name="connsiteX2" fmla="*/ 623887 w 1343025"/>
              <a:gd name="connsiteY2" fmla="*/ 528638 h 528797"/>
              <a:gd name="connsiteX3" fmla="*/ 364547 w 1343025"/>
              <a:gd name="connsiteY3" fmla="*/ 438449 h 528797"/>
              <a:gd name="connsiteX4" fmla="*/ 128587 w 1343025"/>
              <a:gd name="connsiteY4" fmla="*/ 300038 h 528797"/>
              <a:gd name="connsiteX5" fmla="*/ 0 w 1343025"/>
              <a:gd name="connsiteY5" fmla="*/ 271463 h 52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025" h="528797">
                <a:moveTo>
                  <a:pt x="1343025" y="0"/>
                </a:moveTo>
                <a:cubicBezTo>
                  <a:pt x="1171971" y="177403"/>
                  <a:pt x="1000918" y="354807"/>
                  <a:pt x="881062" y="442913"/>
                </a:cubicBezTo>
                <a:cubicBezTo>
                  <a:pt x="761206" y="531019"/>
                  <a:pt x="709973" y="529382"/>
                  <a:pt x="623887" y="528638"/>
                </a:cubicBezTo>
                <a:cubicBezTo>
                  <a:pt x="537801" y="527894"/>
                  <a:pt x="451899" y="485874"/>
                  <a:pt x="364547" y="438449"/>
                </a:cubicBezTo>
                <a:cubicBezTo>
                  <a:pt x="277195" y="391024"/>
                  <a:pt x="189345" y="327869"/>
                  <a:pt x="128587" y="300038"/>
                </a:cubicBezTo>
                <a:cubicBezTo>
                  <a:pt x="67829" y="272207"/>
                  <a:pt x="36115" y="270669"/>
                  <a:pt x="0" y="271463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2118552" y="1553060"/>
            <a:ext cx="401007" cy="512132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Freihandform 132"/>
          <p:cNvSpPr/>
          <p:nvPr/>
        </p:nvSpPr>
        <p:spPr>
          <a:xfrm rot="10800000">
            <a:off x="2482405" y="1551068"/>
            <a:ext cx="426244" cy="511081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376623" y="2648604"/>
            <a:ext cx="594239" cy="10996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8" name="Picture 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4" y="2944894"/>
            <a:ext cx="10157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Textfeld 266"/>
          <p:cNvSpPr txBox="1"/>
          <p:nvPr/>
        </p:nvSpPr>
        <p:spPr>
          <a:xfrm>
            <a:off x="3304223" y="3470942"/>
            <a:ext cx="743094" cy="31656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1.65 </a:t>
            </a:r>
            <a:r>
              <a:rPr lang="de-DE" sz="12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3296273" y="2626098"/>
            <a:ext cx="743094" cy="31656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1.67 </a:t>
            </a:r>
            <a:r>
              <a:rPr lang="de-DE" sz="12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73914" y="5661248"/>
            <a:ext cx="5194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adjust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charge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localized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edge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channel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i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de-DE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redistribute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electrons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between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edge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channels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see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 also: </a:t>
            </a:r>
            <a:r>
              <a:rPr lang="de-DE" sz="12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	Y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. Zhang et al., Phys. </a:t>
            </a:r>
            <a:r>
              <a:rPr lang="de-DE" sz="1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Rev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. B </a:t>
            </a:r>
            <a:r>
              <a:rPr lang="de-DE" sz="12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79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, 241304 (2009)</a:t>
            </a:r>
          </a:p>
          <a:p>
            <a:pPr lvl="0"/>
            <a:r>
              <a:rPr lang="de-DE" sz="12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	N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. </a:t>
            </a:r>
            <a:r>
              <a:rPr lang="de-DE" sz="1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Ofek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 et al., PNAS </a:t>
            </a:r>
            <a:r>
              <a:rPr lang="de-DE" sz="12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107</a:t>
            </a:r>
            <a:r>
              <a:rPr lang="de-DE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, 5276 (2010)</a:t>
            </a:r>
          </a:p>
          <a:p>
            <a:pPr lvl="0"/>
            <a:r>
              <a:rPr lang="en-US" sz="12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	B</a:t>
            </a:r>
            <a:r>
              <a:rPr lang="en-US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. I. </a:t>
            </a:r>
            <a:r>
              <a:rPr lang="en-US" sz="1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Halperin</a:t>
            </a:r>
            <a:r>
              <a:rPr lang="en-US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 et al., Phys. Rev. B 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83</a:t>
            </a:r>
            <a:r>
              <a:rPr lang="en-US" sz="1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, 155440 (2011</a:t>
            </a:r>
            <a:r>
              <a:rPr lang="en-US" sz="12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  <a:sym typeface="Symbol"/>
              </a:rPr>
              <a:t>)</a:t>
            </a:r>
            <a:endParaRPr lang="de-DE" sz="1200" dirty="0">
              <a:solidFill>
                <a:prstClr val="white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sp>
        <p:nvSpPr>
          <p:cNvPr id="75" name="Titel 1"/>
          <p:cNvSpPr txBox="1">
            <a:spLocks/>
          </p:cNvSpPr>
          <p:nvPr/>
        </p:nvSpPr>
        <p:spPr>
          <a:xfrm>
            <a:off x="737360" y="1630535"/>
            <a:ext cx="892978" cy="2886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600" baseline="-25000" dirty="0" err="1" smtClean="0">
                <a:latin typeface="Calibri" pitchFamily="34" charset="0"/>
                <a:cs typeface="Calibri" pitchFamily="34" charset="0"/>
              </a:rPr>
              <a:t>bulk</a:t>
            </a:r>
            <a:r>
              <a:rPr lang="de-CH" sz="1600" dirty="0" smtClean="0">
                <a:latin typeface="Calibri" pitchFamily="34" charset="0"/>
                <a:cs typeface="Calibri" pitchFamily="34" charset="0"/>
              </a:rPr>
              <a:t> = 2</a:t>
            </a:r>
            <a:endParaRPr lang="de-CH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itel 1"/>
          <p:cNvSpPr txBox="1">
            <a:spLocks/>
          </p:cNvSpPr>
          <p:nvPr/>
        </p:nvSpPr>
        <p:spPr>
          <a:xfrm>
            <a:off x="3433589" y="1601960"/>
            <a:ext cx="892978" cy="2886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600" baseline="-25000" dirty="0" err="1" smtClean="0">
                <a:latin typeface="Calibri" pitchFamily="34" charset="0"/>
                <a:cs typeface="Calibri" pitchFamily="34" charset="0"/>
              </a:rPr>
              <a:t>bulk</a:t>
            </a:r>
            <a:r>
              <a:rPr lang="de-CH" sz="1600" dirty="0" smtClean="0">
                <a:latin typeface="Calibri" pitchFamily="34" charset="0"/>
                <a:cs typeface="Calibri" pitchFamily="34" charset="0"/>
              </a:rPr>
              <a:t> = 2</a:t>
            </a:r>
            <a:endParaRPr lang="de-CH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itel 1"/>
          <p:cNvSpPr txBox="1">
            <a:spLocks/>
          </p:cNvSpPr>
          <p:nvPr/>
        </p:nvSpPr>
        <p:spPr>
          <a:xfrm>
            <a:off x="2699792" y="1187227"/>
            <a:ext cx="811798" cy="2886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buNone/>
              <a:defRPr sz="1600"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l-GR" dirty="0"/>
              <a:t>ν</a:t>
            </a:r>
            <a:r>
              <a:rPr lang="de-CH" baseline="-25000" dirty="0"/>
              <a:t>QPC</a:t>
            </a:r>
            <a:r>
              <a:rPr lang="de-CH" dirty="0"/>
              <a:t> = 1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2509834" y="1078235"/>
            <a:ext cx="1332000" cy="540217"/>
          </a:xfrm>
          <a:custGeom>
            <a:avLst/>
            <a:gdLst>
              <a:gd name="connsiteX0" fmla="*/ 1343025 w 1343025"/>
              <a:gd name="connsiteY0" fmla="*/ 0 h 528684"/>
              <a:gd name="connsiteX1" fmla="*/ 881062 w 1343025"/>
              <a:gd name="connsiteY1" fmla="*/ 442913 h 528684"/>
              <a:gd name="connsiteX2" fmla="*/ 623887 w 1343025"/>
              <a:gd name="connsiteY2" fmla="*/ 528638 h 528684"/>
              <a:gd name="connsiteX3" fmla="*/ 338137 w 1343025"/>
              <a:gd name="connsiteY3" fmla="*/ 452438 h 528684"/>
              <a:gd name="connsiteX4" fmla="*/ 128587 w 1343025"/>
              <a:gd name="connsiteY4" fmla="*/ 300038 h 528684"/>
              <a:gd name="connsiteX5" fmla="*/ 0 w 1343025"/>
              <a:gd name="connsiteY5" fmla="*/ 271463 h 528684"/>
              <a:gd name="connsiteX0" fmla="*/ 1343025 w 1343025"/>
              <a:gd name="connsiteY0" fmla="*/ 0 h 529359"/>
              <a:gd name="connsiteX1" fmla="*/ 881062 w 1343025"/>
              <a:gd name="connsiteY1" fmla="*/ 442913 h 529359"/>
              <a:gd name="connsiteX2" fmla="*/ 623887 w 1343025"/>
              <a:gd name="connsiteY2" fmla="*/ 528638 h 529359"/>
              <a:gd name="connsiteX3" fmla="*/ 352542 w 1343025"/>
              <a:gd name="connsiteY3" fmla="*/ 426793 h 529359"/>
              <a:gd name="connsiteX4" fmla="*/ 128587 w 1343025"/>
              <a:gd name="connsiteY4" fmla="*/ 300038 h 529359"/>
              <a:gd name="connsiteX5" fmla="*/ 0 w 1343025"/>
              <a:gd name="connsiteY5" fmla="*/ 271463 h 529359"/>
              <a:gd name="connsiteX0" fmla="*/ 1343025 w 1343025"/>
              <a:gd name="connsiteY0" fmla="*/ 0 h 528897"/>
              <a:gd name="connsiteX1" fmla="*/ 881062 w 1343025"/>
              <a:gd name="connsiteY1" fmla="*/ 442913 h 528897"/>
              <a:gd name="connsiteX2" fmla="*/ 623887 w 1343025"/>
              <a:gd name="connsiteY2" fmla="*/ 528638 h 528897"/>
              <a:gd name="connsiteX3" fmla="*/ 345340 w 1343025"/>
              <a:gd name="connsiteY3" fmla="*/ 436119 h 528897"/>
              <a:gd name="connsiteX4" fmla="*/ 128587 w 1343025"/>
              <a:gd name="connsiteY4" fmla="*/ 300038 h 528897"/>
              <a:gd name="connsiteX5" fmla="*/ 0 w 1343025"/>
              <a:gd name="connsiteY5" fmla="*/ 271463 h 52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025" h="528897">
                <a:moveTo>
                  <a:pt x="1343025" y="0"/>
                </a:moveTo>
                <a:cubicBezTo>
                  <a:pt x="1171971" y="177403"/>
                  <a:pt x="1000918" y="354807"/>
                  <a:pt x="881062" y="442913"/>
                </a:cubicBezTo>
                <a:cubicBezTo>
                  <a:pt x="761206" y="531019"/>
                  <a:pt x="713174" y="529770"/>
                  <a:pt x="623887" y="528638"/>
                </a:cubicBezTo>
                <a:cubicBezTo>
                  <a:pt x="534600" y="527506"/>
                  <a:pt x="427890" y="474219"/>
                  <a:pt x="345340" y="436119"/>
                </a:cubicBezTo>
                <a:cubicBezTo>
                  <a:pt x="262790" y="398019"/>
                  <a:pt x="186144" y="327481"/>
                  <a:pt x="128587" y="300038"/>
                </a:cubicBezTo>
                <a:cubicBezTo>
                  <a:pt x="71030" y="272595"/>
                  <a:pt x="36115" y="270669"/>
                  <a:pt x="0" y="27146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Freihandform 96"/>
          <p:cNvSpPr/>
          <p:nvPr/>
        </p:nvSpPr>
        <p:spPr>
          <a:xfrm flipH="1">
            <a:off x="1197150" y="1078235"/>
            <a:ext cx="1332000" cy="540443"/>
          </a:xfrm>
          <a:custGeom>
            <a:avLst/>
            <a:gdLst>
              <a:gd name="connsiteX0" fmla="*/ 1343025 w 1343025"/>
              <a:gd name="connsiteY0" fmla="*/ 0 h 528684"/>
              <a:gd name="connsiteX1" fmla="*/ 881062 w 1343025"/>
              <a:gd name="connsiteY1" fmla="*/ 442913 h 528684"/>
              <a:gd name="connsiteX2" fmla="*/ 623887 w 1343025"/>
              <a:gd name="connsiteY2" fmla="*/ 528638 h 528684"/>
              <a:gd name="connsiteX3" fmla="*/ 338137 w 1343025"/>
              <a:gd name="connsiteY3" fmla="*/ 452438 h 528684"/>
              <a:gd name="connsiteX4" fmla="*/ 128587 w 1343025"/>
              <a:gd name="connsiteY4" fmla="*/ 300038 h 528684"/>
              <a:gd name="connsiteX5" fmla="*/ 0 w 1343025"/>
              <a:gd name="connsiteY5" fmla="*/ 271463 h 528684"/>
              <a:gd name="connsiteX0" fmla="*/ 1343025 w 1343025"/>
              <a:gd name="connsiteY0" fmla="*/ 0 h 529118"/>
              <a:gd name="connsiteX1" fmla="*/ 881062 w 1343025"/>
              <a:gd name="connsiteY1" fmla="*/ 442913 h 529118"/>
              <a:gd name="connsiteX2" fmla="*/ 623887 w 1343025"/>
              <a:gd name="connsiteY2" fmla="*/ 528638 h 529118"/>
              <a:gd name="connsiteX3" fmla="*/ 357344 w 1343025"/>
              <a:gd name="connsiteY3" fmla="*/ 431455 h 529118"/>
              <a:gd name="connsiteX4" fmla="*/ 128587 w 1343025"/>
              <a:gd name="connsiteY4" fmla="*/ 300038 h 529118"/>
              <a:gd name="connsiteX5" fmla="*/ 0 w 1343025"/>
              <a:gd name="connsiteY5" fmla="*/ 271463 h 52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025" h="529118">
                <a:moveTo>
                  <a:pt x="1343025" y="0"/>
                </a:moveTo>
                <a:cubicBezTo>
                  <a:pt x="1171971" y="177403"/>
                  <a:pt x="1000918" y="354807"/>
                  <a:pt x="881062" y="442913"/>
                </a:cubicBezTo>
                <a:cubicBezTo>
                  <a:pt x="761206" y="531019"/>
                  <a:pt x="711173" y="530548"/>
                  <a:pt x="623887" y="528638"/>
                </a:cubicBezTo>
                <a:cubicBezTo>
                  <a:pt x="536601" y="526728"/>
                  <a:pt x="439894" y="469555"/>
                  <a:pt x="357344" y="431455"/>
                </a:cubicBezTo>
                <a:cubicBezTo>
                  <a:pt x="274794" y="393355"/>
                  <a:pt x="188144" y="326703"/>
                  <a:pt x="128587" y="300038"/>
                </a:cubicBezTo>
                <a:cubicBezTo>
                  <a:pt x="69030" y="273373"/>
                  <a:pt x="36115" y="270669"/>
                  <a:pt x="0" y="271463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995363" y="1092523"/>
            <a:ext cx="647852" cy="142398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852" h="1423987">
                <a:moveTo>
                  <a:pt x="0" y="1423987"/>
                </a:moveTo>
                <a:cubicBezTo>
                  <a:pt x="264318" y="1159271"/>
                  <a:pt x="638175" y="856456"/>
                  <a:pt x="647700" y="709613"/>
                </a:cubicBezTo>
                <a:cubicBezTo>
                  <a:pt x="657225" y="562770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Freihandform 100"/>
          <p:cNvSpPr/>
          <p:nvPr/>
        </p:nvSpPr>
        <p:spPr>
          <a:xfrm flipH="1">
            <a:off x="3419944" y="1078437"/>
            <a:ext cx="648000" cy="142398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852" h="1423987">
                <a:moveTo>
                  <a:pt x="0" y="1423987"/>
                </a:moveTo>
                <a:cubicBezTo>
                  <a:pt x="264318" y="1159271"/>
                  <a:pt x="638175" y="856456"/>
                  <a:pt x="647700" y="709613"/>
                </a:cubicBezTo>
                <a:cubicBezTo>
                  <a:pt x="657225" y="562770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1646664" y="1792458"/>
            <a:ext cx="468000" cy="0"/>
          </a:xfrm>
          <a:prstGeom prst="lin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Gerade Verbindung 130"/>
          <p:cNvCxnSpPr/>
          <p:nvPr/>
        </p:nvCxnSpPr>
        <p:spPr>
          <a:xfrm>
            <a:off x="2928055" y="1792458"/>
            <a:ext cx="504000" cy="0"/>
          </a:xfrm>
          <a:prstGeom prst="lin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4639940" y="1052736"/>
            <a:ext cx="4387031" cy="5640778"/>
            <a:chOff x="4639940" y="1052736"/>
            <a:chExt cx="4387031" cy="5640778"/>
          </a:xfrm>
        </p:grpSpPr>
        <p:pic>
          <p:nvPicPr>
            <p:cNvPr id="181" name="Picture 4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66417" y="2646441"/>
              <a:ext cx="2520000" cy="25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2" descr="C:\Users\Clemens Rössler\Pictures\2011-09-14 Dosistest Tobias und Stephan\qd2-d11_32.t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3" t="30120" r="18274" b="35016"/>
            <a:stretch/>
          </p:blipFill>
          <p:spPr bwMode="auto">
            <a:xfrm>
              <a:off x="5357511" y="1059324"/>
              <a:ext cx="3419055" cy="147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" name="Textfeld 245"/>
            <p:cNvSpPr txBox="1"/>
            <p:nvPr/>
          </p:nvSpPr>
          <p:spPr>
            <a:xfrm rot="16200000">
              <a:off x="4617898" y="3749031"/>
              <a:ext cx="646913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7" name="Textfeld 246"/>
            <p:cNvSpPr txBox="1"/>
            <p:nvPr/>
          </p:nvSpPr>
          <p:spPr>
            <a:xfrm>
              <a:off x="6224116" y="5266969"/>
              <a:ext cx="82645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(V)</a:t>
              </a:r>
            </a:p>
          </p:txBody>
        </p:sp>
        <p:sp>
          <p:nvSpPr>
            <p:cNvPr id="250" name="Textfeld 249"/>
            <p:cNvSpPr txBox="1"/>
            <p:nvPr/>
          </p:nvSpPr>
          <p:spPr>
            <a:xfrm>
              <a:off x="4639940" y="4919628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-1.101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1" name="Textfeld 250"/>
            <p:cNvSpPr txBox="1"/>
            <p:nvPr/>
          </p:nvSpPr>
          <p:spPr>
            <a:xfrm>
              <a:off x="7376244" y="5150892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2" name="Textfeld 251"/>
            <p:cNvSpPr txBox="1"/>
            <p:nvPr/>
          </p:nvSpPr>
          <p:spPr>
            <a:xfrm rot="16200000">
              <a:off x="5768840" y="3384232"/>
              <a:ext cx="1010795" cy="3165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1.0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3" name="Textfeld 252"/>
            <p:cNvSpPr txBox="1"/>
            <p:nvPr/>
          </p:nvSpPr>
          <p:spPr>
            <a:xfrm>
              <a:off x="6704131" y="4346992"/>
              <a:ext cx="1142241" cy="31656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2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7.2 mV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2" name="Textfeld 271"/>
            <p:cNvSpPr txBox="1"/>
            <p:nvPr/>
          </p:nvSpPr>
          <p:spPr>
            <a:xfrm>
              <a:off x="4639940" y="2555379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-1.107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3" name="Textfeld 272"/>
            <p:cNvSpPr txBox="1"/>
            <p:nvPr/>
          </p:nvSpPr>
          <p:spPr>
            <a:xfrm>
              <a:off x="5225845" y="5150892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78" name="Gerade Verbindung 277"/>
            <p:cNvCxnSpPr/>
            <p:nvPr/>
          </p:nvCxnSpPr>
          <p:spPr>
            <a:xfrm flipH="1" flipV="1">
              <a:off x="6511453" y="3566961"/>
              <a:ext cx="0" cy="46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/>
            <p:cNvCxnSpPr/>
            <p:nvPr/>
          </p:nvCxnSpPr>
          <p:spPr>
            <a:xfrm flipV="1">
              <a:off x="6719557" y="4263936"/>
              <a:ext cx="396000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hteck 68"/>
            <p:cNvSpPr/>
            <p:nvPr/>
          </p:nvSpPr>
          <p:spPr>
            <a:xfrm>
              <a:off x="7887694" y="2639072"/>
              <a:ext cx="604711" cy="109968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0" name="Picture 5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717" y="2935362"/>
              <a:ext cx="101571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feld 70"/>
            <p:cNvSpPr txBox="1"/>
            <p:nvPr/>
          </p:nvSpPr>
          <p:spPr>
            <a:xfrm>
              <a:off x="7825766" y="3461410"/>
              <a:ext cx="743094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3.01 </a:t>
              </a:r>
              <a:r>
                <a:rPr lang="de-DE" sz="1200" dirty="0" err="1">
                  <a:latin typeface="Calibri" pitchFamily="34" charset="0"/>
                  <a:cs typeface="Calibri" pitchFamily="34" charset="0"/>
                </a:rPr>
                <a:t>n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7817816" y="2616566"/>
              <a:ext cx="743094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3.05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nA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itel 1"/>
            <p:cNvSpPr txBox="1">
              <a:spLocks/>
            </p:cNvSpPr>
            <p:nvPr/>
          </p:nvSpPr>
          <p:spPr>
            <a:xfrm>
              <a:off x="6083970" y="1158652"/>
              <a:ext cx="811798" cy="2886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vert="horz" lIns="72000" tIns="36000" rIns="72000" bIns="36000" rtlCol="0" anchor="ctr">
              <a:noAutofit/>
            </a:bodyPr>
            <a:lstStyle>
              <a:defPPr>
                <a:defRPr lang="de-DE"/>
              </a:defPPr>
              <a:lvl1pPr algn="ctr">
                <a:spcBef>
                  <a:spcPct val="0"/>
                </a:spcBef>
                <a:buNone/>
                <a:defRPr sz="1600"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el-GR" dirty="0"/>
                <a:t>ν</a:t>
              </a:r>
              <a:r>
                <a:rPr lang="de-CH" baseline="-25000" dirty="0"/>
                <a:t>QPC</a:t>
              </a:r>
              <a:r>
                <a:rPr lang="de-CH" dirty="0"/>
                <a:t> = </a:t>
              </a:r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79" name="Titel 1"/>
            <p:cNvSpPr txBox="1">
              <a:spLocks/>
            </p:cNvSpPr>
            <p:nvPr/>
          </p:nvSpPr>
          <p:spPr>
            <a:xfrm>
              <a:off x="5181972" y="1601960"/>
              <a:ext cx="892978" cy="2886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vert="horz" lIns="72000" tIns="36000" rIns="72000" bIns="3600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600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CH" sz="16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CH" sz="1600" dirty="0" smtClean="0">
                  <a:latin typeface="Calibri" pitchFamily="34" charset="0"/>
                  <a:cs typeface="Calibri" pitchFamily="34" charset="0"/>
                </a:rPr>
                <a:t> = 4</a:t>
              </a:r>
              <a:endParaRPr lang="de-CH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itel 1"/>
            <p:cNvSpPr txBox="1">
              <a:spLocks/>
            </p:cNvSpPr>
            <p:nvPr/>
          </p:nvSpPr>
          <p:spPr>
            <a:xfrm>
              <a:off x="8133993" y="1573385"/>
              <a:ext cx="892978" cy="2886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vert="horz" lIns="72000" tIns="36000" rIns="72000" bIns="3600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600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CH" sz="16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CH" sz="1600" dirty="0" smtClean="0">
                  <a:latin typeface="Calibri" pitchFamily="34" charset="0"/>
                  <a:cs typeface="Calibri" pitchFamily="34" charset="0"/>
                </a:rPr>
                <a:t> = 4</a:t>
              </a:r>
              <a:endParaRPr lang="de-CH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itel 1"/>
            <p:cNvSpPr txBox="1">
              <a:spLocks/>
            </p:cNvSpPr>
            <p:nvPr/>
          </p:nvSpPr>
          <p:spPr>
            <a:xfrm>
              <a:off x="7289056" y="1158652"/>
              <a:ext cx="811798" cy="2886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vert="horz" lIns="72000" tIns="36000" rIns="72000" bIns="36000" rtlCol="0" anchor="ctr">
              <a:noAutofit/>
            </a:bodyPr>
            <a:lstStyle>
              <a:defPPr>
                <a:defRPr lang="de-DE"/>
              </a:defPPr>
              <a:lvl1pPr algn="ctr">
                <a:spcBef>
                  <a:spcPct val="0"/>
                </a:spcBef>
                <a:buNone/>
                <a:defRPr sz="1600"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el-GR" dirty="0"/>
                <a:t>ν</a:t>
              </a:r>
              <a:r>
                <a:rPr lang="de-CH" baseline="-25000" dirty="0"/>
                <a:t>QPC</a:t>
              </a:r>
              <a:r>
                <a:rPr lang="de-CH" dirty="0"/>
                <a:t> = </a:t>
              </a:r>
              <a:r>
                <a:rPr lang="de-CH" dirty="0" smtClean="0"/>
                <a:t>2</a:t>
              </a:r>
              <a:endParaRPr lang="de-CH" dirty="0"/>
            </a:p>
          </p:txBody>
        </p:sp>
        <p:cxnSp>
          <p:nvCxnSpPr>
            <p:cNvPr id="244" name="Gerade Verbindung 243"/>
            <p:cNvCxnSpPr/>
            <p:nvPr/>
          </p:nvCxnSpPr>
          <p:spPr>
            <a:xfrm>
              <a:off x="6299175" y="2465189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itel 1"/>
            <p:cNvSpPr txBox="1">
              <a:spLocks/>
            </p:cNvSpPr>
            <p:nvPr/>
          </p:nvSpPr>
          <p:spPr>
            <a:xfrm>
              <a:off x="6001225" y="2183382"/>
              <a:ext cx="892978" cy="3175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400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nm</a:t>
              </a:r>
              <a:endParaRPr lang="de-CH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ihandform 135"/>
            <p:cNvSpPr/>
            <p:nvPr/>
          </p:nvSpPr>
          <p:spPr>
            <a:xfrm flipH="1" flipV="1">
              <a:off x="5784883" y="2025232"/>
              <a:ext cx="1268500" cy="482522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614"/>
                <a:gd name="connsiteX1" fmla="*/ 881062 w 1343025"/>
                <a:gd name="connsiteY1" fmla="*/ 442913 h 529614"/>
                <a:gd name="connsiteX2" fmla="*/ 623887 w 1343025"/>
                <a:gd name="connsiteY2" fmla="*/ 528638 h 529614"/>
                <a:gd name="connsiteX3" fmla="*/ 364547 w 1343025"/>
                <a:gd name="connsiteY3" fmla="*/ 422130 h 529614"/>
                <a:gd name="connsiteX4" fmla="*/ 128587 w 1343025"/>
                <a:gd name="connsiteY4" fmla="*/ 300038 h 529614"/>
                <a:gd name="connsiteX5" fmla="*/ 0 w 1343025"/>
                <a:gd name="connsiteY5" fmla="*/ 271463 h 529614"/>
                <a:gd name="connsiteX0" fmla="*/ 1343025 w 1343025"/>
                <a:gd name="connsiteY0" fmla="*/ 0 h 531826"/>
                <a:gd name="connsiteX1" fmla="*/ 881062 w 1343025"/>
                <a:gd name="connsiteY1" fmla="*/ 442913 h 531826"/>
                <a:gd name="connsiteX2" fmla="*/ 633490 w 1343025"/>
                <a:gd name="connsiteY2" fmla="*/ 530970 h 531826"/>
                <a:gd name="connsiteX3" fmla="*/ 364547 w 1343025"/>
                <a:gd name="connsiteY3" fmla="*/ 422130 h 531826"/>
                <a:gd name="connsiteX4" fmla="*/ 128587 w 1343025"/>
                <a:gd name="connsiteY4" fmla="*/ 300038 h 531826"/>
                <a:gd name="connsiteX5" fmla="*/ 0 w 1343025"/>
                <a:gd name="connsiteY5" fmla="*/ 271463 h 531826"/>
                <a:gd name="connsiteX0" fmla="*/ 1278999 w 1278999"/>
                <a:gd name="connsiteY0" fmla="*/ 0 h 472411"/>
                <a:gd name="connsiteX1" fmla="*/ 881062 w 1278999"/>
                <a:gd name="connsiteY1" fmla="*/ 383852 h 472411"/>
                <a:gd name="connsiteX2" fmla="*/ 633490 w 1278999"/>
                <a:gd name="connsiteY2" fmla="*/ 471909 h 472411"/>
                <a:gd name="connsiteX3" fmla="*/ 364547 w 1278999"/>
                <a:gd name="connsiteY3" fmla="*/ 363069 h 472411"/>
                <a:gd name="connsiteX4" fmla="*/ 128587 w 1278999"/>
                <a:gd name="connsiteY4" fmla="*/ 240977 h 472411"/>
                <a:gd name="connsiteX5" fmla="*/ 0 w 1278999"/>
                <a:gd name="connsiteY5" fmla="*/ 212402 h 47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999" h="472411">
                  <a:moveTo>
                    <a:pt x="1278999" y="0"/>
                  </a:moveTo>
                  <a:cubicBezTo>
                    <a:pt x="1107945" y="177403"/>
                    <a:pt x="988647" y="305201"/>
                    <a:pt x="881062" y="383852"/>
                  </a:cubicBezTo>
                  <a:cubicBezTo>
                    <a:pt x="773477" y="462503"/>
                    <a:pt x="719576" y="475373"/>
                    <a:pt x="633490" y="471909"/>
                  </a:cubicBezTo>
                  <a:cubicBezTo>
                    <a:pt x="547404" y="468445"/>
                    <a:pt x="448698" y="401558"/>
                    <a:pt x="364547" y="363069"/>
                  </a:cubicBezTo>
                  <a:cubicBezTo>
                    <a:pt x="280396" y="324580"/>
                    <a:pt x="189345" y="266088"/>
                    <a:pt x="128587" y="240977"/>
                  </a:cubicBezTo>
                  <a:cubicBezTo>
                    <a:pt x="67829" y="215866"/>
                    <a:pt x="36115" y="211608"/>
                    <a:pt x="0" y="21240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Freihandform 136"/>
            <p:cNvSpPr/>
            <p:nvPr/>
          </p:nvSpPr>
          <p:spPr>
            <a:xfrm flipV="1">
              <a:off x="7046105" y="2028082"/>
              <a:ext cx="1274850" cy="482847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8797"/>
                <a:gd name="connsiteX1" fmla="*/ 881062 w 1343025"/>
                <a:gd name="connsiteY1" fmla="*/ 442913 h 528797"/>
                <a:gd name="connsiteX2" fmla="*/ 623887 w 1343025"/>
                <a:gd name="connsiteY2" fmla="*/ 528638 h 528797"/>
                <a:gd name="connsiteX3" fmla="*/ 364547 w 1343025"/>
                <a:gd name="connsiteY3" fmla="*/ 438449 h 528797"/>
                <a:gd name="connsiteX4" fmla="*/ 128587 w 1343025"/>
                <a:gd name="connsiteY4" fmla="*/ 300038 h 528797"/>
                <a:gd name="connsiteX5" fmla="*/ 0 w 1343025"/>
                <a:gd name="connsiteY5" fmla="*/ 271463 h 528797"/>
                <a:gd name="connsiteX0" fmla="*/ 1343025 w 1343025"/>
                <a:gd name="connsiteY0" fmla="*/ 0 h 528797"/>
                <a:gd name="connsiteX1" fmla="*/ 881062 w 1343025"/>
                <a:gd name="connsiteY1" fmla="*/ 442913 h 528797"/>
                <a:gd name="connsiteX2" fmla="*/ 623887 w 1343025"/>
                <a:gd name="connsiteY2" fmla="*/ 528638 h 528797"/>
                <a:gd name="connsiteX3" fmla="*/ 364547 w 1343025"/>
                <a:gd name="connsiteY3" fmla="*/ 438449 h 528797"/>
                <a:gd name="connsiteX4" fmla="*/ 128587 w 1343025"/>
                <a:gd name="connsiteY4" fmla="*/ 300038 h 528797"/>
                <a:gd name="connsiteX5" fmla="*/ 0 w 1343025"/>
                <a:gd name="connsiteY5" fmla="*/ 271463 h 528797"/>
                <a:gd name="connsiteX0" fmla="*/ 1266194 w 1266194"/>
                <a:gd name="connsiteY0" fmla="*/ 0 h 450959"/>
                <a:gd name="connsiteX1" fmla="*/ 881062 w 1266194"/>
                <a:gd name="connsiteY1" fmla="*/ 365201 h 450959"/>
                <a:gd name="connsiteX2" fmla="*/ 623887 w 1266194"/>
                <a:gd name="connsiteY2" fmla="*/ 450926 h 450959"/>
                <a:gd name="connsiteX3" fmla="*/ 364547 w 1266194"/>
                <a:gd name="connsiteY3" fmla="*/ 360737 h 450959"/>
                <a:gd name="connsiteX4" fmla="*/ 128587 w 1266194"/>
                <a:gd name="connsiteY4" fmla="*/ 222326 h 450959"/>
                <a:gd name="connsiteX5" fmla="*/ 0 w 1266194"/>
                <a:gd name="connsiteY5" fmla="*/ 193751 h 450959"/>
                <a:gd name="connsiteX0" fmla="*/ 1285402 w 1285402"/>
                <a:gd name="connsiteY0" fmla="*/ 0 h 472729"/>
                <a:gd name="connsiteX1" fmla="*/ 881062 w 1285402"/>
                <a:gd name="connsiteY1" fmla="*/ 386960 h 472729"/>
                <a:gd name="connsiteX2" fmla="*/ 623887 w 1285402"/>
                <a:gd name="connsiteY2" fmla="*/ 472685 h 472729"/>
                <a:gd name="connsiteX3" fmla="*/ 364547 w 1285402"/>
                <a:gd name="connsiteY3" fmla="*/ 382496 h 472729"/>
                <a:gd name="connsiteX4" fmla="*/ 128587 w 1285402"/>
                <a:gd name="connsiteY4" fmla="*/ 244085 h 472729"/>
                <a:gd name="connsiteX5" fmla="*/ 0 w 1285402"/>
                <a:gd name="connsiteY5" fmla="*/ 215510 h 47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402" h="472729">
                  <a:moveTo>
                    <a:pt x="1285402" y="0"/>
                  </a:moveTo>
                  <a:cubicBezTo>
                    <a:pt x="1114348" y="177403"/>
                    <a:pt x="991314" y="308179"/>
                    <a:pt x="881062" y="386960"/>
                  </a:cubicBezTo>
                  <a:cubicBezTo>
                    <a:pt x="770810" y="465741"/>
                    <a:pt x="709973" y="473429"/>
                    <a:pt x="623887" y="472685"/>
                  </a:cubicBezTo>
                  <a:cubicBezTo>
                    <a:pt x="537801" y="471941"/>
                    <a:pt x="451899" y="429921"/>
                    <a:pt x="364547" y="382496"/>
                  </a:cubicBezTo>
                  <a:cubicBezTo>
                    <a:pt x="277195" y="335071"/>
                    <a:pt x="189345" y="271916"/>
                    <a:pt x="128587" y="244085"/>
                  </a:cubicBezTo>
                  <a:cubicBezTo>
                    <a:pt x="67829" y="216254"/>
                    <a:pt x="36115" y="214716"/>
                    <a:pt x="0" y="21551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6703805" y="1596055"/>
              <a:ext cx="349578" cy="441504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1" name="Gerade Verbindung 140"/>
            <p:cNvCxnSpPr/>
            <p:nvPr/>
          </p:nvCxnSpPr>
          <p:spPr>
            <a:xfrm>
              <a:off x="6172849" y="1786410"/>
              <a:ext cx="468000" cy="0"/>
            </a:xfrm>
            <a:prstGeom prst="lin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>
              <a:off x="7454240" y="1786410"/>
              <a:ext cx="468000" cy="0"/>
            </a:xfrm>
            <a:prstGeom prst="lin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3" name="Freihandform 142"/>
            <p:cNvSpPr/>
            <p:nvPr/>
          </p:nvSpPr>
          <p:spPr>
            <a:xfrm rot="10800000">
              <a:off x="7015650" y="1593917"/>
              <a:ext cx="347097" cy="440598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Freihandform 143"/>
            <p:cNvSpPr/>
            <p:nvPr/>
          </p:nvSpPr>
          <p:spPr>
            <a:xfrm>
              <a:off x="6787612" y="1650220"/>
              <a:ext cx="252715" cy="322745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5" name="Freihandform 144"/>
            <p:cNvSpPr/>
            <p:nvPr/>
          </p:nvSpPr>
          <p:spPr>
            <a:xfrm rot="10800000">
              <a:off x="7016912" y="1648965"/>
              <a:ext cx="268619" cy="322082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8" name="Freihandform 147"/>
            <p:cNvSpPr/>
            <p:nvPr/>
          </p:nvSpPr>
          <p:spPr>
            <a:xfrm flipH="1" flipV="1">
              <a:off x="5678227" y="1938536"/>
              <a:ext cx="1379625" cy="588180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614"/>
                <a:gd name="connsiteX1" fmla="*/ 881062 w 1343025"/>
                <a:gd name="connsiteY1" fmla="*/ 442913 h 529614"/>
                <a:gd name="connsiteX2" fmla="*/ 623887 w 1343025"/>
                <a:gd name="connsiteY2" fmla="*/ 528638 h 529614"/>
                <a:gd name="connsiteX3" fmla="*/ 364547 w 1343025"/>
                <a:gd name="connsiteY3" fmla="*/ 422130 h 529614"/>
                <a:gd name="connsiteX4" fmla="*/ 128587 w 1343025"/>
                <a:gd name="connsiteY4" fmla="*/ 300038 h 529614"/>
                <a:gd name="connsiteX5" fmla="*/ 0 w 1343025"/>
                <a:gd name="connsiteY5" fmla="*/ 271463 h 529614"/>
                <a:gd name="connsiteX0" fmla="*/ 1343025 w 1343025"/>
                <a:gd name="connsiteY0" fmla="*/ 0 h 531826"/>
                <a:gd name="connsiteX1" fmla="*/ 881062 w 1343025"/>
                <a:gd name="connsiteY1" fmla="*/ 442913 h 531826"/>
                <a:gd name="connsiteX2" fmla="*/ 633490 w 1343025"/>
                <a:gd name="connsiteY2" fmla="*/ 530970 h 531826"/>
                <a:gd name="connsiteX3" fmla="*/ 364547 w 1343025"/>
                <a:gd name="connsiteY3" fmla="*/ 422130 h 531826"/>
                <a:gd name="connsiteX4" fmla="*/ 128587 w 1343025"/>
                <a:gd name="connsiteY4" fmla="*/ 300038 h 531826"/>
                <a:gd name="connsiteX5" fmla="*/ 0 w 1343025"/>
                <a:gd name="connsiteY5" fmla="*/ 271463 h 531826"/>
                <a:gd name="connsiteX0" fmla="*/ 1384642 w 1384642"/>
                <a:gd name="connsiteY0" fmla="*/ 0 h 575855"/>
                <a:gd name="connsiteX1" fmla="*/ 881062 w 1384642"/>
                <a:gd name="connsiteY1" fmla="*/ 486432 h 575855"/>
                <a:gd name="connsiteX2" fmla="*/ 633490 w 1384642"/>
                <a:gd name="connsiteY2" fmla="*/ 574489 h 575855"/>
                <a:gd name="connsiteX3" fmla="*/ 364547 w 1384642"/>
                <a:gd name="connsiteY3" fmla="*/ 465649 h 575855"/>
                <a:gd name="connsiteX4" fmla="*/ 128587 w 1384642"/>
                <a:gd name="connsiteY4" fmla="*/ 343557 h 575855"/>
                <a:gd name="connsiteX5" fmla="*/ 0 w 1384642"/>
                <a:gd name="connsiteY5" fmla="*/ 314982 h 575855"/>
                <a:gd name="connsiteX0" fmla="*/ 1384642 w 1384642"/>
                <a:gd name="connsiteY0" fmla="*/ 0 h 575855"/>
                <a:gd name="connsiteX1" fmla="*/ 881062 w 1384642"/>
                <a:gd name="connsiteY1" fmla="*/ 486432 h 575855"/>
                <a:gd name="connsiteX2" fmla="*/ 633490 w 1384642"/>
                <a:gd name="connsiteY2" fmla="*/ 574489 h 575855"/>
                <a:gd name="connsiteX3" fmla="*/ 364547 w 1384642"/>
                <a:gd name="connsiteY3" fmla="*/ 465649 h 575855"/>
                <a:gd name="connsiteX4" fmla="*/ 128587 w 1384642"/>
                <a:gd name="connsiteY4" fmla="*/ 346665 h 575855"/>
                <a:gd name="connsiteX5" fmla="*/ 0 w 1384642"/>
                <a:gd name="connsiteY5" fmla="*/ 314982 h 575855"/>
                <a:gd name="connsiteX0" fmla="*/ 1391045 w 1391045"/>
                <a:gd name="connsiteY0" fmla="*/ 0 h 575855"/>
                <a:gd name="connsiteX1" fmla="*/ 887465 w 1391045"/>
                <a:gd name="connsiteY1" fmla="*/ 486432 h 575855"/>
                <a:gd name="connsiteX2" fmla="*/ 639893 w 1391045"/>
                <a:gd name="connsiteY2" fmla="*/ 574489 h 575855"/>
                <a:gd name="connsiteX3" fmla="*/ 370950 w 1391045"/>
                <a:gd name="connsiteY3" fmla="*/ 465649 h 575855"/>
                <a:gd name="connsiteX4" fmla="*/ 134990 w 1391045"/>
                <a:gd name="connsiteY4" fmla="*/ 346665 h 575855"/>
                <a:gd name="connsiteX5" fmla="*/ 0 w 1391045"/>
                <a:gd name="connsiteY5" fmla="*/ 327416 h 5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045" h="575855">
                  <a:moveTo>
                    <a:pt x="1391045" y="0"/>
                  </a:moveTo>
                  <a:cubicBezTo>
                    <a:pt x="1219991" y="177403"/>
                    <a:pt x="1012657" y="390684"/>
                    <a:pt x="887465" y="486432"/>
                  </a:cubicBezTo>
                  <a:cubicBezTo>
                    <a:pt x="762273" y="582180"/>
                    <a:pt x="725979" y="577953"/>
                    <a:pt x="639893" y="574489"/>
                  </a:cubicBezTo>
                  <a:cubicBezTo>
                    <a:pt x="553807" y="571025"/>
                    <a:pt x="455101" y="503620"/>
                    <a:pt x="370950" y="465649"/>
                  </a:cubicBezTo>
                  <a:cubicBezTo>
                    <a:pt x="286799" y="427678"/>
                    <a:pt x="196815" y="369704"/>
                    <a:pt x="134990" y="346665"/>
                  </a:cubicBezTo>
                  <a:cubicBezTo>
                    <a:pt x="73165" y="323626"/>
                    <a:pt x="36115" y="326622"/>
                    <a:pt x="0" y="327416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9" name="Freihandform 148"/>
            <p:cNvSpPr/>
            <p:nvPr/>
          </p:nvSpPr>
          <p:spPr>
            <a:xfrm flipV="1">
              <a:off x="7015650" y="1941844"/>
              <a:ext cx="1401850" cy="578521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8797"/>
                <a:gd name="connsiteX1" fmla="*/ 881062 w 1343025"/>
                <a:gd name="connsiteY1" fmla="*/ 442913 h 528797"/>
                <a:gd name="connsiteX2" fmla="*/ 623887 w 1343025"/>
                <a:gd name="connsiteY2" fmla="*/ 528638 h 528797"/>
                <a:gd name="connsiteX3" fmla="*/ 364547 w 1343025"/>
                <a:gd name="connsiteY3" fmla="*/ 438449 h 528797"/>
                <a:gd name="connsiteX4" fmla="*/ 128587 w 1343025"/>
                <a:gd name="connsiteY4" fmla="*/ 300038 h 528797"/>
                <a:gd name="connsiteX5" fmla="*/ 0 w 1343025"/>
                <a:gd name="connsiteY5" fmla="*/ 271463 h 528797"/>
                <a:gd name="connsiteX0" fmla="*/ 1343025 w 1343025"/>
                <a:gd name="connsiteY0" fmla="*/ 0 h 528797"/>
                <a:gd name="connsiteX1" fmla="*/ 881062 w 1343025"/>
                <a:gd name="connsiteY1" fmla="*/ 442913 h 528797"/>
                <a:gd name="connsiteX2" fmla="*/ 623887 w 1343025"/>
                <a:gd name="connsiteY2" fmla="*/ 528638 h 528797"/>
                <a:gd name="connsiteX3" fmla="*/ 364547 w 1343025"/>
                <a:gd name="connsiteY3" fmla="*/ 438449 h 528797"/>
                <a:gd name="connsiteX4" fmla="*/ 128587 w 1343025"/>
                <a:gd name="connsiteY4" fmla="*/ 300038 h 528797"/>
                <a:gd name="connsiteX5" fmla="*/ 0 w 1343025"/>
                <a:gd name="connsiteY5" fmla="*/ 271463 h 528797"/>
                <a:gd name="connsiteX0" fmla="*/ 1391044 w 1391044"/>
                <a:gd name="connsiteY0" fmla="*/ 0 h 575846"/>
                <a:gd name="connsiteX1" fmla="*/ 881062 w 1391044"/>
                <a:gd name="connsiteY1" fmla="*/ 489540 h 575846"/>
                <a:gd name="connsiteX2" fmla="*/ 623887 w 1391044"/>
                <a:gd name="connsiteY2" fmla="*/ 575265 h 575846"/>
                <a:gd name="connsiteX3" fmla="*/ 364547 w 1391044"/>
                <a:gd name="connsiteY3" fmla="*/ 485076 h 575846"/>
                <a:gd name="connsiteX4" fmla="*/ 128587 w 1391044"/>
                <a:gd name="connsiteY4" fmla="*/ 346665 h 575846"/>
                <a:gd name="connsiteX5" fmla="*/ 0 w 1391044"/>
                <a:gd name="connsiteY5" fmla="*/ 318090 h 575846"/>
                <a:gd name="connsiteX0" fmla="*/ 1384641 w 1384641"/>
                <a:gd name="connsiteY0" fmla="*/ 0 h 566397"/>
                <a:gd name="connsiteX1" fmla="*/ 881062 w 1384641"/>
                <a:gd name="connsiteY1" fmla="*/ 480215 h 566397"/>
                <a:gd name="connsiteX2" fmla="*/ 623887 w 1384641"/>
                <a:gd name="connsiteY2" fmla="*/ 565940 h 566397"/>
                <a:gd name="connsiteX3" fmla="*/ 364547 w 1384641"/>
                <a:gd name="connsiteY3" fmla="*/ 475751 h 566397"/>
                <a:gd name="connsiteX4" fmla="*/ 128587 w 1384641"/>
                <a:gd name="connsiteY4" fmla="*/ 337340 h 566397"/>
                <a:gd name="connsiteX5" fmla="*/ 0 w 1384641"/>
                <a:gd name="connsiteY5" fmla="*/ 308765 h 566397"/>
                <a:gd name="connsiteX0" fmla="*/ 1384641 w 1384641"/>
                <a:gd name="connsiteY0" fmla="*/ 0 h 566398"/>
                <a:gd name="connsiteX1" fmla="*/ 881062 w 1384641"/>
                <a:gd name="connsiteY1" fmla="*/ 480215 h 566398"/>
                <a:gd name="connsiteX2" fmla="*/ 623887 w 1384641"/>
                <a:gd name="connsiteY2" fmla="*/ 565940 h 566398"/>
                <a:gd name="connsiteX3" fmla="*/ 364547 w 1384641"/>
                <a:gd name="connsiteY3" fmla="*/ 475751 h 566398"/>
                <a:gd name="connsiteX4" fmla="*/ 115781 w 1384641"/>
                <a:gd name="connsiteY4" fmla="*/ 343557 h 566398"/>
                <a:gd name="connsiteX5" fmla="*/ 0 w 1384641"/>
                <a:gd name="connsiteY5" fmla="*/ 308765 h 566398"/>
                <a:gd name="connsiteX0" fmla="*/ 1413453 w 1413453"/>
                <a:gd name="connsiteY0" fmla="*/ 0 h 566398"/>
                <a:gd name="connsiteX1" fmla="*/ 909874 w 1413453"/>
                <a:gd name="connsiteY1" fmla="*/ 480215 h 566398"/>
                <a:gd name="connsiteX2" fmla="*/ 652699 w 1413453"/>
                <a:gd name="connsiteY2" fmla="*/ 565940 h 566398"/>
                <a:gd name="connsiteX3" fmla="*/ 393359 w 1413453"/>
                <a:gd name="connsiteY3" fmla="*/ 475751 h 566398"/>
                <a:gd name="connsiteX4" fmla="*/ 144593 w 1413453"/>
                <a:gd name="connsiteY4" fmla="*/ 343557 h 566398"/>
                <a:gd name="connsiteX5" fmla="*/ 0 w 1413453"/>
                <a:gd name="connsiteY5" fmla="*/ 321199 h 56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3453" h="566398">
                  <a:moveTo>
                    <a:pt x="1413453" y="0"/>
                  </a:moveTo>
                  <a:cubicBezTo>
                    <a:pt x="1242399" y="177403"/>
                    <a:pt x="1036666" y="385892"/>
                    <a:pt x="909874" y="480215"/>
                  </a:cubicBezTo>
                  <a:cubicBezTo>
                    <a:pt x="783082" y="574538"/>
                    <a:pt x="738785" y="566684"/>
                    <a:pt x="652699" y="565940"/>
                  </a:cubicBezTo>
                  <a:cubicBezTo>
                    <a:pt x="566613" y="565196"/>
                    <a:pt x="478043" y="512815"/>
                    <a:pt x="393359" y="475751"/>
                  </a:cubicBezTo>
                  <a:cubicBezTo>
                    <a:pt x="308675" y="438687"/>
                    <a:pt x="210153" y="369316"/>
                    <a:pt x="144593" y="343557"/>
                  </a:cubicBezTo>
                  <a:cubicBezTo>
                    <a:pt x="79033" y="317798"/>
                    <a:pt x="36115" y="320405"/>
                    <a:pt x="0" y="32119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7036019" y="1097186"/>
              <a:ext cx="1268500" cy="476539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359"/>
                <a:gd name="connsiteX1" fmla="*/ 881062 w 1343025"/>
                <a:gd name="connsiteY1" fmla="*/ 442913 h 529359"/>
                <a:gd name="connsiteX2" fmla="*/ 623887 w 1343025"/>
                <a:gd name="connsiteY2" fmla="*/ 528638 h 529359"/>
                <a:gd name="connsiteX3" fmla="*/ 352542 w 1343025"/>
                <a:gd name="connsiteY3" fmla="*/ 426793 h 529359"/>
                <a:gd name="connsiteX4" fmla="*/ 128587 w 1343025"/>
                <a:gd name="connsiteY4" fmla="*/ 300038 h 529359"/>
                <a:gd name="connsiteX5" fmla="*/ 0 w 1343025"/>
                <a:gd name="connsiteY5" fmla="*/ 271463 h 529359"/>
                <a:gd name="connsiteX0" fmla="*/ 1343025 w 1343025"/>
                <a:gd name="connsiteY0" fmla="*/ 0 h 528897"/>
                <a:gd name="connsiteX1" fmla="*/ 881062 w 1343025"/>
                <a:gd name="connsiteY1" fmla="*/ 442913 h 528897"/>
                <a:gd name="connsiteX2" fmla="*/ 623887 w 1343025"/>
                <a:gd name="connsiteY2" fmla="*/ 528638 h 528897"/>
                <a:gd name="connsiteX3" fmla="*/ 345340 w 1343025"/>
                <a:gd name="connsiteY3" fmla="*/ 436119 h 528897"/>
                <a:gd name="connsiteX4" fmla="*/ 128587 w 1343025"/>
                <a:gd name="connsiteY4" fmla="*/ 300038 h 528897"/>
                <a:gd name="connsiteX5" fmla="*/ 0 w 1343025"/>
                <a:gd name="connsiteY5" fmla="*/ 271463 h 528897"/>
                <a:gd name="connsiteX0" fmla="*/ 1278999 w 1278999"/>
                <a:gd name="connsiteY0" fmla="*/ 0 h 466553"/>
                <a:gd name="connsiteX1" fmla="*/ 881062 w 1278999"/>
                <a:gd name="connsiteY1" fmla="*/ 380744 h 466553"/>
                <a:gd name="connsiteX2" fmla="*/ 623887 w 1278999"/>
                <a:gd name="connsiteY2" fmla="*/ 466469 h 466553"/>
                <a:gd name="connsiteX3" fmla="*/ 345340 w 1278999"/>
                <a:gd name="connsiteY3" fmla="*/ 373950 h 466553"/>
                <a:gd name="connsiteX4" fmla="*/ 128587 w 1278999"/>
                <a:gd name="connsiteY4" fmla="*/ 237869 h 466553"/>
                <a:gd name="connsiteX5" fmla="*/ 0 w 1278999"/>
                <a:gd name="connsiteY5" fmla="*/ 209294 h 4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999" h="466553">
                  <a:moveTo>
                    <a:pt x="1278999" y="0"/>
                  </a:moveTo>
                  <a:cubicBezTo>
                    <a:pt x="1107945" y="177403"/>
                    <a:pt x="990247" y="302999"/>
                    <a:pt x="881062" y="380744"/>
                  </a:cubicBezTo>
                  <a:cubicBezTo>
                    <a:pt x="771877" y="458489"/>
                    <a:pt x="713174" y="467601"/>
                    <a:pt x="623887" y="466469"/>
                  </a:cubicBezTo>
                  <a:cubicBezTo>
                    <a:pt x="534600" y="465337"/>
                    <a:pt x="427890" y="412050"/>
                    <a:pt x="345340" y="373950"/>
                  </a:cubicBezTo>
                  <a:cubicBezTo>
                    <a:pt x="262790" y="335850"/>
                    <a:pt x="186144" y="265312"/>
                    <a:pt x="128587" y="237869"/>
                  </a:cubicBezTo>
                  <a:cubicBezTo>
                    <a:pt x="71030" y="210426"/>
                    <a:pt x="36115" y="208500"/>
                    <a:pt x="0" y="20929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ihandform 134"/>
            <p:cNvSpPr/>
            <p:nvPr/>
          </p:nvSpPr>
          <p:spPr>
            <a:xfrm flipH="1">
              <a:off x="5777310" y="1087662"/>
              <a:ext cx="1278025" cy="486214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118"/>
                <a:gd name="connsiteX1" fmla="*/ 881062 w 1343025"/>
                <a:gd name="connsiteY1" fmla="*/ 442913 h 529118"/>
                <a:gd name="connsiteX2" fmla="*/ 623887 w 1343025"/>
                <a:gd name="connsiteY2" fmla="*/ 528638 h 529118"/>
                <a:gd name="connsiteX3" fmla="*/ 357344 w 1343025"/>
                <a:gd name="connsiteY3" fmla="*/ 431455 h 529118"/>
                <a:gd name="connsiteX4" fmla="*/ 128587 w 1343025"/>
                <a:gd name="connsiteY4" fmla="*/ 300038 h 529118"/>
                <a:gd name="connsiteX5" fmla="*/ 0 w 1343025"/>
                <a:gd name="connsiteY5" fmla="*/ 271463 h 529118"/>
                <a:gd name="connsiteX0" fmla="*/ 1288603 w 1288603"/>
                <a:gd name="connsiteY0" fmla="*/ 0 h 476025"/>
                <a:gd name="connsiteX1" fmla="*/ 881062 w 1288603"/>
                <a:gd name="connsiteY1" fmla="*/ 390069 h 476025"/>
                <a:gd name="connsiteX2" fmla="*/ 623887 w 1288603"/>
                <a:gd name="connsiteY2" fmla="*/ 475794 h 476025"/>
                <a:gd name="connsiteX3" fmla="*/ 357344 w 1288603"/>
                <a:gd name="connsiteY3" fmla="*/ 378611 h 476025"/>
                <a:gd name="connsiteX4" fmla="*/ 128587 w 1288603"/>
                <a:gd name="connsiteY4" fmla="*/ 247194 h 476025"/>
                <a:gd name="connsiteX5" fmla="*/ 0 w 1288603"/>
                <a:gd name="connsiteY5" fmla="*/ 218619 h 47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603" h="476025">
                  <a:moveTo>
                    <a:pt x="1288603" y="0"/>
                  </a:moveTo>
                  <a:cubicBezTo>
                    <a:pt x="1117549" y="177403"/>
                    <a:pt x="991848" y="310770"/>
                    <a:pt x="881062" y="390069"/>
                  </a:cubicBezTo>
                  <a:cubicBezTo>
                    <a:pt x="770276" y="469368"/>
                    <a:pt x="711173" y="477704"/>
                    <a:pt x="623887" y="475794"/>
                  </a:cubicBezTo>
                  <a:cubicBezTo>
                    <a:pt x="536601" y="473884"/>
                    <a:pt x="439894" y="416711"/>
                    <a:pt x="357344" y="378611"/>
                  </a:cubicBezTo>
                  <a:cubicBezTo>
                    <a:pt x="274794" y="340511"/>
                    <a:pt x="188144" y="273859"/>
                    <a:pt x="128587" y="247194"/>
                  </a:cubicBezTo>
                  <a:cubicBezTo>
                    <a:pt x="69030" y="220529"/>
                    <a:pt x="36115" y="217825"/>
                    <a:pt x="0" y="21861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Freihandform 137"/>
            <p:cNvSpPr/>
            <p:nvPr/>
          </p:nvSpPr>
          <p:spPr>
            <a:xfrm>
              <a:off x="5489798" y="1076950"/>
              <a:ext cx="647852" cy="142398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852" h="1423987">
                  <a:moveTo>
                    <a:pt x="0" y="1423987"/>
                  </a:moveTo>
                  <a:cubicBezTo>
                    <a:pt x="264318" y="1159271"/>
                    <a:pt x="638175" y="856456"/>
                    <a:pt x="647700" y="709613"/>
                  </a:cubicBezTo>
                  <a:cubicBezTo>
                    <a:pt x="657225" y="562770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Freihandform 138"/>
            <p:cNvSpPr/>
            <p:nvPr/>
          </p:nvSpPr>
          <p:spPr>
            <a:xfrm flipH="1">
              <a:off x="7977879" y="1062864"/>
              <a:ext cx="648000" cy="142398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852" h="1423987">
                  <a:moveTo>
                    <a:pt x="0" y="1423987"/>
                  </a:moveTo>
                  <a:cubicBezTo>
                    <a:pt x="264318" y="1159271"/>
                    <a:pt x="638175" y="856456"/>
                    <a:pt x="647700" y="709613"/>
                  </a:cubicBezTo>
                  <a:cubicBezTo>
                    <a:pt x="657225" y="562770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7035363" y="1087339"/>
              <a:ext cx="1370100" cy="562609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359"/>
                <a:gd name="connsiteX1" fmla="*/ 881062 w 1343025"/>
                <a:gd name="connsiteY1" fmla="*/ 442913 h 529359"/>
                <a:gd name="connsiteX2" fmla="*/ 623887 w 1343025"/>
                <a:gd name="connsiteY2" fmla="*/ 528638 h 529359"/>
                <a:gd name="connsiteX3" fmla="*/ 352542 w 1343025"/>
                <a:gd name="connsiteY3" fmla="*/ 426793 h 529359"/>
                <a:gd name="connsiteX4" fmla="*/ 128587 w 1343025"/>
                <a:gd name="connsiteY4" fmla="*/ 300038 h 529359"/>
                <a:gd name="connsiteX5" fmla="*/ 0 w 1343025"/>
                <a:gd name="connsiteY5" fmla="*/ 271463 h 529359"/>
                <a:gd name="connsiteX0" fmla="*/ 1343025 w 1343025"/>
                <a:gd name="connsiteY0" fmla="*/ 0 h 528897"/>
                <a:gd name="connsiteX1" fmla="*/ 881062 w 1343025"/>
                <a:gd name="connsiteY1" fmla="*/ 442913 h 528897"/>
                <a:gd name="connsiteX2" fmla="*/ 623887 w 1343025"/>
                <a:gd name="connsiteY2" fmla="*/ 528638 h 528897"/>
                <a:gd name="connsiteX3" fmla="*/ 345340 w 1343025"/>
                <a:gd name="connsiteY3" fmla="*/ 436119 h 528897"/>
                <a:gd name="connsiteX4" fmla="*/ 128587 w 1343025"/>
                <a:gd name="connsiteY4" fmla="*/ 300038 h 528897"/>
                <a:gd name="connsiteX5" fmla="*/ 0 w 1343025"/>
                <a:gd name="connsiteY5" fmla="*/ 271463 h 528897"/>
                <a:gd name="connsiteX0" fmla="*/ 1384642 w 1384642"/>
                <a:gd name="connsiteY0" fmla="*/ 0 h 550821"/>
                <a:gd name="connsiteX1" fmla="*/ 881062 w 1384642"/>
                <a:gd name="connsiteY1" fmla="*/ 464672 h 550821"/>
                <a:gd name="connsiteX2" fmla="*/ 623887 w 1384642"/>
                <a:gd name="connsiteY2" fmla="*/ 550397 h 550821"/>
                <a:gd name="connsiteX3" fmla="*/ 345340 w 1384642"/>
                <a:gd name="connsiteY3" fmla="*/ 457878 h 550821"/>
                <a:gd name="connsiteX4" fmla="*/ 128587 w 1384642"/>
                <a:gd name="connsiteY4" fmla="*/ 321797 h 550821"/>
                <a:gd name="connsiteX5" fmla="*/ 0 w 1384642"/>
                <a:gd name="connsiteY5" fmla="*/ 293222 h 550821"/>
                <a:gd name="connsiteX0" fmla="*/ 1381441 w 1381441"/>
                <a:gd name="connsiteY0" fmla="*/ 0 h 550820"/>
                <a:gd name="connsiteX1" fmla="*/ 877861 w 1381441"/>
                <a:gd name="connsiteY1" fmla="*/ 464672 h 550820"/>
                <a:gd name="connsiteX2" fmla="*/ 620686 w 1381441"/>
                <a:gd name="connsiteY2" fmla="*/ 550397 h 550820"/>
                <a:gd name="connsiteX3" fmla="*/ 342139 w 1381441"/>
                <a:gd name="connsiteY3" fmla="*/ 457878 h 550820"/>
                <a:gd name="connsiteX4" fmla="*/ 125386 w 1381441"/>
                <a:gd name="connsiteY4" fmla="*/ 321797 h 550820"/>
                <a:gd name="connsiteX5" fmla="*/ 0 w 1381441"/>
                <a:gd name="connsiteY5" fmla="*/ 321199 h 550820"/>
                <a:gd name="connsiteX0" fmla="*/ 1381441 w 1381441"/>
                <a:gd name="connsiteY0" fmla="*/ 0 h 550820"/>
                <a:gd name="connsiteX1" fmla="*/ 877861 w 1381441"/>
                <a:gd name="connsiteY1" fmla="*/ 464672 h 550820"/>
                <a:gd name="connsiteX2" fmla="*/ 620686 w 1381441"/>
                <a:gd name="connsiteY2" fmla="*/ 550397 h 550820"/>
                <a:gd name="connsiteX3" fmla="*/ 342139 w 1381441"/>
                <a:gd name="connsiteY3" fmla="*/ 457878 h 550820"/>
                <a:gd name="connsiteX4" fmla="*/ 125386 w 1381441"/>
                <a:gd name="connsiteY4" fmla="*/ 343556 h 550820"/>
                <a:gd name="connsiteX5" fmla="*/ 0 w 1381441"/>
                <a:gd name="connsiteY5" fmla="*/ 321199 h 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441" h="550820">
                  <a:moveTo>
                    <a:pt x="1381441" y="0"/>
                  </a:moveTo>
                  <a:cubicBezTo>
                    <a:pt x="1210387" y="177403"/>
                    <a:pt x="1004653" y="372939"/>
                    <a:pt x="877861" y="464672"/>
                  </a:cubicBezTo>
                  <a:cubicBezTo>
                    <a:pt x="751069" y="556405"/>
                    <a:pt x="709973" y="551529"/>
                    <a:pt x="620686" y="550397"/>
                  </a:cubicBezTo>
                  <a:cubicBezTo>
                    <a:pt x="531399" y="549265"/>
                    <a:pt x="424689" y="492351"/>
                    <a:pt x="342139" y="457878"/>
                  </a:cubicBezTo>
                  <a:cubicBezTo>
                    <a:pt x="259589" y="423405"/>
                    <a:pt x="182409" y="366336"/>
                    <a:pt x="125386" y="343556"/>
                  </a:cubicBezTo>
                  <a:cubicBezTo>
                    <a:pt x="68363" y="320776"/>
                    <a:pt x="36115" y="320405"/>
                    <a:pt x="0" y="32119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7" name="Freihandform 146"/>
            <p:cNvSpPr/>
            <p:nvPr/>
          </p:nvSpPr>
          <p:spPr>
            <a:xfrm flipH="1">
              <a:off x="5687752" y="1087341"/>
              <a:ext cx="1360575" cy="562876"/>
            </a:xfrm>
            <a:custGeom>
              <a:avLst/>
              <a:gdLst>
                <a:gd name="connsiteX0" fmla="*/ 1343025 w 1343025"/>
                <a:gd name="connsiteY0" fmla="*/ 0 h 528684"/>
                <a:gd name="connsiteX1" fmla="*/ 881062 w 1343025"/>
                <a:gd name="connsiteY1" fmla="*/ 442913 h 528684"/>
                <a:gd name="connsiteX2" fmla="*/ 623887 w 1343025"/>
                <a:gd name="connsiteY2" fmla="*/ 528638 h 528684"/>
                <a:gd name="connsiteX3" fmla="*/ 338137 w 1343025"/>
                <a:gd name="connsiteY3" fmla="*/ 452438 h 528684"/>
                <a:gd name="connsiteX4" fmla="*/ 128587 w 1343025"/>
                <a:gd name="connsiteY4" fmla="*/ 300038 h 528684"/>
                <a:gd name="connsiteX5" fmla="*/ 0 w 1343025"/>
                <a:gd name="connsiteY5" fmla="*/ 271463 h 528684"/>
                <a:gd name="connsiteX0" fmla="*/ 1343025 w 1343025"/>
                <a:gd name="connsiteY0" fmla="*/ 0 h 529118"/>
                <a:gd name="connsiteX1" fmla="*/ 881062 w 1343025"/>
                <a:gd name="connsiteY1" fmla="*/ 442913 h 529118"/>
                <a:gd name="connsiteX2" fmla="*/ 623887 w 1343025"/>
                <a:gd name="connsiteY2" fmla="*/ 528638 h 529118"/>
                <a:gd name="connsiteX3" fmla="*/ 357344 w 1343025"/>
                <a:gd name="connsiteY3" fmla="*/ 431455 h 529118"/>
                <a:gd name="connsiteX4" fmla="*/ 128587 w 1343025"/>
                <a:gd name="connsiteY4" fmla="*/ 300038 h 529118"/>
                <a:gd name="connsiteX5" fmla="*/ 0 w 1343025"/>
                <a:gd name="connsiteY5" fmla="*/ 271463 h 529118"/>
                <a:gd name="connsiteX0" fmla="*/ 1384642 w 1384642"/>
                <a:gd name="connsiteY0" fmla="*/ 0 h 554225"/>
                <a:gd name="connsiteX1" fmla="*/ 881062 w 1384642"/>
                <a:gd name="connsiteY1" fmla="*/ 467781 h 554225"/>
                <a:gd name="connsiteX2" fmla="*/ 623887 w 1384642"/>
                <a:gd name="connsiteY2" fmla="*/ 553506 h 554225"/>
                <a:gd name="connsiteX3" fmla="*/ 357344 w 1384642"/>
                <a:gd name="connsiteY3" fmla="*/ 456323 h 554225"/>
                <a:gd name="connsiteX4" fmla="*/ 128587 w 1384642"/>
                <a:gd name="connsiteY4" fmla="*/ 324906 h 554225"/>
                <a:gd name="connsiteX5" fmla="*/ 0 w 1384642"/>
                <a:gd name="connsiteY5" fmla="*/ 296331 h 554225"/>
                <a:gd name="connsiteX0" fmla="*/ 1375038 w 1375038"/>
                <a:gd name="connsiteY0" fmla="*/ 0 h 551080"/>
                <a:gd name="connsiteX1" fmla="*/ 881062 w 1375038"/>
                <a:gd name="connsiteY1" fmla="*/ 464673 h 551080"/>
                <a:gd name="connsiteX2" fmla="*/ 623887 w 1375038"/>
                <a:gd name="connsiteY2" fmla="*/ 550398 h 551080"/>
                <a:gd name="connsiteX3" fmla="*/ 357344 w 1375038"/>
                <a:gd name="connsiteY3" fmla="*/ 453215 h 551080"/>
                <a:gd name="connsiteX4" fmla="*/ 128587 w 1375038"/>
                <a:gd name="connsiteY4" fmla="*/ 321798 h 551080"/>
                <a:gd name="connsiteX5" fmla="*/ 0 w 1375038"/>
                <a:gd name="connsiteY5" fmla="*/ 293223 h 551080"/>
                <a:gd name="connsiteX0" fmla="*/ 1371837 w 1371837"/>
                <a:gd name="connsiteY0" fmla="*/ 0 h 551081"/>
                <a:gd name="connsiteX1" fmla="*/ 877861 w 1371837"/>
                <a:gd name="connsiteY1" fmla="*/ 464673 h 551081"/>
                <a:gd name="connsiteX2" fmla="*/ 620686 w 1371837"/>
                <a:gd name="connsiteY2" fmla="*/ 550398 h 551081"/>
                <a:gd name="connsiteX3" fmla="*/ 354143 w 1371837"/>
                <a:gd name="connsiteY3" fmla="*/ 453215 h 551081"/>
                <a:gd name="connsiteX4" fmla="*/ 125386 w 1371837"/>
                <a:gd name="connsiteY4" fmla="*/ 321798 h 551081"/>
                <a:gd name="connsiteX5" fmla="*/ 0 w 1371837"/>
                <a:gd name="connsiteY5" fmla="*/ 324308 h 551081"/>
                <a:gd name="connsiteX0" fmla="*/ 1371837 w 1371837"/>
                <a:gd name="connsiteY0" fmla="*/ 0 h 551081"/>
                <a:gd name="connsiteX1" fmla="*/ 877861 w 1371837"/>
                <a:gd name="connsiteY1" fmla="*/ 464673 h 551081"/>
                <a:gd name="connsiteX2" fmla="*/ 620686 w 1371837"/>
                <a:gd name="connsiteY2" fmla="*/ 550398 h 551081"/>
                <a:gd name="connsiteX3" fmla="*/ 354143 w 1371837"/>
                <a:gd name="connsiteY3" fmla="*/ 453215 h 551081"/>
                <a:gd name="connsiteX4" fmla="*/ 131789 w 1371837"/>
                <a:gd name="connsiteY4" fmla="*/ 352883 h 551081"/>
                <a:gd name="connsiteX5" fmla="*/ 0 w 1371837"/>
                <a:gd name="connsiteY5" fmla="*/ 324308 h 55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837" h="551081">
                  <a:moveTo>
                    <a:pt x="1371837" y="0"/>
                  </a:moveTo>
                  <a:cubicBezTo>
                    <a:pt x="1200783" y="177403"/>
                    <a:pt x="1003053" y="372940"/>
                    <a:pt x="877861" y="464673"/>
                  </a:cubicBezTo>
                  <a:cubicBezTo>
                    <a:pt x="752669" y="556406"/>
                    <a:pt x="707972" y="552308"/>
                    <a:pt x="620686" y="550398"/>
                  </a:cubicBezTo>
                  <a:cubicBezTo>
                    <a:pt x="533400" y="548488"/>
                    <a:pt x="435626" y="486134"/>
                    <a:pt x="354143" y="453215"/>
                  </a:cubicBezTo>
                  <a:cubicBezTo>
                    <a:pt x="272660" y="420296"/>
                    <a:pt x="190813" y="374367"/>
                    <a:pt x="131789" y="352883"/>
                  </a:cubicBezTo>
                  <a:cubicBezTo>
                    <a:pt x="72765" y="331399"/>
                    <a:pt x="36115" y="323514"/>
                    <a:pt x="0" y="32430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5412421" y="1075259"/>
              <a:ext cx="647852" cy="142398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852" h="1423987">
                  <a:moveTo>
                    <a:pt x="0" y="1423987"/>
                  </a:moveTo>
                  <a:cubicBezTo>
                    <a:pt x="264318" y="1159271"/>
                    <a:pt x="638175" y="856456"/>
                    <a:pt x="647700" y="709613"/>
                  </a:cubicBezTo>
                  <a:cubicBezTo>
                    <a:pt x="657225" y="562770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Freihandform 150"/>
            <p:cNvSpPr/>
            <p:nvPr/>
          </p:nvSpPr>
          <p:spPr>
            <a:xfrm flipH="1">
              <a:off x="8083139" y="1052736"/>
              <a:ext cx="648000" cy="142398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852" h="1423987">
                  <a:moveTo>
                    <a:pt x="0" y="1423987"/>
                  </a:moveTo>
                  <a:cubicBezTo>
                    <a:pt x="264318" y="1159271"/>
                    <a:pt x="638175" y="856456"/>
                    <a:pt x="647700" y="709613"/>
                  </a:cubicBezTo>
                  <a:cubicBezTo>
                    <a:pt x="657225" y="562770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2" name="Gruppieren 81"/>
            <p:cNvGrpSpPr/>
            <p:nvPr/>
          </p:nvGrpSpPr>
          <p:grpSpPr>
            <a:xfrm>
              <a:off x="7889092" y="5613514"/>
              <a:ext cx="1080120" cy="1080000"/>
              <a:chOff x="355092" y="4832746"/>
              <a:chExt cx="1080120" cy="1080000"/>
            </a:xfrm>
          </p:grpSpPr>
          <p:sp>
            <p:nvSpPr>
              <p:cNvPr id="83" name="Rechteck 82"/>
              <p:cNvSpPr/>
              <p:nvPr/>
            </p:nvSpPr>
            <p:spPr>
              <a:xfrm>
                <a:off x="355092" y="4832746"/>
                <a:ext cx="1080120" cy="108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573087" y="4837508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180000 w 271440"/>
                  <a:gd name="connsiteY0" fmla="*/ 0 h 360000"/>
                  <a:gd name="connsiteX1" fmla="*/ 180000 w 271440"/>
                  <a:gd name="connsiteY1" fmla="*/ 360000 h 360000"/>
                  <a:gd name="connsiteX2" fmla="*/ 0 w 271440"/>
                  <a:gd name="connsiteY2" fmla="*/ 360000 h 360000"/>
                  <a:gd name="connsiteX3" fmla="*/ 0 w 271440"/>
                  <a:gd name="connsiteY3" fmla="*/ 0 h 360000"/>
                  <a:gd name="connsiteX4" fmla="*/ 271440 w 271440"/>
                  <a:gd name="connsiteY4" fmla="*/ 91440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0 w 180000"/>
                  <a:gd name="connsiteY3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180000" y="0"/>
                    </a:moveTo>
                    <a:lnTo>
                      <a:pt x="180000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575576" y="5547984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180000"/>
                  <a:gd name="connsiteY0" fmla="*/ 360000 h 451440"/>
                  <a:gd name="connsiteX1" fmla="*/ 0 w 180000"/>
                  <a:gd name="connsiteY1" fmla="*/ 0 h 451440"/>
                  <a:gd name="connsiteX2" fmla="*/ 180000 w 180000"/>
                  <a:gd name="connsiteY2" fmla="*/ 0 h 451440"/>
                  <a:gd name="connsiteX3" fmla="*/ 180000 w 180000"/>
                  <a:gd name="connsiteY3" fmla="*/ 360000 h 451440"/>
                  <a:gd name="connsiteX4" fmla="*/ 91440 w 180000"/>
                  <a:gd name="connsiteY4" fmla="*/ 451440 h 451440"/>
                  <a:gd name="connsiteX0" fmla="*/ 0 w 180000"/>
                  <a:gd name="connsiteY0" fmla="*/ 360000 h 360000"/>
                  <a:gd name="connsiteX1" fmla="*/ 0 w 180000"/>
                  <a:gd name="connsiteY1" fmla="*/ 0 h 360000"/>
                  <a:gd name="connsiteX2" fmla="*/ 180000 w 180000"/>
                  <a:gd name="connsiteY2" fmla="*/ 0 h 360000"/>
                  <a:gd name="connsiteX3" fmla="*/ 180000 w 180000"/>
                  <a:gd name="connsiteY3" fmla="*/ 36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0" y="360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3600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1017040" y="4838327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180000 w 271440"/>
                  <a:gd name="connsiteY0" fmla="*/ 0 h 360000"/>
                  <a:gd name="connsiteX1" fmla="*/ 180000 w 271440"/>
                  <a:gd name="connsiteY1" fmla="*/ 360000 h 360000"/>
                  <a:gd name="connsiteX2" fmla="*/ 0 w 271440"/>
                  <a:gd name="connsiteY2" fmla="*/ 360000 h 360000"/>
                  <a:gd name="connsiteX3" fmla="*/ 0 w 271440"/>
                  <a:gd name="connsiteY3" fmla="*/ 0 h 360000"/>
                  <a:gd name="connsiteX4" fmla="*/ 271440 w 271440"/>
                  <a:gd name="connsiteY4" fmla="*/ 91440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0 w 180000"/>
                  <a:gd name="connsiteY3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180000" y="0"/>
                    </a:moveTo>
                    <a:lnTo>
                      <a:pt x="180000" y="360000"/>
                    </a:lnTo>
                    <a:lnTo>
                      <a:pt x="0" y="36000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1019529" y="5548803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180000"/>
                  <a:gd name="connsiteY0" fmla="*/ 360000 h 451440"/>
                  <a:gd name="connsiteX1" fmla="*/ 0 w 180000"/>
                  <a:gd name="connsiteY1" fmla="*/ 0 h 451440"/>
                  <a:gd name="connsiteX2" fmla="*/ 180000 w 180000"/>
                  <a:gd name="connsiteY2" fmla="*/ 0 h 451440"/>
                  <a:gd name="connsiteX3" fmla="*/ 180000 w 180000"/>
                  <a:gd name="connsiteY3" fmla="*/ 360000 h 451440"/>
                  <a:gd name="connsiteX4" fmla="*/ 91440 w 180000"/>
                  <a:gd name="connsiteY4" fmla="*/ 451440 h 451440"/>
                  <a:gd name="connsiteX0" fmla="*/ 0 w 180000"/>
                  <a:gd name="connsiteY0" fmla="*/ 360000 h 360000"/>
                  <a:gd name="connsiteX1" fmla="*/ 0 w 180000"/>
                  <a:gd name="connsiteY1" fmla="*/ 0 h 360000"/>
                  <a:gd name="connsiteX2" fmla="*/ 180000 w 180000"/>
                  <a:gd name="connsiteY2" fmla="*/ 0 h 360000"/>
                  <a:gd name="connsiteX3" fmla="*/ 180000 w 180000"/>
                  <a:gd name="connsiteY3" fmla="*/ 36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0" y="360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3600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/>
            </p:nvSpPr>
            <p:spPr>
              <a:xfrm>
                <a:off x="793873" y="4839146"/>
                <a:ext cx="180000" cy="178362"/>
              </a:xfrm>
              <a:custGeom>
                <a:avLst/>
                <a:gdLst>
                  <a:gd name="connsiteX0" fmla="*/ 0 w 180000"/>
                  <a:gd name="connsiteY0" fmla="*/ 0 h 178362"/>
                  <a:gd name="connsiteX1" fmla="*/ 180000 w 180000"/>
                  <a:gd name="connsiteY1" fmla="*/ 0 h 178362"/>
                  <a:gd name="connsiteX2" fmla="*/ 180000 w 180000"/>
                  <a:gd name="connsiteY2" fmla="*/ 178362 h 178362"/>
                  <a:gd name="connsiteX3" fmla="*/ 0 w 180000"/>
                  <a:gd name="connsiteY3" fmla="*/ 178362 h 178362"/>
                  <a:gd name="connsiteX4" fmla="*/ 0 w 180000"/>
                  <a:gd name="connsiteY4" fmla="*/ 0 h 178362"/>
                  <a:gd name="connsiteX0" fmla="*/ 180000 w 271440"/>
                  <a:gd name="connsiteY0" fmla="*/ 0 h 178362"/>
                  <a:gd name="connsiteX1" fmla="*/ 180000 w 271440"/>
                  <a:gd name="connsiteY1" fmla="*/ 178362 h 178362"/>
                  <a:gd name="connsiteX2" fmla="*/ 0 w 271440"/>
                  <a:gd name="connsiteY2" fmla="*/ 178362 h 178362"/>
                  <a:gd name="connsiteX3" fmla="*/ 0 w 271440"/>
                  <a:gd name="connsiteY3" fmla="*/ 0 h 178362"/>
                  <a:gd name="connsiteX4" fmla="*/ 271440 w 271440"/>
                  <a:gd name="connsiteY4" fmla="*/ 91440 h 178362"/>
                  <a:gd name="connsiteX0" fmla="*/ 180000 w 180000"/>
                  <a:gd name="connsiteY0" fmla="*/ 0 h 178362"/>
                  <a:gd name="connsiteX1" fmla="*/ 180000 w 180000"/>
                  <a:gd name="connsiteY1" fmla="*/ 178362 h 178362"/>
                  <a:gd name="connsiteX2" fmla="*/ 0 w 180000"/>
                  <a:gd name="connsiteY2" fmla="*/ 178362 h 178362"/>
                  <a:gd name="connsiteX3" fmla="*/ 0 w 180000"/>
                  <a:gd name="connsiteY3" fmla="*/ 0 h 17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178362">
                    <a:moveTo>
                      <a:pt x="180000" y="0"/>
                    </a:moveTo>
                    <a:lnTo>
                      <a:pt x="180000" y="178362"/>
                    </a:lnTo>
                    <a:lnTo>
                      <a:pt x="0" y="17836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796362" y="5730441"/>
                <a:ext cx="180000" cy="178362"/>
              </a:xfrm>
              <a:custGeom>
                <a:avLst/>
                <a:gdLst>
                  <a:gd name="connsiteX0" fmla="*/ 0 w 180000"/>
                  <a:gd name="connsiteY0" fmla="*/ 0 h 178362"/>
                  <a:gd name="connsiteX1" fmla="*/ 180000 w 180000"/>
                  <a:gd name="connsiteY1" fmla="*/ 0 h 178362"/>
                  <a:gd name="connsiteX2" fmla="*/ 180000 w 180000"/>
                  <a:gd name="connsiteY2" fmla="*/ 178362 h 178362"/>
                  <a:gd name="connsiteX3" fmla="*/ 0 w 180000"/>
                  <a:gd name="connsiteY3" fmla="*/ 178362 h 178362"/>
                  <a:gd name="connsiteX4" fmla="*/ 0 w 180000"/>
                  <a:gd name="connsiteY4" fmla="*/ 0 h 178362"/>
                  <a:gd name="connsiteX0" fmla="*/ 0 w 180000"/>
                  <a:gd name="connsiteY0" fmla="*/ 178362 h 269802"/>
                  <a:gd name="connsiteX1" fmla="*/ 0 w 180000"/>
                  <a:gd name="connsiteY1" fmla="*/ 0 h 269802"/>
                  <a:gd name="connsiteX2" fmla="*/ 180000 w 180000"/>
                  <a:gd name="connsiteY2" fmla="*/ 0 h 269802"/>
                  <a:gd name="connsiteX3" fmla="*/ 180000 w 180000"/>
                  <a:gd name="connsiteY3" fmla="*/ 178362 h 269802"/>
                  <a:gd name="connsiteX4" fmla="*/ 91440 w 180000"/>
                  <a:gd name="connsiteY4" fmla="*/ 269802 h 269802"/>
                  <a:gd name="connsiteX0" fmla="*/ 0 w 180000"/>
                  <a:gd name="connsiteY0" fmla="*/ 178362 h 178362"/>
                  <a:gd name="connsiteX1" fmla="*/ 0 w 180000"/>
                  <a:gd name="connsiteY1" fmla="*/ 0 h 178362"/>
                  <a:gd name="connsiteX2" fmla="*/ 180000 w 180000"/>
                  <a:gd name="connsiteY2" fmla="*/ 0 h 178362"/>
                  <a:gd name="connsiteX3" fmla="*/ 180000 w 180000"/>
                  <a:gd name="connsiteY3" fmla="*/ 178362 h 17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178362">
                    <a:moveTo>
                      <a:pt x="0" y="178362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17836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Freihandform 89"/>
              <p:cNvSpPr/>
              <p:nvPr/>
            </p:nvSpPr>
            <p:spPr>
              <a:xfrm>
                <a:off x="383381" y="5029200"/>
                <a:ext cx="112068" cy="750094"/>
              </a:xfrm>
              <a:custGeom>
                <a:avLst/>
                <a:gdLst>
                  <a:gd name="connsiteX0" fmla="*/ 0 w 112068"/>
                  <a:gd name="connsiteY0" fmla="*/ 750094 h 750094"/>
                  <a:gd name="connsiteX1" fmla="*/ 111919 w 112068"/>
                  <a:gd name="connsiteY1" fmla="*/ 364331 h 750094"/>
                  <a:gd name="connsiteX2" fmla="*/ 19050 w 112068"/>
                  <a:gd name="connsiteY2" fmla="*/ 0 h 75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68" h="750094">
                    <a:moveTo>
                      <a:pt x="0" y="750094"/>
                    </a:moveTo>
                    <a:cubicBezTo>
                      <a:pt x="54372" y="619720"/>
                      <a:pt x="108744" y="489347"/>
                      <a:pt x="111919" y="364331"/>
                    </a:cubicBezTo>
                    <a:cubicBezTo>
                      <a:pt x="115094" y="239315"/>
                      <a:pt x="67072" y="119657"/>
                      <a:pt x="19050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Freihandform 90"/>
              <p:cNvSpPr/>
              <p:nvPr/>
            </p:nvSpPr>
            <p:spPr>
              <a:xfrm>
                <a:off x="442913" y="5452767"/>
                <a:ext cx="909638" cy="409872"/>
              </a:xfrm>
              <a:custGeom>
                <a:avLst/>
                <a:gdLst>
                  <a:gd name="connsiteX0" fmla="*/ 0 w 916781"/>
                  <a:gd name="connsiteY0" fmla="*/ 445331 h 445331"/>
                  <a:gd name="connsiteX1" fmla="*/ 116681 w 916781"/>
                  <a:gd name="connsiteY1" fmla="*/ 40518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09638"/>
                  <a:gd name="connsiteY0" fmla="*/ 448109 h 448109"/>
                  <a:gd name="connsiteX1" fmla="*/ 100013 w 909638"/>
                  <a:gd name="connsiteY1" fmla="*/ 107590 h 448109"/>
                  <a:gd name="connsiteX2" fmla="*/ 297656 w 909638"/>
                  <a:gd name="connsiteY2" fmla="*/ 40915 h 448109"/>
                  <a:gd name="connsiteX3" fmla="*/ 447675 w 909638"/>
                  <a:gd name="connsiteY3" fmla="*/ 240940 h 448109"/>
                  <a:gd name="connsiteX4" fmla="*/ 571500 w 909638"/>
                  <a:gd name="connsiteY4" fmla="*/ 45677 h 448109"/>
                  <a:gd name="connsiteX5" fmla="*/ 754856 w 909638"/>
                  <a:gd name="connsiteY5" fmla="*/ 33771 h 448109"/>
                  <a:gd name="connsiteX6" fmla="*/ 909638 w 909638"/>
                  <a:gd name="connsiteY6" fmla="*/ 433821 h 448109"/>
                  <a:gd name="connsiteX0" fmla="*/ 0 w 909638"/>
                  <a:gd name="connsiteY0" fmla="*/ 418019 h 418019"/>
                  <a:gd name="connsiteX1" fmla="*/ 100013 w 909638"/>
                  <a:gd name="connsiteY1" fmla="*/ 77500 h 418019"/>
                  <a:gd name="connsiteX2" fmla="*/ 297656 w 909638"/>
                  <a:gd name="connsiteY2" fmla="*/ 10825 h 418019"/>
                  <a:gd name="connsiteX3" fmla="*/ 447675 w 909638"/>
                  <a:gd name="connsiteY3" fmla="*/ 210850 h 418019"/>
                  <a:gd name="connsiteX4" fmla="*/ 571500 w 909638"/>
                  <a:gd name="connsiteY4" fmla="*/ 15587 h 418019"/>
                  <a:gd name="connsiteX5" fmla="*/ 773906 w 909638"/>
                  <a:gd name="connsiteY5" fmla="*/ 56069 h 418019"/>
                  <a:gd name="connsiteX6" fmla="*/ 909638 w 909638"/>
                  <a:gd name="connsiteY6" fmla="*/ 403731 h 418019"/>
                  <a:gd name="connsiteX0" fmla="*/ 0 w 909638"/>
                  <a:gd name="connsiteY0" fmla="*/ 414199 h 414199"/>
                  <a:gd name="connsiteX1" fmla="*/ 100013 w 909638"/>
                  <a:gd name="connsiteY1" fmla="*/ 73680 h 414199"/>
                  <a:gd name="connsiteX2" fmla="*/ 297656 w 909638"/>
                  <a:gd name="connsiteY2" fmla="*/ 7005 h 414199"/>
                  <a:gd name="connsiteX3" fmla="*/ 447675 w 909638"/>
                  <a:gd name="connsiteY3" fmla="*/ 207030 h 414199"/>
                  <a:gd name="connsiteX4" fmla="*/ 573881 w 909638"/>
                  <a:gd name="connsiteY4" fmla="*/ 23673 h 414199"/>
                  <a:gd name="connsiteX5" fmla="*/ 773906 w 909638"/>
                  <a:gd name="connsiteY5" fmla="*/ 52249 h 414199"/>
                  <a:gd name="connsiteX6" fmla="*/ 909638 w 909638"/>
                  <a:gd name="connsiteY6" fmla="*/ 399911 h 414199"/>
                  <a:gd name="connsiteX0" fmla="*/ 0 w 909638"/>
                  <a:gd name="connsiteY0" fmla="*/ 409872 h 409872"/>
                  <a:gd name="connsiteX1" fmla="*/ 100013 w 909638"/>
                  <a:gd name="connsiteY1" fmla="*/ 69353 h 409872"/>
                  <a:gd name="connsiteX2" fmla="*/ 316706 w 909638"/>
                  <a:gd name="connsiteY2" fmla="*/ 24109 h 409872"/>
                  <a:gd name="connsiteX3" fmla="*/ 447675 w 909638"/>
                  <a:gd name="connsiteY3" fmla="*/ 202703 h 409872"/>
                  <a:gd name="connsiteX4" fmla="*/ 573881 w 909638"/>
                  <a:gd name="connsiteY4" fmla="*/ 19346 h 409872"/>
                  <a:gd name="connsiteX5" fmla="*/ 773906 w 909638"/>
                  <a:gd name="connsiteY5" fmla="*/ 47922 h 409872"/>
                  <a:gd name="connsiteX6" fmla="*/ 909638 w 909638"/>
                  <a:gd name="connsiteY6" fmla="*/ 395584 h 40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9638" h="409872">
                    <a:moveTo>
                      <a:pt x="0" y="409872"/>
                    </a:moveTo>
                    <a:cubicBezTo>
                      <a:pt x="54967" y="248541"/>
                      <a:pt x="47229" y="133647"/>
                      <a:pt x="100013" y="69353"/>
                    </a:cubicBezTo>
                    <a:cubicBezTo>
                      <a:pt x="152797" y="5059"/>
                      <a:pt x="258762" y="1884"/>
                      <a:pt x="316706" y="24109"/>
                    </a:cubicBezTo>
                    <a:cubicBezTo>
                      <a:pt x="374650" y="46334"/>
                      <a:pt x="404813" y="203497"/>
                      <a:pt x="447675" y="202703"/>
                    </a:cubicBezTo>
                    <a:cubicBezTo>
                      <a:pt x="490537" y="201909"/>
                      <a:pt x="519509" y="45143"/>
                      <a:pt x="573881" y="19346"/>
                    </a:cubicBezTo>
                    <a:cubicBezTo>
                      <a:pt x="628253" y="-6451"/>
                      <a:pt x="717947" y="-14784"/>
                      <a:pt x="773906" y="47922"/>
                    </a:cubicBezTo>
                    <a:cubicBezTo>
                      <a:pt x="829866" y="110628"/>
                      <a:pt x="857449" y="243779"/>
                      <a:pt x="909638" y="39558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Freihandform 91"/>
              <p:cNvSpPr/>
              <p:nvPr/>
            </p:nvSpPr>
            <p:spPr>
              <a:xfrm rot="10800000">
                <a:off x="1296854" y="4985109"/>
                <a:ext cx="112068" cy="750094"/>
              </a:xfrm>
              <a:custGeom>
                <a:avLst/>
                <a:gdLst>
                  <a:gd name="connsiteX0" fmla="*/ 0 w 112068"/>
                  <a:gd name="connsiteY0" fmla="*/ 750094 h 750094"/>
                  <a:gd name="connsiteX1" fmla="*/ 111919 w 112068"/>
                  <a:gd name="connsiteY1" fmla="*/ 364331 h 750094"/>
                  <a:gd name="connsiteX2" fmla="*/ 19050 w 112068"/>
                  <a:gd name="connsiteY2" fmla="*/ 0 h 75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68" h="750094">
                    <a:moveTo>
                      <a:pt x="0" y="750094"/>
                    </a:moveTo>
                    <a:cubicBezTo>
                      <a:pt x="54372" y="619720"/>
                      <a:pt x="108744" y="489347"/>
                      <a:pt x="111919" y="364331"/>
                    </a:cubicBezTo>
                    <a:cubicBezTo>
                      <a:pt x="115094" y="239315"/>
                      <a:pt x="67072" y="119657"/>
                      <a:pt x="19050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3" name="Freihandform 92"/>
              <p:cNvSpPr/>
              <p:nvPr/>
            </p:nvSpPr>
            <p:spPr>
              <a:xfrm rot="10800000">
                <a:off x="433388" y="4905079"/>
                <a:ext cx="909638" cy="409872"/>
              </a:xfrm>
              <a:custGeom>
                <a:avLst/>
                <a:gdLst>
                  <a:gd name="connsiteX0" fmla="*/ 0 w 916781"/>
                  <a:gd name="connsiteY0" fmla="*/ 445331 h 445331"/>
                  <a:gd name="connsiteX1" fmla="*/ 116681 w 916781"/>
                  <a:gd name="connsiteY1" fmla="*/ 40518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09638"/>
                  <a:gd name="connsiteY0" fmla="*/ 448109 h 448109"/>
                  <a:gd name="connsiteX1" fmla="*/ 100013 w 909638"/>
                  <a:gd name="connsiteY1" fmla="*/ 107590 h 448109"/>
                  <a:gd name="connsiteX2" fmla="*/ 297656 w 909638"/>
                  <a:gd name="connsiteY2" fmla="*/ 40915 h 448109"/>
                  <a:gd name="connsiteX3" fmla="*/ 447675 w 909638"/>
                  <a:gd name="connsiteY3" fmla="*/ 240940 h 448109"/>
                  <a:gd name="connsiteX4" fmla="*/ 571500 w 909638"/>
                  <a:gd name="connsiteY4" fmla="*/ 45677 h 448109"/>
                  <a:gd name="connsiteX5" fmla="*/ 754856 w 909638"/>
                  <a:gd name="connsiteY5" fmla="*/ 33771 h 448109"/>
                  <a:gd name="connsiteX6" fmla="*/ 909638 w 909638"/>
                  <a:gd name="connsiteY6" fmla="*/ 433821 h 448109"/>
                  <a:gd name="connsiteX0" fmla="*/ 0 w 909638"/>
                  <a:gd name="connsiteY0" fmla="*/ 418019 h 418019"/>
                  <a:gd name="connsiteX1" fmla="*/ 100013 w 909638"/>
                  <a:gd name="connsiteY1" fmla="*/ 77500 h 418019"/>
                  <a:gd name="connsiteX2" fmla="*/ 297656 w 909638"/>
                  <a:gd name="connsiteY2" fmla="*/ 10825 h 418019"/>
                  <a:gd name="connsiteX3" fmla="*/ 447675 w 909638"/>
                  <a:gd name="connsiteY3" fmla="*/ 210850 h 418019"/>
                  <a:gd name="connsiteX4" fmla="*/ 571500 w 909638"/>
                  <a:gd name="connsiteY4" fmla="*/ 15587 h 418019"/>
                  <a:gd name="connsiteX5" fmla="*/ 773906 w 909638"/>
                  <a:gd name="connsiteY5" fmla="*/ 56069 h 418019"/>
                  <a:gd name="connsiteX6" fmla="*/ 909638 w 909638"/>
                  <a:gd name="connsiteY6" fmla="*/ 403731 h 418019"/>
                  <a:gd name="connsiteX0" fmla="*/ 0 w 909638"/>
                  <a:gd name="connsiteY0" fmla="*/ 414199 h 414199"/>
                  <a:gd name="connsiteX1" fmla="*/ 100013 w 909638"/>
                  <a:gd name="connsiteY1" fmla="*/ 73680 h 414199"/>
                  <a:gd name="connsiteX2" fmla="*/ 297656 w 909638"/>
                  <a:gd name="connsiteY2" fmla="*/ 7005 h 414199"/>
                  <a:gd name="connsiteX3" fmla="*/ 447675 w 909638"/>
                  <a:gd name="connsiteY3" fmla="*/ 207030 h 414199"/>
                  <a:gd name="connsiteX4" fmla="*/ 573881 w 909638"/>
                  <a:gd name="connsiteY4" fmla="*/ 23673 h 414199"/>
                  <a:gd name="connsiteX5" fmla="*/ 773906 w 909638"/>
                  <a:gd name="connsiteY5" fmla="*/ 52249 h 414199"/>
                  <a:gd name="connsiteX6" fmla="*/ 909638 w 909638"/>
                  <a:gd name="connsiteY6" fmla="*/ 399911 h 414199"/>
                  <a:gd name="connsiteX0" fmla="*/ 0 w 909638"/>
                  <a:gd name="connsiteY0" fmla="*/ 409872 h 409872"/>
                  <a:gd name="connsiteX1" fmla="*/ 100013 w 909638"/>
                  <a:gd name="connsiteY1" fmla="*/ 69353 h 409872"/>
                  <a:gd name="connsiteX2" fmla="*/ 316706 w 909638"/>
                  <a:gd name="connsiteY2" fmla="*/ 24109 h 409872"/>
                  <a:gd name="connsiteX3" fmla="*/ 447675 w 909638"/>
                  <a:gd name="connsiteY3" fmla="*/ 202703 h 409872"/>
                  <a:gd name="connsiteX4" fmla="*/ 573881 w 909638"/>
                  <a:gd name="connsiteY4" fmla="*/ 19346 h 409872"/>
                  <a:gd name="connsiteX5" fmla="*/ 773906 w 909638"/>
                  <a:gd name="connsiteY5" fmla="*/ 47922 h 409872"/>
                  <a:gd name="connsiteX6" fmla="*/ 909638 w 909638"/>
                  <a:gd name="connsiteY6" fmla="*/ 395584 h 40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9638" h="409872">
                    <a:moveTo>
                      <a:pt x="0" y="409872"/>
                    </a:moveTo>
                    <a:cubicBezTo>
                      <a:pt x="54967" y="248541"/>
                      <a:pt x="47229" y="133647"/>
                      <a:pt x="100013" y="69353"/>
                    </a:cubicBezTo>
                    <a:cubicBezTo>
                      <a:pt x="152797" y="5059"/>
                      <a:pt x="258762" y="1884"/>
                      <a:pt x="316706" y="24109"/>
                    </a:cubicBezTo>
                    <a:cubicBezTo>
                      <a:pt x="374650" y="46334"/>
                      <a:pt x="404813" y="203497"/>
                      <a:pt x="447675" y="202703"/>
                    </a:cubicBezTo>
                    <a:cubicBezTo>
                      <a:pt x="490537" y="201909"/>
                      <a:pt x="519509" y="45143"/>
                      <a:pt x="573881" y="19346"/>
                    </a:cubicBezTo>
                    <a:cubicBezTo>
                      <a:pt x="628253" y="-6451"/>
                      <a:pt x="717947" y="-14784"/>
                      <a:pt x="773906" y="47922"/>
                    </a:cubicBezTo>
                    <a:cubicBezTo>
                      <a:pt x="829866" y="110628"/>
                      <a:pt x="857449" y="243779"/>
                      <a:pt x="909638" y="39558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Freihandform 93"/>
              <p:cNvSpPr/>
              <p:nvPr/>
            </p:nvSpPr>
            <p:spPr>
              <a:xfrm>
                <a:off x="811985" y="5286375"/>
                <a:ext cx="162146" cy="212362"/>
              </a:xfrm>
              <a:custGeom>
                <a:avLst/>
                <a:gdLst>
                  <a:gd name="connsiteX0" fmla="*/ 2 w 147642"/>
                  <a:gd name="connsiteY0" fmla="*/ 114353 h 233421"/>
                  <a:gd name="connsiteX1" fmla="*/ 69059 w 147642"/>
                  <a:gd name="connsiteY1" fmla="*/ 233415 h 233421"/>
                  <a:gd name="connsiteX2" fmla="*/ 147640 w 147642"/>
                  <a:gd name="connsiteY2" fmla="*/ 119115 h 233421"/>
                  <a:gd name="connsiteX3" fmla="*/ 71440 w 147642"/>
                  <a:gd name="connsiteY3" fmla="*/ 53 h 233421"/>
                  <a:gd name="connsiteX4" fmla="*/ 2 w 147642"/>
                  <a:gd name="connsiteY4" fmla="*/ 114353 h 233421"/>
                  <a:gd name="connsiteX0" fmla="*/ 71440 w 162880"/>
                  <a:gd name="connsiteY0" fmla="*/ 53 h 233421"/>
                  <a:gd name="connsiteX1" fmla="*/ 2 w 162880"/>
                  <a:gd name="connsiteY1" fmla="*/ 114353 h 233421"/>
                  <a:gd name="connsiteX2" fmla="*/ 69059 w 162880"/>
                  <a:gd name="connsiteY2" fmla="*/ 233415 h 233421"/>
                  <a:gd name="connsiteX3" fmla="*/ 147640 w 162880"/>
                  <a:gd name="connsiteY3" fmla="*/ 119115 h 233421"/>
                  <a:gd name="connsiteX4" fmla="*/ 162880 w 162880"/>
                  <a:gd name="connsiteY4" fmla="*/ 91493 h 233421"/>
                  <a:gd name="connsiteX0" fmla="*/ 71440 w 158118"/>
                  <a:gd name="connsiteY0" fmla="*/ 53 h 233421"/>
                  <a:gd name="connsiteX1" fmla="*/ 2 w 158118"/>
                  <a:gd name="connsiteY1" fmla="*/ 114353 h 233421"/>
                  <a:gd name="connsiteX2" fmla="*/ 69059 w 158118"/>
                  <a:gd name="connsiteY2" fmla="*/ 233415 h 233421"/>
                  <a:gd name="connsiteX3" fmla="*/ 147640 w 158118"/>
                  <a:gd name="connsiteY3" fmla="*/ 119115 h 233421"/>
                  <a:gd name="connsiteX4" fmla="*/ 158118 w 158118"/>
                  <a:gd name="connsiteY4" fmla="*/ 46249 h 233421"/>
                  <a:gd name="connsiteX0" fmla="*/ 71440 w 147640"/>
                  <a:gd name="connsiteY0" fmla="*/ 53 h 233421"/>
                  <a:gd name="connsiteX1" fmla="*/ 2 w 147640"/>
                  <a:gd name="connsiteY1" fmla="*/ 114353 h 233421"/>
                  <a:gd name="connsiteX2" fmla="*/ 69059 w 147640"/>
                  <a:gd name="connsiteY2" fmla="*/ 233415 h 233421"/>
                  <a:gd name="connsiteX3" fmla="*/ 147640 w 147640"/>
                  <a:gd name="connsiteY3" fmla="*/ 119115 h 233421"/>
                  <a:gd name="connsiteX0" fmla="*/ 71440 w 126209"/>
                  <a:gd name="connsiteY0" fmla="*/ 53 h 234873"/>
                  <a:gd name="connsiteX1" fmla="*/ 2 w 126209"/>
                  <a:gd name="connsiteY1" fmla="*/ 114353 h 234873"/>
                  <a:gd name="connsiteX2" fmla="*/ 69059 w 126209"/>
                  <a:gd name="connsiteY2" fmla="*/ 233415 h 234873"/>
                  <a:gd name="connsiteX3" fmla="*/ 126209 w 126209"/>
                  <a:gd name="connsiteY3" fmla="*/ 28627 h 234873"/>
                  <a:gd name="connsiteX0" fmla="*/ 71440 w 140480"/>
                  <a:gd name="connsiteY0" fmla="*/ 53 h 234873"/>
                  <a:gd name="connsiteX1" fmla="*/ 2 w 140480"/>
                  <a:gd name="connsiteY1" fmla="*/ 114353 h 234873"/>
                  <a:gd name="connsiteX2" fmla="*/ 69059 w 140480"/>
                  <a:gd name="connsiteY2" fmla="*/ 233415 h 234873"/>
                  <a:gd name="connsiteX3" fmla="*/ 126209 w 140480"/>
                  <a:gd name="connsiteY3" fmla="*/ 28627 h 234873"/>
                  <a:gd name="connsiteX0" fmla="*/ 110109 w 141049"/>
                  <a:gd name="connsiteY0" fmla="*/ 63 h 220565"/>
                  <a:gd name="connsiteX1" fmla="*/ 571 w 141049"/>
                  <a:gd name="connsiteY1" fmla="*/ 100076 h 220565"/>
                  <a:gd name="connsiteX2" fmla="*/ 69628 w 141049"/>
                  <a:gd name="connsiteY2" fmla="*/ 219138 h 220565"/>
                  <a:gd name="connsiteX3" fmla="*/ 126778 w 141049"/>
                  <a:gd name="connsiteY3" fmla="*/ 14350 h 220565"/>
                  <a:gd name="connsiteX0" fmla="*/ 110109 w 141049"/>
                  <a:gd name="connsiteY0" fmla="*/ 0 h 220502"/>
                  <a:gd name="connsiteX1" fmla="*/ 571 w 141049"/>
                  <a:gd name="connsiteY1" fmla="*/ 100013 h 220502"/>
                  <a:gd name="connsiteX2" fmla="*/ 69628 w 141049"/>
                  <a:gd name="connsiteY2" fmla="*/ 219075 h 220502"/>
                  <a:gd name="connsiteX3" fmla="*/ 126778 w 141049"/>
                  <a:gd name="connsiteY3" fmla="*/ 14287 h 220502"/>
                  <a:gd name="connsiteX0" fmla="*/ 109562 w 145383"/>
                  <a:gd name="connsiteY0" fmla="*/ 0 h 213442"/>
                  <a:gd name="connsiteX1" fmla="*/ 24 w 145383"/>
                  <a:gd name="connsiteY1" fmla="*/ 100013 h 213442"/>
                  <a:gd name="connsiteX2" fmla="*/ 100037 w 145383"/>
                  <a:gd name="connsiteY2" fmla="*/ 211932 h 213442"/>
                  <a:gd name="connsiteX3" fmla="*/ 126231 w 145383"/>
                  <a:gd name="connsiteY3" fmla="*/ 14287 h 213442"/>
                  <a:gd name="connsiteX0" fmla="*/ 109570 w 150552"/>
                  <a:gd name="connsiteY0" fmla="*/ 0 h 212362"/>
                  <a:gd name="connsiteX1" fmla="*/ 32 w 150552"/>
                  <a:gd name="connsiteY1" fmla="*/ 100013 h 212362"/>
                  <a:gd name="connsiteX2" fmla="*/ 100045 w 150552"/>
                  <a:gd name="connsiteY2" fmla="*/ 211932 h 212362"/>
                  <a:gd name="connsiteX3" fmla="*/ 126239 w 150552"/>
                  <a:gd name="connsiteY3" fmla="*/ 14287 h 212362"/>
                  <a:gd name="connsiteX0" fmla="*/ 109570 w 162146"/>
                  <a:gd name="connsiteY0" fmla="*/ 0 h 212362"/>
                  <a:gd name="connsiteX1" fmla="*/ 32 w 162146"/>
                  <a:gd name="connsiteY1" fmla="*/ 100013 h 212362"/>
                  <a:gd name="connsiteX2" fmla="*/ 100045 w 162146"/>
                  <a:gd name="connsiteY2" fmla="*/ 211932 h 212362"/>
                  <a:gd name="connsiteX3" fmla="*/ 126239 w 162146"/>
                  <a:gd name="connsiteY3" fmla="*/ 14287 h 21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146" h="212362">
                    <a:moveTo>
                      <a:pt x="109570" y="0"/>
                    </a:moveTo>
                    <a:cubicBezTo>
                      <a:pt x="28211" y="7144"/>
                      <a:pt x="1620" y="64691"/>
                      <a:pt x="32" y="100013"/>
                    </a:cubicBezTo>
                    <a:cubicBezTo>
                      <a:pt x="-1556" y="135335"/>
                      <a:pt x="55199" y="219076"/>
                      <a:pt x="100045" y="211932"/>
                    </a:cubicBezTo>
                    <a:cubicBezTo>
                      <a:pt x="144891" y="204788"/>
                      <a:pt x="199661" y="98425"/>
                      <a:pt x="126239" y="1428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95" name="Gerade Verbindung 94"/>
              <p:cNvCxnSpPr/>
              <p:nvPr/>
            </p:nvCxnSpPr>
            <p:spPr>
              <a:xfrm>
                <a:off x="511988" y="5387794"/>
                <a:ext cx="288000" cy="0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95"/>
              <p:cNvCxnSpPr/>
              <p:nvPr/>
            </p:nvCxnSpPr>
            <p:spPr>
              <a:xfrm>
                <a:off x="997782" y="5391467"/>
                <a:ext cx="288000" cy="0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59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Clemens Rössler\Pictures\2011-09-14 Dosistest Tobias und Stephan\qd2-d11_32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30120" r="18274" b="35016"/>
          <a:stretch/>
        </p:blipFill>
        <p:spPr bwMode="auto">
          <a:xfrm>
            <a:off x="842504" y="1066996"/>
            <a:ext cx="3419055" cy="14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Coulomb-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Coupled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Edge Channels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64497" y="2564016"/>
            <a:ext cx="1740161" cy="28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800" baseline="-25000" dirty="0" smtClean="0">
                <a:latin typeface="Calibri" pitchFamily="34" charset="0"/>
                <a:cs typeface="Calibri" pitchFamily="34" charset="0"/>
              </a:rPr>
              <a:t>QPC</a:t>
            </a:r>
            <a:r>
              <a:rPr lang="de-CH" sz="1800" dirty="0" smtClean="0">
                <a:latin typeface="Calibri" pitchFamily="34" charset="0"/>
                <a:cs typeface="Calibri" pitchFamily="34" charset="0"/>
              </a:rPr>
              <a:t> ≈ 0,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800" baseline="-25000" dirty="0" err="1" smtClean="0">
                <a:latin typeface="Calibri" pitchFamily="34" charset="0"/>
                <a:cs typeface="Calibri" pitchFamily="34" charset="0"/>
              </a:rPr>
              <a:t>bulk</a:t>
            </a:r>
            <a:r>
              <a:rPr lang="de-CH" sz="1800" dirty="0" smtClean="0">
                <a:latin typeface="Calibri" pitchFamily="34" charset="0"/>
                <a:cs typeface="Calibri" pitchFamily="34" charset="0"/>
              </a:rPr>
              <a:t> = 2</a:t>
            </a:r>
            <a:endParaRPr lang="de-CH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269" name="Gerade Verbindung 11268"/>
          <p:cNvCxnSpPr/>
          <p:nvPr/>
        </p:nvCxnSpPr>
        <p:spPr>
          <a:xfrm>
            <a:off x="1759964" y="2500566"/>
            <a:ext cx="30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itel 1"/>
          <p:cNvSpPr txBox="1">
            <a:spLocks/>
          </p:cNvSpPr>
          <p:nvPr/>
        </p:nvSpPr>
        <p:spPr>
          <a:xfrm>
            <a:off x="1489900" y="2211139"/>
            <a:ext cx="892978" cy="31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CH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964932" y="1076531"/>
            <a:ext cx="654518" cy="145446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61913 w 647852"/>
              <a:gd name="connsiteY0" fmla="*/ 1381124 h 1381124"/>
              <a:gd name="connsiteX1" fmla="*/ 647700 w 647852"/>
              <a:gd name="connsiteY1" fmla="*/ 709613 h 1381124"/>
              <a:gd name="connsiteX2" fmla="*/ 0 w 647852"/>
              <a:gd name="connsiteY2" fmla="*/ 0 h 1381124"/>
              <a:gd name="connsiteX0" fmla="*/ 16193 w 602149"/>
              <a:gd name="connsiteY0" fmla="*/ 1335404 h 1335404"/>
              <a:gd name="connsiteX1" fmla="*/ 601980 w 602149"/>
              <a:gd name="connsiteY1" fmla="*/ 663893 h 1335404"/>
              <a:gd name="connsiteX2" fmla="*/ 0 w 602149"/>
              <a:gd name="connsiteY2" fmla="*/ 0 h 1335404"/>
              <a:gd name="connsiteX0" fmla="*/ 68581 w 654518"/>
              <a:gd name="connsiteY0" fmla="*/ 1402079 h 1402079"/>
              <a:gd name="connsiteX1" fmla="*/ 654368 w 654518"/>
              <a:gd name="connsiteY1" fmla="*/ 730568 h 1402079"/>
              <a:gd name="connsiteX2" fmla="*/ 0 w 654518"/>
              <a:gd name="connsiteY2" fmla="*/ 0 h 1402079"/>
              <a:gd name="connsiteX0" fmla="*/ 44768 w 654518"/>
              <a:gd name="connsiteY0" fmla="*/ 1454467 h 1454467"/>
              <a:gd name="connsiteX1" fmla="*/ 654368 w 654518"/>
              <a:gd name="connsiteY1" fmla="*/ 730568 h 1454467"/>
              <a:gd name="connsiteX2" fmla="*/ 0 w 654518"/>
              <a:gd name="connsiteY2" fmla="*/ 0 h 145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518" h="1454467">
                <a:moveTo>
                  <a:pt x="44768" y="1454467"/>
                </a:moveTo>
                <a:cubicBezTo>
                  <a:pt x="309086" y="1189751"/>
                  <a:pt x="644843" y="877411"/>
                  <a:pt x="654368" y="730568"/>
                </a:cubicBezTo>
                <a:cubicBezTo>
                  <a:pt x="663893" y="58372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Freihandform 100"/>
          <p:cNvSpPr/>
          <p:nvPr/>
        </p:nvSpPr>
        <p:spPr>
          <a:xfrm flipH="1">
            <a:off x="3267552" y="1087962"/>
            <a:ext cx="669900" cy="1433512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90456 w 838263"/>
              <a:gd name="connsiteY0" fmla="*/ 1614487 h 1614487"/>
              <a:gd name="connsiteX1" fmla="*/ 838156 w 838263"/>
              <a:gd name="connsiteY1" fmla="*/ 900113 h 1614487"/>
              <a:gd name="connsiteX2" fmla="*/ 0 w 838263"/>
              <a:gd name="connsiteY2" fmla="*/ 0 h 1614487"/>
              <a:gd name="connsiteX0" fmla="*/ 271356 w 838262"/>
              <a:gd name="connsiteY0" fmla="*/ 1547812 h 1547812"/>
              <a:gd name="connsiteX1" fmla="*/ 838156 w 838262"/>
              <a:gd name="connsiteY1" fmla="*/ 900113 h 1547812"/>
              <a:gd name="connsiteX2" fmla="*/ 0 w 838262"/>
              <a:gd name="connsiteY2" fmla="*/ 0 h 1547812"/>
              <a:gd name="connsiteX0" fmla="*/ 50426 w 617389"/>
              <a:gd name="connsiteY0" fmla="*/ 1319212 h 1319212"/>
              <a:gd name="connsiteX1" fmla="*/ 617226 w 617389"/>
              <a:gd name="connsiteY1" fmla="*/ 671513 h 1319212"/>
              <a:gd name="connsiteX2" fmla="*/ 0 w 617389"/>
              <a:gd name="connsiteY2" fmla="*/ 0 h 1319212"/>
              <a:gd name="connsiteX0" fmla="*/ 102802 w 669747"/>
              <a:gd name="connsiteY0" fmla="*/ 1366837 h 1366837"/>
              <a:gd name="connsiteX1" fmla="*/ 669602 w 669747"/>
              <a:gd name="connsiteY1" fmla="*/ 719138 h 1366837"/>
              <a:gd name="connsiteX2" fmla="*/ 0 w 669747"/>
              <a:gd name="connsiteY2" fmla="*/ 0 h 1366837"/>
              <a:gd name="connsiteX0" fmla="*/ 36119 w 669747"/>
              <a:gd name="connsiteY0" fmla="*/ 1433512 h 1433512"/>
              <a:gd name="connsiteX1" fmla="*/ 669602 w 669747"/>
              <a:gd name="connsiteY1" fmla="*/ 719138 h 1433512"/>
              <a:gd name="connsiteX2" fmla="*/ 0 w 669747"/>
              <a:gd name="connsiteY2" fmla="*/ 0 h 14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747" h="1433512">
                <a:moveTo>
                  <a:pt x="36119" y="1433512"/>
                </a:moveTo>
                <a:cubicBezTo>
                  <a:pt x="300437" y="1168796"/>
                  <a:pt x="660077" y="865981"/>
                  <a:pt x="669602" y="719138"/>
                </a:cubicBezTo>
                <a:cubicBezTo>
                  <a:pt x="679127" y="57229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2118552" y="1572110"/>
            <a:ext cx="401007" cy="512132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Freihandform 132"/>
          <p:cNvSpPr/>
          <p:nvPr/>
        </p:nvSpPr>
        <p:spPr>
          <a:xfrm rot="10800000">
            <a:off x="2482405" y="1570118"/>
            <a:ext cx="426244" cy="511081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Freihandform 68"/>
          <p:cNvSpPr/>
          <p:nvPr/>
        </p:nvSpPr>
        <p:spPr>
          <a:xfrm>
            <a:off x="1125268" y="1097487"/>
            <a:ext cx="640235" cy="1438274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85738 w 833545"/>
              <a:gd name="connsiteY0" fmla="*/ 1619250 h 1619250"/>
              <a:gd name="connsiteX1" fmla="*/ 833438 w 833545"/>
              <a:gd name="connsiteY1" fmla="*/ 904876 h 1619250"/>
              <a:gd name="connsiteX2" fmla="*/ 0 w 833545"/>
              <a:gd name="connsiteY2" fmla="*/ 0 h 1619250"/>
              <a:gd name="connsiteX0" fmla="*/ 228600 w 833545"/>
              <a:gd name="connsiteY0" fmla="*/ 1585912 h 1585912"/>
              <a:gd name="connsiteX1" fmla="*/ 833438 w 833545"/>
              <a:gd name="connsiteY1" fmla="*/ 904876 h 1585912"/>
              <a:gd name="connsiteX2" fmla="*/ 0 w 833545"/>
              <a:gd name="connsiteY2" fmla="*/ 0 h 1585912"/>
              <a:gd name="connsiteX0" fmla="*/ 0 w 605006"/>
              <a:gd name="connsiteY0" fmla="*/ 1342072 h 1342072"/>
              <a:gd name="connsiteX1" fmla="*/ 604838 w 605006"/>
              <a:gd name="connsiteY1" fmla="*/ 661036 h 1342072"/>
              <a:gd name="connsiteX2" fmla="*/ 0 w 605006"/>
              <a:gd name="connsiteY2" fmla="*/ 0 h 1342072"/>
              <a:gd name="connsiteX0" fmla="*/ 0 w 605027"/>
              <a:gd name="connsiteY0" fmla="*/ 1319212 h 1319212"/>
              <a:gd name="connsiteX1" fmla="*/ 604838 w 605027"/>
              <a:gd name="connsiteY1" fmla="*/ 638176 h 1319212"/>
              <a:gd name="connsiteX2" fmla="*/ 45720 w 605027"/>
              <a:gd name="connsiteY2" fmla="*/ 0 h 1319212"/>
              <a:gd name="connsiteX0" fmla="*/ 0 w 628839"/>
              <a:gd name="connsiteY0" fmla="*/ 1366837 h 1366837"/>
              <a:gd name="connsiteX1" fmla="*/ 628650 w 628839"/>
              <a:gd name="connsiteY1" fmla="*/ 638176 h 1366837"/>
              <a:gd name="connsiteX2" fmla="*/ 69532 w 628839"/>
              <a:gd name="connsiteY2" fmla="*/ 0 h 1366837"/>
              <a:gd name="connsiteX0" fmla="*/ 11431 w 640235"/>
              <a:gd name="connsiteY0" fmla="*/ 1438274 h 1438274"/>
              <a:gd name="connsiteX1" fmla="*/ 640081 w 640235"/>
              <a:gd name="connsiteY1" fmla="*/ 709613 h 1438274"/>
              <a:gd name="connsiteX2" fmla="*/ 0 w 640235"/>
              <a:gd name="connsiteY2" fmla="*/ 0 h 143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235" h="1438274">
                <a:moveTo>
                  <a:pt x="11431" y="1438274"/>
                </a:moveTo>
                <a:cubicBezTo>
                  <a:pt x="275749" y="1173558"/>
                  <a:pt x="630556" y="856456"/>
                  <a:pt x="640081" y="709613"/>
                </a:cubicBezTo>
                <a:cubicBezTo>
                  <a:pt x="649606" y="562770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Freihandform 69"/>
          <p:cNvSpPr/>
          <p:nvPr/>
        </p:nvSpPr>
        <p:spPr>
          <a:xfrm flipH="1">
            <a:off x="3419958" y="1079390"/>
            <a:ext cx="687991" cy="1427796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71422 w 647852"/>
              <a:gd name="connsiteY0" fmla="*/ 1362074 h 1362074"/>
              <a:gd name="connsiteX1" fmla="*/ 647700 w 647852"/>
              <a:gd name="connsiteY1" fmla="*/ 709613 h 1362074"/>
              <a:gd name="connsiteX2" fmla="*/ 0 w 647852"/>
              <a:gd name="connsiteY2" fmla="*/ 0 h 1362074"/>
              <a:gd name="connsiteX0" fmla="*/ 104751 w 681170"/>
              <a:gd name="connsiteY0" fmla="*/ 1385886 h 1385886"/>
              <a:gd name="connsiteX1" fmla="*/ 681029 w 681170"/>
              <a:gd name="connsiteY1" fmla="*/ 733425 h 1385886"/>
              <a:gd name="connsiteX2" fmla="*/ 0 w 681170"/>
              <a:gd name="connsiteY2" fmla="*/ 0 h 1385886"/>
              <a:gd name="connsiteX0" fmla="*/ 59041 w 635475"/>
              <a:gd name="connsiteY0" fmla="*/ 1332546 h 1332546"/>
              <a:gd name="connsiteX1" fmla="*/ 635319 w 635475"/>
              <a:gd name="connsiteY1" fmla="*/ 680085 h 1332546"/>
              <a:gd name="connsiteX2" fmla="*/ 0 w 635475"/>
              <a:gd name="connsiteY2" fmla="*/ 0 h 1332546"/>
              <a:gd name="connsiteX0" fmla="*/ 111416 w 687833"/>
              <a:gd name="connsiteY0" fmla="*/ 1380171 h 1380171"/>
              <a:gd name="connsiteX1" fmla="*/ 687694 w 687833"/>
              <a:gd name="connsiteY1" fmla="*/ 727710 h 1380171"/>
              <a:gd name="connsiteX2" fmla="*/ 0 w 687833"/>
              <a:gd name="connsiteY2" fmla="*/ 0 h 1380171"/>
              <a:gd name="connsiteX0" fmla="*/ 63776 w 687833"/>
              <a:gd name="connsiteY0" fmla="*/ 1427796 h 1427796"/>
              <a:gd name="connsiteX1" fmla="*/ 687694 w 687833"/>
              <a:gd name="connsiteY1" fmla="*/ 727710 h 1427796"/>
              <a:gd name="connsiteX2" fmla="*/ 0 w 687833"/>
              <a:gd name="connsiteY2" fmla="*/ 0 h 142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33" h="1427796">
                <a:moveTo>
                  <a:pt x="63776" y="1427796"/>
                </a:moveTo>
                <a:cubicBezTo>
                  <a:pt x="328094" y="1163080"/>
                  <a:pt x="678169" y="874553"/>
                  <a:pt x="687694" y="727710"/>
                </a:cubicBezTo>
                <a:cubicBezTo>
                  <a:pt x="697219" y="580867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Freihandform 70"/>
          <p:cNvSpPr/>
          <p:nvPr/>
        </p:nvSpPr>
        <p:spPr>
          <a:xfrm>
            <a:off x="1998762" y="1457795"/>
            <a:ext cx="552797" cy="732239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Freihandform 71"/>
          <p:cNvSpPr/>
          <p:nvPr/>
        </p:nvSpPr>
        <p:spPr>
          <a:xfrm rot="10800000">
            <a:off x="2482403" y="1456255"/>
            <a:ext cx="552275" cy="730736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3" name="Gerade Verbindung 72"/>
          <p:cNvCxnSpPr/>
          <p:nvPr/>
        </p:nvCxnSpPr>
        <p:spPr>
          <a:xfrm>
            <a:off x="1773214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3040780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-2604" y="3073083"/>
            <a:ext cx="6259681" cy="3511495"/>
            <a:chOff x="-2604" y="3073083"/>
            <a:chExt cx="6259681" cy="3511495"/>
          </a:xfrm>
        </p:grpSpPr>
        <p:pic>
          <p:nvPicPr>
            <p:cNvPr id="19492" name="Picture 3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29" y="3183886"/>
              <a:ext cx="1800000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Textfeld 152"/>
            <p:cNvSpPr txBox="1"/>
            <p:nvPr/>
          </p:nvSpPr>
          <p:spPr>
            <a:xfrm rot="16200000">
              <a:off x="2208661" y="3719455"/>
              <a:ext cx="1010795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3.0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8" name="Picture 36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4" t="25351" r="14070" b="6608"/>
            <a:stretch/>
          </p:blipFill>
          <p:spPr bwMode="auto">
            <a:xfrm>
              <a:off x="2937205" y="3185474"/>
              <a:ext cx="1440000" cy="14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feld 158"/>
            <p:cNvSpPr txBox="1"/>
            <p:nvPr/>
          </p:nvSpPr>
          <p:spPr>
            <a:xfrm rot="16200000">
              <a:off x="77155" y="3882126"/>
              <a:ext cx="646913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-2604" y="4741645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-2.112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80138" y="3073083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1076675" y="5140980"/>
              <a:ext cx="82645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(V)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1960782" y="4993411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462671" y="4993411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1858556" y="3596636"/>
              <a:ext cx="300461" cy="1145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54"/>
            <p:cNvCxnSpPr/>
            <p:nvPr/>
          </p:nvCxnSpPr>
          <p:spPr>
            <a:xfrm flipV="1">
              <a:off x="1858556" y="3179284"/>
              <a:ext cx="1078649" cy="417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1858556" y="4625474"/>
              <a:ext cx="1078649" cy="116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153"/>
            <p:cNvSpPr txBox="1"/>
            <p:nvPr/>
          </p:nvSpPr>
          <p:spPr>
            <a:xfrm>
              <a:off x="3032274" y="4760044"/>
              <a:ext cx="1142241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2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6.0 mV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>
            <a:xfrm flipV="1">
              <a:off x="3323354" y="4760044"/>
              <a:ext cx="396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 flipH="1" flipV="1">
              <a:off x="2865730" y="3627523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hteck 168"/>
            <p:cNvSpPr/>
            <p:nvPr/>
          </p:nvSpPr>
          <p:spPr>
            <a:xfrm>
              <a:off x="652569" y="3179284"/>
              <a:ext cx="511344" cy="7809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0" name="Picture 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23" y="3381740"/>
              <a:ext cx="101571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Textfeld 170"/>
            <p:cNvSpPr txBox="1"/>
            <p:nvPr/>
          </p:nvSpPr>
          <p:spPr>
            <a:xfrm>
              <a:off x="652568" y="3687057"/>
              <a:ext cx="547527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602599" y="3110993"/>
              <a:ext cx="626074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50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Textfeld 235"/>
            <p:cNvSpPr txBox="1"/>
            <p:nvPr/>
          </p:nvSpPr>
          <p:spPr>
            <a:xfrm>
              <a:off x="395536" y="5661248"/>
              <a:ext cx="58615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l-GR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baseline="-25000" dirty="0" smtClean="0"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or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: 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redistribute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electrons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between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edge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channels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High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current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if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outer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edge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channel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in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resonance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Analogy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to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capacitively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coupled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double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quantum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dot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uppieren 111"/>
          <p:cNvGrpSpPr/>
          <p:nvPr/>
        </p:nvGrpSpPr>
        <p:grpSpPr>
          <a:xfrm>
            <a:off x="4499992" y="961296"/>
            <a:ext cx="4496559" cy="4712652"/>
            <a:chOff x="4499992" y="961296"/>
            <a:chExt cx="4496559" cy="4712652"/>
          </a:xfrm>
        </p:grpSpPr>
        <p:graphicFrame>
          <p:nvGraphicFramePr>
            <p:cNvPr id="109" name="Objek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493204"/>
                </p:ext>
              </p:extLst>
            </p:nvPr>
          </p:nvGraphicFramePr>
          <p:xfrm>
            <a:off x="5168165" y="3440598"/>
            <a:ext cx="3596036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0" name="Graph" r:id="rId8" imgW="1439640" imgH="720360" progId="Origin50.Graph">
                    <p:embed/>
                  </p:oleObj>
                </mc:Choice>
                <mc:Fallback>
                  <p:oleObj name="Graph" r:id="rId8" imgW="1439640" imgH="720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68165" y="3440598"/>
                          <a:ext cx="3596036" cy="180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4361050"/>
                </p:ext>
              </p:extLst>
            </p:nvPr>
          </p:nvGraphicFramePr>
          <p:xfrm>
            <a:off x="5220072" y="1066996"/>
            <a:ext cx="3596036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1" name="Graph" r:id="rId10" imgW="1439640" imgH="720360" progId="Origin50.Graph">
                    <p:embed/>
                  </p:oleObj>
                </mc:Choice>
                <mc:Fallback>
                  <p:oleObj name="Graph" r:id="rId10" imgW="1439640" imgH="720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20072" y="1066996"/>
                          <a:ext cx="3596036" cy="180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uppieren 109"/>
            <p:cNvGrpSpPr/>
            <p:nvPr/>
          </p:nvGrpSpPr>
          <p:grpSpPr>
            <a:xfrm>
              <a:off x="5212079" y="3751768"/>
              <a:ext cx="3492703" cy="1457620"/>
              <a:chOff x="11215688" y="-721646"/>
              <a:chExt cx="4435475" cy="320675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>
                <a:off x="14146213" y="-721646"/>
                <a:ext cx="1504950" cy="3030538"/>
              </a:xfrm>
              <a:custGeom>
                <a:avLst/>
                <a:gdLst>
                  <a:gd name="T0" fmla="*/ 930 w 948"/>
                  <a:gd name="T1" fmla="*/ 1491 h 1909"/>
                  <a:gd name="T2" fmla="*/ 911 w 948"/>
                  <a:gd name="T3" fmla="*/ 1491 h 1909"/>
                  <a:gd name="T4" fmla="*/ 888 w 948"/>
                  <a:gd name="T5" fmla="*/ 1430 h 1909"/>
                  <a:gd name="T6" fmla="*/ 864 w 948"/>
                  <a:gd name="T7" fmla="*/ 1045 h 1909"/>
                  <a:gd name="T8" fmla="*/ 841 w 948"/>
                  <a:gd name="T9" fmla="*/ 1003 h 1909"/>
                  <a:gd name="T10" fmla="*/ 818 w 948"/>
                  <a:gd name="T11" fmla="*/ 994 h 1909"/>
                  <a:gd name="T12" fmla="*/ 795 w 948"/>
                  <a:gd name="T13" fmla="*/ 897 h 1909"/>
                  <a:gd name="T14" fmla="*/ 776 w 948"/>
                  <a:gd name="T15" fmla="*/ 702 h 1909"/>
                  <a:gd name="T16" fmla="*/ 753 w 948"/>
                  <a:gd name="T17" fmla="*/ 479 h 1909"/>
                  <a:gd name="T18" fmla="*/ 730 w 948"/>
                  <a:gd name="T19" fmla="*/ 548 h 1909"/>
                  <a:gd name="T20" fmla="*/ 706 w 948"/>
                  <a:gd name="T21" fmla="*/ 302 h 1909"/>
                  <a:gd name="T22" fmla="*/ 683 w 948"/>
                  <a:gd name="T23" fmla="*/ 177 h 1909"/>
                  <a:gd name="T24" fmla="*/ 665 w 948"/>
                  <a:gd name="T25" fmla="*/ 93 h 1909"/>
                  <a:gd name="T26" fmla="*/ 641 w 948"/>
                  <a:gd name="T27" fmla="*/ 75 h 1909"/>
                  <a:gd name="T28" fmla="*/ 618 w 948"/>
                  <a:gd name="T29" fmla="*/ 70 h 1909"/>
                  <a:gd name="T30" fmla="*/ 595 w 948"/>
                  <a:gd name="T31" fmla="*/ 5 h 1909"/>
                  <a:gd name="T32" fmla="*/ 572 w 948"/>
                  <a:gd name="T33" fmla="*/ 98 h 1909"/>
                  <a:gd name="T34" fmla="*/ 548 w 948"/>
                  <a:gd name="T35" fmla="*/ 70 h 1909"/>
                  <a:gd name="T36" fmla="*/ 530 w 948"/>
                  <a:gd name="T37" fmla="*/ 61 h 1909"/>
                  <a:gd name="T38" fmla="*/ 506 w 948"/>
                  <a:gd name="T39" fmla="*/ 24 h 1909"/>
                  <a:gd name="T40" fmla="*/ 483 w 948"/>
                  <a:gd name="T41" fmla="*/ 98 h 1909"/>
                  <a:gd name="T42" fmla="*/ 460 w 948"/>
                  <a:gd name="T43" fmla="*/ 177 h 1909"/>
                  <a:gd name="T44" fmla="*/ 437 w 948"/>
                  <a:gd name="T45" fmla="*/ 98 h 1909"/>
                  <a:gd name="T46" fmla="*/ 418 w 948"/>
                  <a:gd name="T47" fmla="*/ 237 h 1909"/>
                  <a:gd name="T48" fmla="*/ 395 w 948"/>
                  <a:gd name="T49" fmla="*/ 302 h 1909"/>
                  <a:gd name="T50" fmla="*/ 372 w 948"/>
                  <a:gd name="T51" fmla="*/ 279 h 1909"/>
                  <a:gd name="T52" fmla="*/ 348 w 948"/>
                  <a:gd name="T53" fmla="*/ 460 h 1909"/>
                  <a:gd name="T54" fmla="*/ 325 w 948"/>
                  <a:gd name="T55" fmla="*/ 497 h 1909"/>
                  <a:gd name="T56" fmla="*/ 302 w 948"/>
                  <a:gd name="T57" fmla="*/ 627 h 1909"/>
                  <a:gd name="T58" fmla="*/ 283 w 948"/>
                  <a:gd name="T59" fmla="*/ 762 h 1909"/>
                  <a:gd name="T60" fmla="*/ 260 w 948"/>
                  <a:gd name="T61" fmla="*/ 915 h 1909"/>
                  <a:gd name="T62" fmla="*/ 237 w 948"/>
                  <a:gd name="T63" fmla="*/ 1319 h 1909"/>
                  <a:gd name="T64" fmla="*/ 214 w 948"/>
                  <a:gd name="T65" fmla="*/ 1328 h 1909"/>
                  <a:gd name="T66" fmla="*/ 190 w 948"/>
                  <a:gd name="T67" fmla="*/ 1468 h 1909"/>
                  <a:gd name="T68" fmla="*/ 167 w 948"/>
                  <a:gd name="T69" fmla="*/ 1565 h 1909"/>
                  <a:gd name="T70" fmla="*/ 148 w 948"/>
                  <a:gd name="T71" fmla="*/ 1649 h 1909"/>
                  <a:gd name="T72" fmla="*/ 125 w 948"/>
                  <a:gd name="T73" fmla="*/ 1834 h 1909"/>
                  <a:gd name="T74" fmla="*/ 102 w 948"/>
                  <a:gd name="T75" fmla="*/ 1797 h 1909"/>
                  <a:gd name="T76" fmla="*/ 79 w 948"/>
                  <a:gd name="T77" fmla="*/ 1858 h 1909"/>
                  <a:gd name="T78" fmla="*/ 56 w 948"/>
                  <a:gd name="T79" fmla="*/ 1862 h 1909"/>
                  <a:gd name="T80" fmla="*/ 37 w 948"/>
                  <a:gd name="T81" fmla="*/ 1830 h 1909"/>
                  <a:gd name="T82" fmla="*/ 14 w 948"/>
                  <a:gd name="T83" fmla="*/ 1765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48" h="1909">
                    <a:moveTo>
                      <a:pt x="948" y="883"/>
                    </a:moveTo>
                    <a:lnTo>
                      <a:pt x="939" y="1579"/>
                    </a:lnTo>
                    <a:lnTo>
                      <a:pt x="930" y="1491"/>
                    </a:lnTo>
                    <a:lnTo>
                      <a:pt x="925" y="1430"/>
                    </a:lnTo>
                    <a:lnTo>
                      <a:pt x="916" y="1514"/>
                    </a:lnTo>
                    <a:lnTo>
                      <a:pt x="911" y="1491"/>
                    </a:lnTo>
                    <a:lnTo>
                      <a:pt x="902" y="1365"/>
                    </a:lnTo>
                    <a:lnTo>
                      <a:pt x="892" y="1365"/>
                    </a:lnTo>
                    <a:lnTo>
                      <a:pt x="888" y="1430"/>
                    </a:lnTo>
                    <a:lnTo>
                      <a:pt x="878" y="1324"/>
                    </a:lnTo>
                    <a:lnTo>
                      <a:pt x="874" y="1245"/>
                    </a:lnTo>
                    <a:lnTo>
                      <a:pt x="864" y="1045"/>
                    </a:lnTo>
                    <a:lnTo>
                      <a:pt x="855" y="1064"/>
                    </a:lnTo>
                    <a:lnTo>
                      <a:pt x="851" y="1096"/>
                    </a:lnTo>
                    <a:lnTo>
                      <a:pt x="841" y="1003"/>
                    </a:lnTo>
                    <a:lnTo>
                      <a:pt x="837" y="1008"/>
                    </a:lnTo>
                    <a:lnTo>
                      <a:pt x="827" y="1013"/>
                    </a:lnTo>
                    <a:lnTo>
                      <a:pt x="818" y="994"/>
                    </a:lnTo>
                    <a:lnTo>
                      <a:pt x="813" y="822"/>
                    </a:lnTo>
                    <a:lnTo>
                      <a:pt x="804" y="822"/>
                    </a:lnTo>
                    <a:lnTo>
                      <a:pt x="795" y="897"/>
                    </a:lnTo>
                    <a:lnTo>
                      <a:pt x="790" y="934"/>
                    </a:lnTo>
                    <a:lnTo>
                      <a:pt x="781" y="627"/>
                    </a:lnTo>
                    <a:lnTo>
                      <a:pt x="776" y="702"/>
                    </a:lnTo>
                    <a:lnTo>
                      <a:pt x="767" y="683"/>
                    </a:lnTo>
                    <a:lnTo>
                      <a:pt x="758" y="595"/>
                    </a:lnTo>
                    <a:lnTo>
                      <a:pt x="753" y="479"/>
                    </a:lnTo>
                    <a:lnTo>
                      <a:pt x="744" y="479"/>
                    </a:lnTo>
                    <a:lnTo>
                      <a:pt x="739" y="446"/>
                    </a:lnTo>
                    <a:lnTo>
                      <a:pt x="730" y="548"/>
                    </a:lnTo>
                    <a:lnTo>
                      <a:pt x="720" y="298"/>
                    </a:lnTo>
                    <a:lnTo>
                      <a:pt x="716" y="325"/>
                    </a:lnTo>
                    <a:lnTo>
                      <a:pt x="706" y="302"/>
                    </a:lnTo>
                    <a:lnTo>
                      <a:pt x="702" y="367"/>
                    </a:lnTo>
                    <a:lnTo>
                      <a:pt x="692" y="84"/>
                    </a:lnTo>
                    <a:lnTo>
                      <a:pt x="683" y="177"/>
                    </a:lnTo>
                    <a:lnTo>
                      <a:pt x="679" y="223"/>
                    </a:lnTo>
                    <a:lnTo>
                      <a:pt x="669" y="219"/>
                    </a:lnTo>
                    <a:lnTo>
                      <a:pt x="665" y="93"/>
                    </a:lnTo>
                    <a:lnTo>
                      <a:pt x="655" y="195"/>
                    </a:lnTo>
                    <a:lnTo>
                      <a:pt x="646" y="112"/>
                    </a:lnTo>
                    <a:lnTo>
                      <a:pt x="641" y="75"/>
                    </a:lnTo>
                    <a:lnTo>
                      <a:pt x="632" y="0"/>
                    </a:lnTo>
                    <a:lnTo>
                      <a:pt x="627" y="38"/>
                    </a:lnTo>
                    <a:lnTo>
                      <a:pt x="618" y="70"/>
                    </a:lnTo>
                    <a:lnTo>
                      <a:pt x="609" y="79"/>
                    </a:lnTo>
                    <a:lnTo>
                      <a:pt x="604" y="47"/>
                    </a:lnTo>
                    <a:lnTo>
                      <a:pt x="595" y="5"/>
                    </a:lnTo>
                    <a:lnTo>
                      <a:pt x="586" y="107"/>
                    </a:lnTo>
                    <a:lnTo>
                      <a:pt x="581" y="33"/>
                    </a:lnTo>
                    <a:lnTo>
                      <a:pt x="572" y="98"/>
                    </a:lnTo>
                    <a:lnTo>
                      <a:pt x="567" y="149"/>
                    </a:lnTo>
                    <a:lnTo>
                      <a:pt x="558" y="47"/>
                    </a:lnTo>
                    <a:lnTo>
                      <a:pt x="548" y="70"/>
                    </a:lnTo>
                    <a:lnTo>
                      <a:pt x="544" y="28"/>
                    </a:lnTo>
                    <a:lnTo>
                      <a:pt x="534" y="116"/>
                    </a:lnTo>
                    <a:lnTo>
                      <a:pt x="530" y="61"/>
                    </a:lnTo>
                    <a:lnTo>
                      <a:pt x="520" y="121"/>
                    </a:lnTo>
                    <a:lnTo>
                      <a:pt x="511" y="75"/>
                    </a:lnTo>
                    <a:lnTo>
                      <a:pt x="506" y="24"/>
                    </a:lnTo>
                    <a:lnTo>
                      <a:pt x="497" y="103"/>
                    </a:lnTo>
                    <a:lnTo>
                      <a:pt x="493" y="144"/>
                    </a:lnTo>
                    <a:lnTo>
                      <a:pt x="483" y="98"/>
                    </a:lnTo>
                    <a:lnTo>
                      <a:pt x="474" y="195"/>
                    </a:lnTo>
                    <a:lnTo>
                      <a:pt x="469" y="107"/>
                    </a:lnTo>
                    <a:lnTo>
                      <a:pt x="460" y="177"/>
                    </a:lnTo>
                    <a:lnTo>
                      <a:pt x="455" y="181"/>
                    </a:lnTo>
                    <a:lnTo>
                      <a:pt x="446" y="228"/>
                    </a:lnTo>
                    <a:lnTo>
                      <a:pt x="437" y="98"/>
                    </a:lnTo>
                    <a:lnTo>
                      <a:pt x="432" y="260"/>
                    </a:lnTo>
                    <a:lnTo>
                      <a:pt x="423" y="228"/>
                    </a:lnTo>
                    <a:lnTo>
                      <a:pt x="418" y="237"/>
                    </a:lnTo>
                    <a:lnTo>
                      <a:pt x="409" y="265"/>
                    </a:lnTo>
                    <a:lnTo>
                      <a:pt x="400" y="242"/>
                    </a:lnTo>
                    <a:lnTo>
                      <a:pt x="395" y="302"/>
                    </a:lnTo>
                    <a:lnTo>
                      <a:pt x="386" y="335"/>
                    </a:lnTo>
                    <a:lnTo>
                      <a:pt x="376" y="311"/>
                    </a:lnTo>
                    <a:lnTo>
                      <a:pt x="372" y="279"/>
                    </a:lnTo>
                    <a:lnTo>
                      <a:pt x="362" y="451"/>
                    </a:lnTo>
                    <a:lnTo>
                      <a:pt x="358" y="390"/>
                    </a:lnTo>
                    <a:lnTo>
                      <a:pt x="348" y="460"/>
                    </a:lnTo>
                    <a:lnTo>
                      <a:pt x="339" y="367"/>
                    </a:lnTo>
                    <a:lnTo>
                      <a:pt x="334" y="595"/>
                    </a:lnTo>
                    <a:lnTo>
                      <a:pt x="325" y="497"/>
                    </a:lnTo>
                    <a:lnTo>
                      <a:pt x="321" y="534"/>
                    </a:lnTo>
                    <a:lnTo>
                      <a:pt x="311" y="562"/>
                    </a:lnTo>
                    <a:lnTo>
                      <a:pt x="302" y="627"/>
                    </a:lnTo>
                    <a:lnTo>
                      <a:pt x="297" y="715"/>
                    </a:lnTo>
                    <a:lnTo>
                      <a:pt x="288" y="572"/>
                    </a:lnTo>
                    <a:lnTo>
                      <a:pt x="283" y="762"/>
                    </a:lnTo>
                    <a:lnTo>
                      <a:pt x="274" y="952"/>
                    </a:lnTo>
                    <a:lnTo>
                      <a:pt x="265" y="957"/>
                    </a:lnTo>
                    <a:lnTo>
                      <a:pt x="260" y="915"/>
                    </a:lnTo>
                    <a:lnTo>
                      <a:pt x="251" y="920"/>
                    </a:lnTo>
                    <a:lnTo>
                      <a:pt x="246" y="1124"/>
                    </a:lnTo>
                    <a:lnTo>
                      <a:pt x="237" y="1319"/>
                    </a:lnTo>
                    <a:lnTo>
                      <a:pt x="228" y="1045"/>
                    </a:lnTo>
                    <a:lnTo>
                      <a:pt x="223" y="1166"/>
                    </a:lnTo>
                    <a:lnTo>
                      <a:pt x="214" y="1328"/>
                    </a:lnTo>
                    <a:lnTo>
                      <a:pt x="209" y="1352"/>
                    </a:lnTo>
                    <a:lnTo>
                      <a:pt x="200" y="1398"/>
                    </a:lnTo>
                    <a:lnTo>
                      <a:pt x="190" y="1468"/>
                    </a:lnTo>
                    <a:lnTo>
                      <a:pt x="186" y="1537"/>
                    </a:lnTo>
                    <a:lnTo>
                      <a:pt x="176" y="1533"/>
                    </a:lnTo>
                    <a:lnTo>
                      <a:pt x="167" y="1565"/>
                    </a:lnTo>
                    <a:lnTo>
                      <a:pt x="162" y="1547"/>
                    </a:lnTo>
                    <a:lnTo>
                      <a:pt x="153" y="1672"/>
                    </a:lnTo>
                    <a:lnTo>
                      <a:pt x="148" y="1649"/>
                    </a:lnTo>
                    <a:lnTo>
                      <a:pt x="139" y="1793"/>
                    </a:lnTo>
                    <a:lnTo>
                      <a:pt x="130" y="1760"/>
                    </a:lnTo>
                    <a:lnTo>
                      <a:pt x="125" y="1834"/>
                    </a:lnTo>
                    <a:lnTo>
                      <a:pt x="116" y="1858"/>
                    </a:lnTo>
                    <a:lnTo>
                      <a:pt x="111" y="1867"/>
                    </a:lnTo>
                    <a:lnTo>
                      <a:pt x="102" y="1797"/>
                    </a:lnTo>
                    <a:lnTo>
                      <a:pt x="93" y="1839"/>
                    </a:lnTo>
                    <a:lnTo>
                      <a:pt x="88" y="1821"/>
                    </a:lnTo>
                    <a:lnTo>
                      <a:pt x="79" y="1858"/>
                    </a:lnTo>
                    <a:lnTo>
                      <a:pt x="74" y="1774"/>
                    </a:lnTo>
                    <a:lnTo>
                      <a:pt x="65" y="1881"/>
                    </a:lnTo>
                    <a:lnTo>
                      <a:pt x="56" y="1862"/>
                    </a:lnTo>
                    <a:lnTo>
                      <a:pt x="51" y="1867"/>
                    </a:lnTo>
                    <a:lnTo>
                      <a:pt x="42" y="1909"/>
                    </a:lnTo>
                    <a:lnTo>
                      <a:pt x="37" y="1830"/>
                    </a:lnTo>
                    <a:lnTo>
                      <a:pt x="28" y="1797"/>
                    </a:lnTo>
                    <a:lnTo>
                      <a:pt x="18" y="1848"/>
                    </a:lnTo>
                    <a:lnTo>
                      <a:pt x="14" y="1765"/>
                    </a:lnTo>
                    <a:lnTo>
                      <a:pt x="4" y="1732"/>
                    </a:lnTo>
                    <a:lnTo>
                      <a:pt x="0" y="1807"/>
                    </a:lnTo>
                  </a:path>
                </a:pathLst>
              </a:custGeom>
              <a:noFill/>
              <a:ln w="9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68"/>
              <p:cNvSpPr>
                <a:spLocks/>
              </p:cNvSpPr>
              <p:nvPr/>
            </p:nvSpPr>
            <p:spPr bwMode="auto">
              <a:xfrm>
                <a:off x="12633325" y="-351758"/>
                <a:ext cx="1512888" cy="2786063"/>
              </a:xfrm>
              <a:custGeom>
                <a:avLst/>
                <a:gdLst>
                  <a:gd name="T0" fmla="*/ 934 w 953"/>
                  <a:gd name="T1" fmla="*/ 1527 h 1755"/>
                  <a:gd name="T2" fmla="*/ 911 w 953"/>
                  <a:gd name="T3" fmla="*/ 1448 h 1755"/>
                  <a:gd name="T4" fmla="*/ 892 w 953"/>
                  <a:gd name="T5" fmla="*/ 1151 h 1755"/>
                  <a:gd name="T6" fmla="*/ 869 w 953"/>
                  <a:gd name="T7" fmla="*/ 1072 h 1755"/>
                  <a:gd name="T8" fmla="*/ 846 w 953"/>
                  <a:gd name="T9" fmla="*/ 928 h 1755"/>
                  <a:gd name="T10" fmla="*/ 823 w 953"/>
                  <a:gd name="T11" fmla="*/ 752 h 1755"/>
                  <a:gd name="T12" fmla="*/ 799 w 953"/>
                  <a:gd name="T13" fmla="*/ 701 h 1755"/>
                  <a:gd name="T14" fmla="*/ 781 w 953"/>
                  <a:gd name="T15" fmla="*/ 469 h 1755"/>
                  <a:gd name="T16" fmla="*/ 757 w 953"/>
                  <a:gd name="T17" fmla="*/ 478 h 1755"/>
                  <a:gd name="T18" fmla="*/ 734 w 953"/>
                  <a:gd name="T19" fmla="*/ 264 h 1755"/>
                  <a:gd name="T20" fmla="*/ 711 w 953"/>
                  <a:gd name="T21" fmla="*/ 181 h 1755"/>
                  <a:gd name="T22" fmla="*/ 688 w 953"/>
                  <a:gd name="T23" fmla="*/ 106 h 1755"/>
                  <a:gd name="T24" fmla="*/ 664 w 953"/>
                  <a:gd name="T25" fmla="*/ 190 h 1755"/>
                  <a:gd name="T26" fmla="*/ 646 w 953"/>
                  <a:gd name="T27" fmla="*/ 83 h 1755"/>
                  <a:gd name="T28" fmla="*/ 623 w 953"/>
                  <a:gd name="T29" fmla="*/ 148 h 1755"/>
                  <a:gd name="T30" fmla="*/ 599 w 953"/>
                  <a:gd name="T31" fmla="*/ 46 h 1755"/>
                  <a:gd name="T32" fmla="*/ 576 w 953"/>
                  <a:gd name="T33" fmla="*/ 88 h 1755"/>
                  <a:gd name="T34" fmla="*/ 553 w 953"/>
                  <a:gd name="T35" fmla="*/ 153 h 1755"/>
                  <a:gd name="T36" fmla="*/ 534 w 953"/>
                  <a:gd name="T37" fmla="*/ 125 h 1755"/>
                  <a:gd name="T38" fmla="*/ 511 w 953"/>
                  <a:gd name="T39" fmla="*/ 241 h 1755"/>
                  <a:gd name="T40" fmla="*/ 488 w 953"/>
                  <a:gd name="T41" fmla="*/ 362 h 1755"/>
                  <a:gd name="T42" fmla="*/ 465 w 953"/>
                  <a:gd name="T43" fmla="*/ 195 h 1755"/>
                  <a:gd name="T44" fmla="*/ 441 w 953"/>
                  <a:gd name="T45" fmla="*/ 213 h 1755"/>
                  <a:gd name="T46" fmla="*/ 418 w 953"/>
                  <a:gd name="T47" fmla="*/ 269 h 1755"/>
                  <a:gd name="T48" fmla="*/ 399 w 953"/>
                  <a:gd name="T49" fmla="*/ 311 h 1755"/>
                  <a:gd name="T50" fmla="*/ 376 w 953"/>
                  <a:gd name="T51" fmla="*/ 445 h 1755"/>
                  <a:gd name="T52" fmla="*/ 353 w 953"/>
                  <a:gd name="T53" fmla="*/ 733 h 1755"/>
                  <a:gd name="T54" fmla="*/ 330 w 953"/>
                  <a:gd name="T55" fmla="*/ 910 h 1755"/>
                  <a:gd name="T56" fmla="*/ 306 w 953"/>
                  <a:gd name="T57" fmla="*/ 780 h 1755"/>
                  <a:gd name="T58" fmla="*/ 283 w 953"/>
                  <a:gd name="T59" fmla="*/ 886 h 1755"/>
                  <a:gd name="T60" fmla="*/ 265 w 953"/>
                  <a:gd name="T61" fmla="*/ 1225 h 1755"/>
                  <a:gd name="T62" fmla="*/ 241 w 953"/>
                  <a:gd name="T63" fmla="*/ 1406 h 1755"/>
                  <a:gd name="T64" fmla="*/ 218 w 953"/>
                  <a:gd name="T65" fmla="*/ 1411 h 1755"/>
                  <a:gd name="T66" fmla="*/ 195 w 953"/>
                  <a:gd name="T67" fmla="*/ 1513 h 1755"/>
                  <a:gd name="T68" fmla="*/ 172 w 953"/>
                  <a:gd name="T69" fmla="*/ 1666 h 1755"/>
                  <a:gd name="T70" fmla="*/ 153 w 953"/>
                  <a:gd name="T71" fmla="*/ 1731 h 1755"/>
                  <a:gd name="T72" fmla="*/ 130 w 953"/>
                  <a:gd name="T73" fmla="*/ 1731 h 1755"/>
                  <a:gd name="T74" fmla="*/ 107 w 953"/>
                  <a:gd name="T75" fmla="*/ 1662 h 1755"/>
                  <a:gd name="T76" fmla="*/ 83 w 953"/>
                  <a:gd name="T77" fmla="*/ 1657 h 1755"/>
                  <a:gd name="T78" fmla="*/ 60 w 953"/>
                  <a:gd name="T79" fmla="*/ 1615 h 1755"/>
                  <a:gd name="T80" fmla="*/ 37 w 953"/>
                  <a:gd name="T81" fmla="*/ 1653 h 1755"/>
                  <a:gd name="T82" fmla="*/ 18 w 953"/>
                  <a:gd name="T83" fmla="*/ 1541 h 1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3" h="1755">
                    <a:moveTo>
                      <a:pt x="953" y="1574"/>
                    </a:moveTo>
                    <a:lnTo>
                      <a:pt x="943" y="1527"/>
                    </a:lnTo>
                    <a:lnTo>
                      <a:pt x="934" y="1527"/>
                    </a:lnTo>
                    <a:lnTo>
                      <a:pt x="929" y="1430"/>
                    </a:lnTo>
                    <a:lnTo>
                      <a:pt x="920" y="1341"/>
                    </a:lnTo>
                    <a:lnTo>
                      <a:pt x="911" y="1448"/>
                    </a:lnTo>
                    <a:lnTo>
                      <a:pt x="906" y="1406"/>
                    </a:lnTo>
                    <a:lnTo>
                      <a:pt x="897" y="1230"/>
                    </a:lnTo>
                    <a:lnTo>
                      <a:pt x="892" y="1151"/>
                    </a:lnTo>
                    <a:lnTo>
                      <a:pt x="883" y="1193"/>
                    </a:lnTo>
                    <a:lnTo>
                      <a:pt x="874" y="1300"/>
                    </a:lnTo>
                    <a:lnTo>
                      <a:pt x="869" y="1072"/>
                    </a:lnTo>
                    <a:lnTo>
                      <a:pt x="860" y="1137"/>
                    </a:lnTo>
                    <a:lnTo>
                      <a:pt x="855" y="1049"/>
                    </a:lnTo>
                    <a:lnTo>
                      <a:pt x="846" y="928"/>
                    </a:lnTo>
                    <a:lnTo>
                      <a:pt x="836" y="835"/>
                    </a:lnTo>
                    <a:lnTo>
                      <a:pt x="832" y="687"/>
                    </a:lnTo>
                    <a:lnTo>
                      <a:pt x="823" y="752"/>
                    </a:lnTo>
                    <a:lnTo>
                      <a:pt x="818" y="803"/>
                    </a:lnTo>
                    <a:lnTo>
                      <a:pt x="809" y="696"/>
                    </a:lnTo>
                    <a:lnTo>
                      <a:pt x="799" y="701"/>
                    </a:lnTo>
                    <a:lnTo>
                      <a:pt x="795" y="645"/>
                    </a:lnTo>
                    <a:lnTo>
                      <a:pt x="785" y="599"/>
                    </a:lnTo>
                    <a:lnTo>
                      <a:pt x="781" y="469"/>
                    </a:lnTo>
                    <a:lnTo>
                      <a:pt x="771" y="515"/>
                    </a:lnTo>
                    <a:lnTo>
                      <a:pt x="762" y="413"/>
                    </a:lnTo>
                    <a:lnTo>
                      <a:pt x="757" y="478"/>
                    </a:lnTo>
                    <a:lnTo>
                      <a:pt x="748" y="357"/>
                    </a:lnTo>
                    <a:lnTo>
                      <a:pt x="743" y="334"/>
                    </a:lnTo>
                    <a:lnTo>
                      <a:pt x="734" y="264"/>
                    </a:lnTo>
                    <a:lnTo>
                      <a:pt x="725" y="413"/>
                    </a:lnTo>
                    <a:lnTo>
                      <a:pt x="720" y="209"/>
                    </a:lnTo>
                    <a:lnTo>
                      <a:pt x="711" y="181"/>
                    </a:lnTo>
                    <a:lnTo>
                      <a:pt x="702" y="171"/>
                    </a:lnTo>
                    <a:lnTo>
                      <a:pt x="697" y="269"/>
                    </a:lnTo>
                    <a:lnTo>
                      <a:pt x="688" y="106"/>
                    </a:lnTo>
                    <a:lnTo>
                      <a:pt x="683" y="0"/>
                    </a:lnTo>
                    <a:lnTo>
                      <a:pt x="674" y="181"/>
                    </a:lnTo>
                    <a:lnTo>
                      <a:pt x="664" y="190"/>
                    </a:lnTo>
                    <a:lnTo>
                      <a:pt x="660" y="134"/>
                    </a:lnTo>
                    <a:lnTo>
                      <a:pt x="651" y="41"/>
                    </a:lnTo>
                    <a:lnTo>
                      <a:pt x="646" y="83"/>
                    </a:lnTo>
                    <a:lnTo>
                      <a:pt x="637" y="130"/>
                    </a:lnTo>
                    <a:lnTo>
                      <a:pt x="627" y="102"/>
                    </a:lnTo>
                    <a:lnTo>
                      <a:pt x="623" y="148"/>
                    </a:lnTo>
                    <a:lnTo>
                      <a:pt x="613" y="157"/>
                    </a:lnTo>
                    <a:lnTo>
                      <a:pt x="609" y="83"/>
                    </a:lnTo>
                    <a:lnTo>
                      <a:pt x="599" y="46"/>
                    </a:lnTo>
                    <a:lnTo>
                      <a:pt x="590" y="18"/>
                    </a:lnTo>
                    <a:lnTo>
                      <a:pt x="585" y="278"/>
                    </a:lnTo>
                    <a:lnTo>
                      <a:pt x="576" y="88"/>
                    </a:lnTo>
                    <a:lnTo>
                      <a:pt x="571" y="148"/>
                    </a:lnTo>
                    <a:lnTo>
                      <a:pt x="562" y="134"/>
                    </a:lnTo>
                    <a:lnTo>
                      <a:pt x="553" y="153"/>
                    </a:lnTo>
                    <a:lnTo>
                      <a:pt x="548" y="153"/>
                    </a:lnTo>
                    <a:lnTo>
                      <a:pt x="539" y="46"/>
                    </a:lnTo>
                    <a:lnTo>
                      <a:pt x="534" y="125"/>
                    </a:lnTo>
                    <a:lnTo>
                      <a:pt x="525" y="130"/>
                    </a:lnTo>
                    <a:lnTo>
                      <a:pt x="516" y="134"/>
                    </a:lnTo>
                    <a:lnTo>
                      <a:pt x="511" y="241"/>
                    </a:lnTo>
                    <a:lnTo>
                      <a:pt x="502" y="92"/>
                    </a:lnTo>
                    <a:lnTo>
                      <a:pt x="492" y="222"/>
                    </a:lnTo>
                    <a:lnTo>
                      <a:pt x="488" y="362"/>
                    </a:lnTo>
                    <a:lnTo>
                      <a:pt x="478" y="213"/>
                    </a:lnTo>
                    <a:lnTo>
                      <a:pt x="474" y="278"/>
                    </a:lnTo>
                    <a:lnTo>
                      <a:pt x="465" y="195"/>
                    </a:lnTo>
                    <a:lnTo>
                      <a:pt x="455" y="204"/>
                    </a:lnTo>
                    <a:lnTo>
                      <a:pt x="451" y="250"/>
                    </a:lnTo>
                    <a:lnTo>
                      <a:pt x="441" y="213"/>
                    </a:lnTo>
                    <a:lnTo>
                      <a:pt x="437" y="269"/>
                    </a:lnTo>
                    <a:lnTo>
                      <a:pt x="427" y="301"/>
                    </a:lnTo>
                    <a:lnTo>
                      <a:pt x="418" y="269"/>
                    </a:lnTo>
                    <a:lnTo>
                      <a:pt x="413" y="320"/>
                    </a:lnTo>
                    <a:lnTo>
                      <a:pt x="404" y="357"/>
                    </a:lnTo>
                    <a:lnTo>
                      <a:pt x="399" y="311"/>
                    </a:lnTo>
                    <a:lnTo>
                      <a:pt x="390" y="445"/>
                    </a:lnTo>
                    <a:lnTo>
                      <a:pt x="381" y="459"/>
                    </a:lnTo>
                    <a:lnTo>
                      <a:pt x="376" y="445"/>
                    </a:lnTo>
                    <a:lnTo>
                      <a:pt x="367" y="445"/>
                    </a:lnTo>
                    <a:lnTo>
                      <a:pt x="362" y="664"/>
                    </a:lnTo>
                    <a:lnTo>
                      <a:pt x="353" y="733"/>
                    </a:lnTo>
                    <a:lnTo>
                      <a:pt x="344" y="794"/>
                    </a:lnTo>
                    <a:lnTo>
                      <a:pt x="339" y="645"/>
                    </a:lnTo>
                    <a:lnTo>
                      <a:pt x="330" y="910"/>
                    </a:lnTo>
                    <a:lnTo>
                      <a:pt x="325" y="798"/>
                    </a:lnTo>
                    <a:lnTo>
                      <a:pt x="316" y="900"/>
                    </a:lnTo>
                    <a:lnTo>
                      <a:pt x="306" y="780"/>
                    </a:lnTo>
                    <a:lnTo>
                      <a:pt x="302" y="975"/>
                    </a:lnTo>
                    <a:lnTo>
                      <a:pt x="293" y="947"/>
                    </a:lnTo>
                    <a:lnTo>
                      <a:pt x="283" y="886"/>
                    </a:lnTo>
                    <a:lnTo>
                      <a:pt x="279" y="965"/>
                    </a:lnTo>
                    <a:lnTo>
                      <a:pt x="269" y="1216"/>
                    </a:lnTo>
                    <a:lnTo>
                      <a:pt x="265" y="1225"/>
                    </a:lnTo>
                    <a:lnTo>
                      <a:pt x="255" y="1174"/>
                    </a:lnTo>
                    <a:lnTo>
                      <a:pt x="246" y="1197"/>
                    </a:lnTo>
                    <a:lnTo>
                      <a:pt x="241" y="1406"/>
                    </a:lnTo>
                    <a:lnTo>
                      <a:pt x="232" y="1341"/>
                    </a:lnTo>
                    <a:lnTo>
                      <a:pt x="227" y="1471"/>
                    </a:lnTo>
                    <a:lnTo>
                      <a:pt x="218" y="1411"/>
                    </a:lnTo>
                    <a:lnTo>
                      <a:pt x="209" y="1578"/>
                    </a:lnTo>
                    <a:lnTo>
                      <a:pt x="204" y="1555"/>
                    </a:lnTo>
                    <a:lnTo>
                      <a:pt x="195" y="1513"/>
                    </a:lnTo>
                    <a:lnTo>
                      <a:pt x="190" y="1541"/>
                    </a:lnTo>
                    <a:lnTo>
                      <a:pt x="181" y="1606"/>
                    </a:lnTo>
                    <a:lnTo>
                      <a:pt x="172" y="1666"/>
                    </a:lnTo>
                    <a:lnTo>
                      <a:pt x="167" y="1615"/>
                    </a:lnTo>
                    <a:lnTo>
                      <a:pt x="158" y="1653"/>
                    </a:lnTo>
                    <a:lnTo>
                      <a:pt x="153" y="1731"/>
                    </a:lnTo>
                    <a:lnTo>
                      <a:pt x="144" y="1666"/>
                    </a:lnTo>
                    <a:lnTo>
                      <a:pt x="134" y="1722"/>
                    </a:lnTo>
                    <a:lnTo>
                      <a:pt x="130" y="1731"/>
                    </a:lnTo>
                    <a:lnTo>
                      <a:pt x="120" y="1755"/>
                    </a:lnTo>
                    <a:lnTo>
                      <a:pt x="116" y="1648"/>
                    </a:lnTo>
                    <a:lnTo>
                      <a:pt x="107" y="1662"/>
                    </a:lnTo>
                    <a:lnTo>
                      <a:pt x="97" y="1704"/>
                    </a:lnTo>
                    <a:lnTo>
                      <a:pt x="93" y="1657"/>
                    </a:lnTo>
                    <a:lnTo>
                      <a:pt x="83" y="1657"/>
                    </a:lnTo>
                    <a:lnTo>
                      <a:pt x="74" y="1671"/>
                    </a:lnTo>
                    <a:lnTo>
                      <a:pt x="69" y="1657"/>
                    </a:lnTo>
                    <a:lnTo>
                      <a:pt x="60" y="1615"/>
                    </a:lnTo>
                    <a:lnTo>
                      <a:pt x="55" y="1606"/>
                    </a:lnTo>
                    <a:lnTo>
                      <a:pt x="46" y="1569"/>
                    </a:lnTo>
                    <a:lnTo>
                      <a:pt x="37" y="1653"/>
                    </a:lnTo>
                    <a:lnTo>
                      <a:pt x="32" y="1509"/>
                    </a:lnTo>
                    <a:lnTo>
                      <a:pt x="23" y="1541"/>
                    </a:lnTo>
                    <a:lnTo>
                      <a:pt x="18" y="1541"/>
                    </a:lnTo>
                    <a:lnTo>
                      <a:pt x="9" y="1569"/>
                    </a:lnTo>
                    <a:lnTo>
                      <a:pt x="0" y="1360"/>
                    </a:lnTo>
                  </a:path>
                </a:pathLst>
              </a:custGeom>
              <a:noFill/>
              <a:ln w="9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69"/>
              <p:cNvSpPr>
                <a:spLocks/>
              </p:cNvSpPr>
              <p:nvPr/>
            </p:nvSpPr>
            <p:spPr bwMode="auto">
              <a:xfrm>
                <a:off x="11215688" y="-94583"/>
                <a:ext cx="1417638" cy="2579688"/>
              </a:xfrm>
              <a:custGeom>
                <a:avLst/>
                <a:gdLst>
                  <a:gd name="T0" fmla="*/ 888 w 893"/>
                  <a:gd name="T1" fmla="*/ 1244 h 1625"/>
                  <a:gd name="T2" fmla="*/ 874 w 893"/>
                  <a:gd name="T3" fmla="*/ 1179 h 1625"/>
                  <a:gd name="T4" fmla="*/ 855 w 893"/>
                  <a:gd name="T5" fmla="*/ 1166 h 1625"/>
                  <a:gd name="T6" fmla="*/ 841 w 893"/>
                  <a:gd name="T7" fmla="*/ 1119 h 1625"/>
                  <a:gd name="T8" fmla="*/ 828 w 893"/>
                  <a:gd name="T9" fmla="*/ 789 h 1625"/>
                  <a:gd name="T10" fmla="*/ 814 w 893"/>
                  <a:gd name="T11" fmla="*/ 868 h 1625"/>
                  <a:gd name="T12" fmla="*/ 800 w 893"/>
                  <a:gd name="T13" fmla="*/ 729 h 1625"/>
                  <a:gd name="T14" fmla="*/ 781 w 893"/>
                  <a:gd name="T15" fmla="*/ 724 h 1625"/>
                  <a:gd name="T16" fmla="*/ 767 w 893"/>
                  <a:gd name="T17" fmla="*/ 441 h 1625"/>
                  <a:gd name="T18" fmla="*/ 753 w 893"/>
                  <a:gd name="T19" fmla="*/ 404 h 1625"/>
                  <a:gd name="T20" fmla="*/ 739 w 893"/>
                  <a:gd name="T21" fmla="*/ 539 h 1625"/>
                  <a:gd name="T22" fmla="*/ 721 w 893"/>
                  <a:gd name="T23" fmla="*/ 381 h 1625"/>
                  <a:gd name="T24" fmla="*/ 707 w 893"/>
                  <a:gd name="T25" fmla="*/ 251 h 1625"/>
                  <a:gd name="T26" fmla="*/ 693 w 893"/>
                  <a:gd name="T27" fmla="*/ 186 h 1625"/>
                  <a:gd name="T28" fmla="*/ 679 w 893"/>
                  <a:gd name="T29" fmla="*/ 195 h 1625"/>
                  <a:gd name="T30" fmla="*/ 665 w 893"/>
                  <a:gd name="T31" fmla="*/ 158 h 1625"/>
                  <a:gd name="T32" fmla="*/ 646 w 893"/>
                  <a:gd name="T33" fmla="*/ 23 h 1625"/>
                  <a:gd name="T34" fmla="*/ 632 w 893"/>
                  <a:gd name="T35" fmla="*/ 65 h 1625"/>
                  <a:gd name="T36" fmla="*/ 618 w 893"/>
                  <a:gd name="T37" fmla="*/ 181 h 1625"/>
                  <a:gd name="T38" fmla="*/ 604 w 893"/>
                  <a:gd name="T39" fmla="*/ 181 h 1625"/>
                  <a:gd name="T40" fmla="*/ 590 w 893"/>
                  <a:gd name="T41" fmla="*/ 153 h 1625"/>
                  <a:gd name="T42" fmla="*/ 572 w 893"/>
                  <a:gd name="T43" fmla="*/ 0 h 1625"/>
                  <a:gd name="T44" fmla="*/ 558 w 893"/>
                  <a:gd name="T45" fmla="*/ 130 h 1625"/>
                  <a:gd name="T46" fmla="*/ 544 w 893"/>
                  <a:gd name="T47" fmla="*/ 93 h 1625"/>
                  <a:gd name="T48" fmla="*/ 530 w 893"/>
                  <a:gd name="T49" fmla="*/ 98 h 1625"/>
                  <a:gd name="T50" fmla="*/ 511 w 893"/>
                  <a:gd name="T51" fmla="*/ 84 h 1625"/>
                  <a:gd name="T52" fmla="*/ 497 w 893"/>
                  <a:gd name="T53" fmla="*/ 112 h 1625"/>
                  <a:gd name="T54" fmla="*/ 483 w 893"/>
                  <a:gd name="T55" fmla="*/ 158 h 1625"/>
                  <a:gd name="T56" fmla="*/ 470 w 893"/>
                  <a:gd name="T57" fmla="*/ 232 h 1625"/>
                  <a:gd name="T58" fmla="*/ 456 w 893"/>
                  <a:gd name="T59" fmla="*/ 232 h 1625"/>
                  <a:gd name="T60" fmla="*/ 437 w 893"/>
                  <a:gd name="T61" fmla="*/ 330 h 1625"/>
                  <a:gd name="T62" fmla="*/ 423 w 893"/>
                  <a:gd name="T63" fmla="*/ 297 h 1625"/>
                  <a:gd name="T64" fmla="*/ 409 w 893"/>
                  <a:gd name="T65" fmla="*/ 520 h 1625"/>
                  <a:gd name="T66" fmla="*/ 395 w 893"/>
                  <a:gd name="T67" fmla="*/ 525 h 1625"/>
                  <a:gd name="T68" fmla="*/ 381 w 893"/>
                  <a:gd name="T69" fmla="*/ 599 h 1625"/>
                  <a:gd name="T70" fmla="*/ 363 w 893"/>
                  <a:gd name="T71" fmla="*/ 641 h 1625"/>
                  <a:gd name="T72" fmla="*/ 349 w 893"/>
                  <a:gd name="T73" fmla="*/ 864 h 1625"/>
                  <a:gd name="T74" fmla="*/ 335 w 893"/>
                  <a:gd name="T75" fmla="*/ 803 h 1625"/>
                  <a:gd name="T76" fmla="*/ 321 w 893"/>
                  <a:gd name="T77" fmla="*/ 984 h 1625"/>
                  <a:gd name="T78" fmla="*/ 302 w 893"/>
                  <a:gd name="T79" fmla="*/ 1073 h 1625"/>
                  <a:gd name="T80" fmla="*/ 288 w 893"/>
                  <a:gd name="T81" fmla="*/ 1226 h 1625"/>
                  <a:gd name="T82" fmla="*/ 274 w 893"/>
                  <a:gd name="T83" fmla="*/ 1254 h 1625"/>
                  <a:gd name="T84" fmla="*/ 260 w 893"/>
                  <a:gd name="T85" fmla="*/ 1351 h 1625"/>
                  <a:gd name="T86" fmla="*/ 246 w 893"/>
                  <a:gd name="T87" fmla="*/ 1351 h 1625"/>
                  <a:gd name="T88" fmla="*/ 228 w 893"/>
                  <a:gd name="T89" fmla="*/ 1398 h 1625"/>
                  <a:gd name="T90" fmla="*/ 214 w 893"/>
                  <a:gd name="T91" fmla="*/ 1509 h 1625"/>
                  <a:gd name="T92" fmla="*/ 200 w 893"/>
                  <a:gd name="T93" fmla="*/ 1491 h 1625"/>
                  <a:gd name="T94" fmla="*/ 186 w 893"/>
                  <a:gd name="T95" fmla="*/ 1616 h 1625"/>
                  <a:gd name="T96" fmla="*/ 172 w 893"/>
                  <a:gd name="T97" fmla="*/ 1625 h 1625"/>
                  <a:gd name="T98" fmla="*/ 153 w 893"/>
                  <a:gd name="T99" fmla="*/ 1597 h 1625"/>
                  <a:gd name="T100" fmla="*/ 139 w 893"/>
                  <a:gd name="T101" fmla="*/ 1574 h 1625"/>
                  <a:gd name="T102" fmla="*/ 125 w 893"/>
                  <a:gd name="T103" fmla="*/ 1579 h 1625"/>
                  <a:gd name="T104" fmla="*/ 112 w 893"/>
                  <a:gd name="T105" fmla="*/ 1467 h 1625"/>
                  <a:gd name="T106" fmla="*/ 93 w 893"/>
                  <a:gd name="T107" fmla="*/ 1509 h 1625"/>
                  <a:gd name="T108" fmla="*/ 79 w 893"/>
                  <a:gd name="T109" fmla="*/ 1472 h 1625"/>
                  <a:gd name="T110" fmla="*/ 65 w 893"/>
                  <a:gd name="T111" fmla="*/ 1430 h 1625"/>
                  <a:gd name="T112" fmla="*/ 51 w 893"/>
                  <a:gd name="T113" fmla="*/ 1249 h 1625"/>
                  <a:gd name="T114" fmla="*/ 37 w 893"/>
                  <a:gd name="T115" fmla="*/ 1286 h 1625"/>
                  <a:gd name="T116" fmla="*/ 19 w 893"/>
                  <a:gd name="T117" fmla="*/ 1119 h 1625"/>
                  <a:gd name="T118" fmla="*/ 5 w 893"/>
                  <a:gd name="T119" fmla="*/ 1212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3" h="1625">
                    <a:moveTo>
                      <a:pt x="893" y="1198"/>
                    </a:moveTo>
                    <a:lnTo>
                      <a:pt x="888" y="1244"/>
                    </a:lnTo>
                    <a:lnTo>
                      <a:pt x="879" y="1309"/>
                    </a:lnTo>
                    <a:lnTo>
                      <a:pt x="874" y="1179"/>
                    </a:lnTo>
                    <a:lnTo>
                      <a:pt x="865" y="1063"/>
                    </a:lnTo>
                    <a:lnTo>
                      <a:pt x="855" y="1166"/>
                    </a:lnTo>
                    <a:lnTo>
                      <a:pt x="851" y="1105"/>
                    </a:lnTo>
                    <a:lnTo>
                      <a:pt x="841" y="1119"/>
                    </a:lnTo>
                    <a:lnTo>
                      <a:pt x="837" y="1207"/>
                    </a:lnTo>
                    <a:lnTo>
                      <a:pt x="828" y="789"/>
                    </a:lnTo>
                    <a:lnTo>
                      <a:pt x="818" y="859"/>
                    </a:lnTo>
                    <a:lnTo>
                      <a:pt x="814" y="868"/>
                    </a:lnTo>
                    <a:lnTo>
                      <a:pt x="804" y="720"/>
                    </a:lnTo>
                    <a:lnTo>
                      <a:pt x="800" y="729"/>
                    </a:lnTo>
                    <a:lnTo>
                      <a:pt x="790" y="678"/>
                    </a:lnTo>
                    <a:lnTo>
                      <a:pt x="781" y="724"/>
                    </a:lnTo>
                    <a:lnTo>
                      <a:pt x="776" y="488"/>
                    </a:lnTo>
                    <a:lnTo>
                      <a:pt x="767" y="441"/>
                    </a:lnTo>
                    <a:lnTo>
                      <a:pt x="758" y="529"/>
                    </a:lnTo>
                    <a:lnTo>
                      <a:pt x="753" y="404"/>
                    </a:lnTo>
                    <a:lnTo>
                      <a:pt x="744" y="464"/>
                    </a:lnTo>
                    <a:lnTo>
                      <a:pt x="739" y="539"/>
                    </a:lnTo>
                    <a:lnTo>
                      <a:pt x="730" y="362"/>
                    </a:lnTo>
                    <a:lnTo>
                      <a:pt x="721" y="381"/>
                    </a:lnTo>
                    <a:lnTo>
                      <a:pt x="716" y="200"/>
                    </a:lnTo>
                    <a:lnTo>
                      <a:pt x="707" y="251"/>
                    </a:lnTo>
                    <a:lnTo>
                      <a:pt x="702" y="237"/>
                    </a:lnTo>
                    <a:lnTo>
                      <a:pt x="693" y="186"/>
                    </a:lnTo>
                    <a:lnTo>
                      <a:pt x="683" y="242"/>
                    </a:lnTo>
                    <a:lnTo>
                      <a:pt x="679" y="195"/>
                    </a:lnTo>
                    <a:lnTo>
                      <a:pt x="669" y="190"/>
                    </a:lnTo>
                    <a:lnTo>
                      <a:pt x="665" y="158"/>
                    </a:lnTo>
                    <a:lnTo>
                      <a:pt x="656" y="209"/>
                    </a:lnTo>
                    <a:lnTo>
                      <a:pt x="646" y="23"/>
                    </a:lnTo>
                    <a:lnTo>
                      <a:pt x="642" y="181"/>
                    </a:lnTo>
                    <a:lnTo>
                      <a:pt x="632" y="65"/>
                    </a:lnTo>
                    <a:lnTo>
                      <a:pt x="628" y="84"/>
                    </a:lnTo>
                    <a:lnTo>
                      <a:pt x="618" y="181"/>
                    </a:lnTo>
                    <a:lnTo>
                      <a:pt x="609" y="153"/>
                    </a:lnTo>
                    <a:lnTo>
                      <a:pt x="604" y="181"/>
                    </a:lnTo>
                    <a:lnTo>
                      <a:pt x="595" y="125"/>
                    </a:lnTo>
                    <a:lnTo>
                      <a:pt x="590" y="153"/>
                    </a:lnTo>
                    <a:lnTo>
                      <a:pt x="581" y="98"/>
                    </a:lnTo>
                    <a:lnTo>
                      <a:pt x="572" y="0"/>
                    </a:lnTo>
                    <a:lnTo>
                      <a:pt x="567" y="144"/>
                    </a:lnTo>
                    <a:lnTo>
                      <a:pt x="558" y="130"/>
                    </a:lnTo>
                    <a:lnTo>
                      <a:pt x="549" y="107"/>
                    </a:lnTo>
                    <a:lnTo>
                      <a:pt x="544" y="93"/>
                    </a:lnTo>
                    <a:lnTo>
                      <a:pt x="535" y="181"/>
                    </a:lnTo>
                    <a:lnTo>
                      <a:pt x="530" y="98"/>
                    </a:lnTo>
                    <a:lnTo>
                      <a:pt x="521" y="42"/>
                    </a:lnTo>
                    <a:lnTo>
                      <a:pt x="511" y="84"/>
                    </a:lnTo>
                    <a:lnTo>
                      <a:pt x="507" y="186"/>
                    </a:lnTo>
                    <a:lnTo>
                      <a:pt x="497" y="112"/>
                    </a:lnTo>
                    <a:lnTo>
                      <a:pt x="493" y="242"/>
                    </a:lnTo>
                    <a:lnTo>
                      <a:pt x="483" y="158"/>
                    </a:lnTo>
                    <a:lnTo>
                      <a:pt x="474" y="209"/>
                    </a:lnTo>
                    <a:lnTo>
                      <a:pt x="470" y="232"/>
                    </a:lnTo>
                    <a:lnTo>
                      <a:pt x="460" y="237"/>
                    </a:lnTo>
                    <a:lnTo>
                      <a:pt x="456" y="232"/>
                    </a:lnTo>
                    <a:lnTo>
                      <a:pt x="446" y="427"/>
                    </a:lnTo>
                    <a:lnTo>
                      <a:pt x="437" y="330"/>
                    </a:lnTo>
                    <a:lnTo>
                      <a:pt x="432" y="344"/>
                    </a:lnTo>
                    <a:lnTo>
                      <a:pt x="423" y="297"/>
                    </a:lnTo>
                    <a:lnTo>
                      <a:pt x="418" y="464"/>
                    </a:lnTo>
                    <a:lnTo>
                      <a:pt x="409" y="520"/>
                    </a:lnTo>
                    <a:lnTo>
                      <a:pt x="400" y="469"/>
                    </a:lnTo>
                    <a:lnTo>
                      <a:pt x="395" y="525"/>
                    </a:lnTo>
                    <a:lnTo>
                      <a:pt x="386" y="562"/>
                    </a:lnTo>
                    <a:lnTo>
                      <a:pt x="381" y="599"/>
                    </a:lnTo>
                    <a:lnTo>
                      <a:pt x="372" y="594"/>
                    </a:lnTo>
                    <a:lnTo>
                      <a:pt x="363" y="641"/>
                    </a:lnTo>
                    <a:lnTo>
                      <a:pt x="358" y="827"/>
                    </a:lnTo>
                    <a:lnTo>
                      <a:pt x="349" y="864"/>
                    </a:lnTo>
                    <a:lnTo>
                      <a:pt x="339" y="827"/>
                    </a:lnTo>
                    <a:lnTo>
                      <a:pt x="335" y="803"/>
                    </a:lnTo>
                    <a:lnTo>
                      <a:pt x="325" y="1031"/>
                    </a:lnTo>
                    <a:lnTo>
                      <a:pt x="321" y="984"/>
                    </a:lnTo>
                    <a:lnTo>
                      <a:pt x="311" y="938"/>
                    </a:lnTo>
                    <a:lnTo>
                      <a:pt x="302" y="1073"/>
                    </a:lnTo>
                    <a:lnTo>
                      <a:pt x="298" y="1217"/>
                    </a:lnTo>
                    <a:lnTo>
                      <a:pt x="288" y="1226"/>
                    </a:lnTo>
                    <a:lnTo>
                      <a:pt x="284" y="1166"/>
                    </a:lnTo>
                    <a:lnTo>
                      <a:pt x="274" y="1254"/>
                    </a:lnTo>
                    <a:lnTo>
                      <a:pt x="265" y="1388"/>
                    </a:lnTo>
                    <a:lnTo>
                      <a:pt x="260" y="1351"/>
                    </a:lnTo>
                    <a:lnTo>
                      <a:pt x="251" y="1342"/>
                    </a:lnTo>
                    <a:lnTo>
                      <a:pt x="246" y="1351"/>
                    </a:lnTo>
                    <a:lnTo>
                      <a:pt x="237" y="1444"/>
                    </a:lnTo>
                    <a:lnTo>
                      <a:pt x="228" y="1398"/>
                    </a:lnTo>
                    <a:lnTo>
                      <a:pt x="223" y="1463"/>
                    </a:lnTo>
                    <a:lnTo>
                      <a:pt x="214" y="1509"/>
                    </a:lnTo>
                    <a:lnTo>
                      <a:pt x="209" y="1611"/>
                    </a:lnTo>
                    <a:lnTo>
                      <a:pt x="200" y="1491"/>
                    </a:lnTo>
                    <a:lnTo>
                      <a:pt x="191" y="1569"/>
                    </a:lnTo>
                    <a:lnTo>
                      <a:pt x="186" y="1616"/>
                    </a:lnTo>
                    <a:lnTo>
                      <a:pt x="177" y="1528"/>
                    </a:lnTo>
                    <a:lnTo>
                      <a:pt x="172" y="1625"/>
                    </a:lnTo>
                    <a:lnTo>
                      <a:pt x="163" y="1556"/>
                    </a:lnTo>
                    <a:lnTo>
                      <a:pt x="153" y="1597"/>
                    </a:lnTo>
                    <a:lnTo>
                      <a:pt x="149" y="1556"/>
                    </a:lnTo>
                    <a:lnTo>
                      <a:pt x="139" y="1574"/>
                    </a:lnTo>
                    <a:lnTo>
                      <a:pt x="130" y="1523"/>
                    </a:lnTo>
                    <a:lnTo>
                      <a:pt x="125" y="1579"/>
                    </a:lnTo>
                    <a:lnTo>
                      <a:pt x="116" y="1546"/>
                    </a:lnTo>
                    <a:lnTo>
                      <a:pt x="112" y="1467"/>
                    </a:lnTo>
                    <a:lnTo>
                      <a:pt x="102" y="1453"/>
                    </a:lnTo>
                    <a:lnTo>
                      <a:pt x="93" y="1509"/>
                    </a:lnTo>
                    <a:lnTo>
                      <a:pt x="88" y="1458"/>
                    </a:lnTo>
                    <a:lnTo>
                      <a:pt x="79" y="1472"/>
                    </a:lnTo>
                    <a:lnTo>
                      <a:pt x="74" y="1370"/>
                    </a:lnTo>
                    <a:lnTo>
                      <a:pt x="65" y="1430"/>
                    </a:lnTo>
                    <a:lnTo>
                      <a:pt x="56" y="1296"/>
                    </a:lnTo>
                    <a:lnTo>
                      <a:pt x="51" y="1249"/>
                    </a:lnTo>
                    <a:lnTo>
                      <a:pt x="42" y="1309"/>
                    </a:lnTo>
                    <a:lnTo>
                      <a:pt x="37" y="1286"/>
                    </a:lnTo>
                    <a:lnTo>
                      <a:pt x="28" y="1096"/>
                    </a:lnTo>
                    <a:lnTo>
                      <a:pt x="19" y="1119"/>
                    </a:lnTo>
                    <a:lnTo>
                      <a:pt x="14" y="1124"/>
                    </a:lnTo>
                    <a:lnTo>
                      <a:pt x="5" y="1212"/>
                    </a:lnTo>
                    <a:lnTo>
                      <a:pt x="0" y="887"/>
                    </a:lnTo>
                  </a:path>
                </a:pathLst>
              </a:custGeom>
              <a:noFill/>
              <a:ln w="9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7" name="Textfeld 156"/>
            <p:cNvSpPr txBox="1"/>
            <p:nvPr/>
          </p:nvSpPr>
          <p:spPr>
            <a:xfrm>
              <a:off x="6588224" y="2943232"/>
              <a:ext cx="755918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4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400" dirty="0">
                  <a:latin typeface="Calibri" pitchFamily="34" charset="0"/>
                  <a:cs typeface="Calibri" pitchFamily="34" charset="0"/>
                </a:rPr>
                <a:t>(V)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8298128" y="2826648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-0.54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6" name="Textfeld 165"/>
            <p:cNvSpPr txBox="1"/>
            <p:nvPr/>
          </p:nvSpPr>
          <p:spPr>
            <a:xfrm>
              <a:off x="5060545" y="2826648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8" name="Textfeld 167"/>
            <p:cNvSpPr txBox="1"/>
            <p:nvPr/>
          </p:nvSpPr>
          <p:spPr>
            <a:xfrm>
              <a:off x="4499992" y="1772816"/>
              <a:ext cx="784772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I</a:t>
              </a:r>
              <a:r>
                <a:rPr lang="de-DE" sz="1400" baseline="-25000" dirty="0" smtClean="0">
                  <a:latin typeface="Calibri" pitchFamily="34" charset="0"/>
                  <a:cs typeface="Calibri" pitchFamily="34" charset="0"/>
                </a:rPr>
                <a:t>SD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de-DE" sz="14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4928612" y="2618880"/>
              <a:ext cx="355167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4837241" y="961296"/>
              <a:ext cx="446538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50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4499992" y="4147304"/>
              <a:ext cx="784772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I</a:t>
              </a:r>
              <a:r>
                <a:rPr lang="de-DE" sz="1400" baseline="-25000" dirty="0" smtClean="0">
                  <a:latin typeface="Calibri" pitchFamily="34" charset="0"/>
                  <a:cs typeface="Calibri" pitchFamily="34" charset="0"/>
                </a:rPr>
                <a:t>SD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de-DE" sz="14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4928612" y="4993368"/>
              <a:ext cx="355167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4837241" y="3335784"/>
              <a:ext cx="446538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50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6557981" y="5326607"/>
              <a:ext cx="613250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 (T)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8267885" y="5210023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-2.102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5030302" y="5210023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-2.111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798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Clemens Rössler\Pictures\2011-09-14 Dosistest Tobias und Stephan\qd2-d11_3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30120" r="18274" b="35016"/>
          <a:stretch/>
        </p:blipFill>
        <p:spPr bwMode="auto">
          <a:xfrm>
            <a:off x="842504" y="1066996"/>
            <a:ext cx="3419055" cy="14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z="3600" dirty="0">
                <a:latin typeface="Calibri" pitchFamily="34" charset="0"/>
                <a:cs typeface="Calibri" pitchFamily="34" charset="0"/>
              </a:rPr>
              <a:t>Coulomb-</a:t>
            </a:r>
            <a:r>
              <a:rPr lang="de-DE" sz="3600" dirty="0" err="1">
                <a:latin typeface="Calibri" pitchFamily="34" charset="0"/>
                <a:cs typeface="Calibri" pitchFamily="34" charset="0"/>
              </a:rPr>
              <a:t>Coupled</a:t>
            </a:r>
            <a:r>
              <a:rPr lang="de-DE" sz="3600" dirty="0">
                <a:latin typeface="Calibri" pitchFamily="34" charset="0"/>
                <a:cs typeface="Calibri" pitchFamily="34" charset="0"/>
              </a:rPr>
              <a:t> Edge Channels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64497" y="2564016"/>
            <a:ext cx="1740161" cy="28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800" baseline="-25000" dirty="0" smtClean="0">
                <a:latin typeface="Calibri" pitchFamily="34" charset="0"/>
                <a:cs typeface="Calibri" pitchFamily="34" charset="0"/>
              </a:rPr>
              <a:t>QPC</a:t>
            </a:r>
            <a:r>
              <a:rPr lang="de-CH" sz="1800" dirty="0" smtClean="0">
                <a:latin typeface="Calibri" pitchFamily="34" charset="0"/>
                <a:cs typeface="Calibri" pitchFamily="34" charset="0"/>
              </a:rPr>
              <a:t> ≈ 0,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de-CH" sz="1800" baseline="-25000" dirty="0" err="1" smtClean="0">
                <a:latin typeface="Calibri" pitchFamily="34" charset="0"/>
                <a:cs typeface="Calibri" pitchFamily="34" charset="0"/>
              </a:rPr>
              <a:t>bulk</a:t>
            </a:r>
            <a:r>
              <a:rPr lang="de-CH" sz="1800" dirty="0" smtClean="0">
                <a:latin typeface="Calibri" pitchFamily="34" charset="0"/>
                <a:cs typeface="Calibri" pitchFamily="34" charset="0"/>
              </a:rPr>
              <a:t> = 2</a:t>
            </a:r>
            <a:endParaRPr lang="de-CH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269" name="Gerade Verbindung 11268"/>
          <p:cNvCxnSpPr/>
          <p:nvPr/>
        </p:nvCxnSpPr>
        <p:spPr>
          <a:xfrm>
            <a:off x="1759964" y="2500566"/>
            <a:ext cx="30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itel 1"/>
          <p:cNvSpPr txBox="1">
            <a:spLocks/>
          </p:cNvSpPr>
          <p:nvPr/>
        </p:nvSpPr>
        <p:spPr>
          <a:xfrm>
            <a:off x="1489900" y="2211139"/>
            <a:ext cx="892978" cy="31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CH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964932" y="1076531"/>
            <a:ext cx="654518" cy="145446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61913 w 647852"/>
              <a:gd name="connsiteY0" fmla="*/ 1381124 h 1381124"/>
              <a:gd name="connsiteX1" fmla="*/ 647700 w 647852"/>
              <a:gd name="connsiteY1" fmla="*/ 709613 h 1381124"/>
              <a:gd name="connsiteX2" fmla="*/ 0 w 647852"/>
              <a:gd name="connsiteY2" fmla="*/ 0 h 1381124"/>
              <a:gd name="connsiteX0" fmla="*/ 16193 w 602149"/>
              <a:gd name="connsiteY0" fmla="*/ 1335404 h 1335404"/>
              <a:gd name="connsiteX1" fmla="*/ 601980 w 602149"/>
              <a:gd name="connsiteY1" fmla="*/ 663893 h 1335404"/>
              <a:gd name="connsiteX2" fmla="*/ 0 w 602149"/>
              <a:gd name="connsiteY2" fmla="*/ 0 h 1335404"/>
              <a:gd name="connsiteX0" fmla="*/ 68581 w 654518"/>
              <a:gd name="connsiteY0" fmla="*/ 1402079 h 1402079"/>
              <a:gd name="connsiteX1" fmla="*/ 654368 w 654518"/>
              <a:gd name="connsiteY1" fmla="*/ 730568 h 1402079"/>
              <a:gd name="connsiteX2" fmla="*/ 0 w 654518"/>
              <a:gd name="connsiteY2" fmla="*/ 0 h 1402079"/>
              <a:gd name="connsiteX0" fmla="*/ 44768 w 654518"/>
              <a:gd name="connsiteY0" fmla="*/ 1454467 h 1454467"/>
              <a:gd name="connsiteX1" fmla="*/ 654368 w 654518"/>
              <a:gd name="connsiteY1" fmla="*/ 730568 h 1454467"/>
              <a:gd name="connsiteX2" fmla="*/ 0 w 654518"/>
              <a:gd name="connsiteY2" fmla="*/ 0 h 145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518" h="1454467">
                <a:moveTo>
                  <a:pt x="44768" y="1454467"/>
                </a:moveTo>
                <a:cubicBezTo>
                  <a:pt x="309086" y="1189751"/>
                  <a:pt x="644843" y="877411"/>
                  <a:pt x="654368" y="730568"/>
                </a:cubicBezTo>
                <a:cubicBezTo>
                  <a:pt x="663893" y="58372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Freihandform 100"/>
          <p:cNvSpPr/>
          <p:nvPr/>
        </p:nvSpPr>
        <p:spPr>
          <a:xfrm flipH="1">
            <a:off x="3267552" y="1087962"/>
            <a:ext cx="669900" cy="1433512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90456 w 838263"/>
              <a:gd name="connsiteY0" fmla="*/ 1614487 h 1614487"/>
              <a:gd name="connsiteX1" fmla="*/ 838156 w 838263"/>
              <a:gd name="connsiteY1" fmla="*/ 900113 h 1614487"/>
              <a:gd name="connsiteX2" fmla="*/ 0 w 838263"/>
              <a:gd name="connsiteY2" fmla="*/ 0 h 1614487"/>
              <a:gd name="connsiteX0" fmla="*/ 271356 w 838262"/>
              <a:gd name="connsiteY0" fmla="*/ 1547812 h 1547812"/>
              <a:gd name="connsiteX1" fmla="*/ 838156 w 838262"/>
              <a:gd name="connsiteY1" fmla="*/ 900113 h 1547812"/>
              <a:gd name="connsiteX2" fmla="*/ 0 w 838262"/>
              <a:gd name="connsiteY2" fmla="*/ 0 h 1547812"/>
              <a:gd name="connsiteX0" fmla="*/ 50426 w 617389"/>
              <a:gd name="connsiteY0" fmla="*/ 1319212 h 1319212"/>
              <a:gd name="connsiteX1" fmla="*/ 617226 w 617389"/>
              <a:gd name="connsiteY1" fmla="*/ 671513 h 1319212"/>
              <a:gd name="connsiteX2" fmla="*/ 0 w 617389"/>
              <a:gd name="connsiteY2" fmla="*/ 0 h 1319212"/>
              <a:gd name="connsiteX0" fmla="*/ 102802 w 669747"/>
              <a:gd name="connsiteY0" fmla="*/ 1366837 h 1366837"/>
              <a:gd name="connsiteX1" fmla="*/ 669602 w 669747"/>
              <a:gd name="connsiteY1" fmla="*/ 719138 h 1366837"/>
              <a:gd name="connsiteX2" fmla="*/ 0 w 669747"/>
              <a:gd name="connsiteY2" fmla="*/ 0 h 1366837"/>
              <a:gd name="connsiteX0" fmla="*/ 36119 w 669747"/>
              <a:gd name="connsiteY0" fmla="*/ 1433512 h 1433512"/>
              <a:gd name="connsiteX1" fmla="*/ 669602 w 669747"/>
              <a:gd name="connsiteY1" fmla="*/ 719138 h 1433512"/>
              <a:gd name="connsiteX2" fmla="*/ 0 w 669747"/>
              <a:gd name="connsiteY2" fmla="*/ 0 h 14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747" h="1433512">
                <a:moveTo>
                  <a:pt x="36119" y="1433512"/>
                </a:moveTo>
                <a:cubicBezTo>
                  <a:pt x="300437" y="1168796"/>
                  <a:pt x="660077" y="865981"/>
                  <a:pt x="669602" y="719138"/>
                </a:cubicBezTo>
                <a:cubicBezTo>
                  <a:pt x="679127" y="57229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2118552" y="1572110"/>
            <a:ext cx="401007" cy="512132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Freihandform 132"/>
          <p:cNvSpPr/>
          <p:nvPr/>
        </p:nvSpPr>
        <p:spPr>
          <a:xfrm rot="10800000">
            <a:off x="2482405" y="1570118"/>
            <a:ext cx="426244" cy="511081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Freihandform 68"/>
          <p:cNvSpPr/>
          <p:nvPr/>
        </p:nvSpPr>
        <p:spPr>
          <a:xfrm>
            <a:off x="1125268" y="1097487"/>
            <a:ext cx="640235" cy="1438274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85738 w 833545"/>
              <a:gd name="connsiteY0" fmla="*/ 1619250 h 1619250"/>
              <a:gd name="connsiteX1" fmla="*/ 833438 w 833545"/>
              <a:gd name="connsiteY1" fmla="*/ 904876 h 1619250"/>
              <a:gd name="connsiteX2" fmla="*/ 0 w 833545"/>
              <a:gd name="connsiteY2" fmla="*/ 0 h 1619250"/>
              <a:gd name="connsiteX0" fmla="*/ 228600 w 833545"/>
              <a:gd name="connsiteY0" fmla="*/ 1585912 h 1585912"/>
              <a:gd name="connsiteX1" fmla="*/ 833438 w 833545"/>
              <a:gd name="connsiteY1" fmla="*/ 904876 h 1585912"/>
              <a:gd name="connsiteX2" fmla="*/ 0 w 833545"/>
              <a:gd name="connsiteY2" fmla="*/ 0 h 1585912"/>
              <a:gd name="connsiteX0" fmla="*/ 0 w 605006"/>
              <a:gd name="connsiteY0" fmla="*/ 1342072 h 1342072"/>
              <a:gd name="connsiteX1" fmla="*/ 604838 w 605006"/>
              <a:gd name="connsiteY1" fmla="*/ 661036 h 1342072"/>
              <a:gd name="connsiteX2" fmla="*/ 0 w 605006"/>
              <a:gd name="connsiteY2" fmla="*/ 0 h 1342072"/>
              <a:gd name="connsiteX0" fmla="*/ 0 w 605027"/>
              <a:gd name="connsiteY0" fmla="*/ 1319212 h 1319212"/>
              <a:gd name="connsiteX1" fmla="*/ 604838 w 605027"/>
              <a:gd name="connsiteY1" fmla="*/ 638176 h 1319212"/>
              <a:gd name="connsiteX2" fmla="*/ 45720 w 605027"/>
              <a:gd name="connsiteY2" fmla="*/ 0 h 1319212"/>
              <a:gd name="connsiteX0" fmla="*/ 0 w 628839"/>
              <a:gd name="connsiteY0" fmla="*/ 1366837 h 1366837"/>
              <a:gd name="connsiteX1" fmla="*/ 628650 w 628839"/>
              <a:gd name="connsiteY1" fmla="*/ 638176 h 1366837"/>
              <a:gd name="connsiteX2" fmla="*/ 69532 w 628839"/>
              <a:gd name="connsiteY2" fmla="*/ 0 h 1366837"/>
              <a:gd name="connsiteX0" fmla="*/ 11431 w 640235"/>
              <a:gd name="connsiteY0" fmla="*/ 1438274 h 1438274"/>
              <a:gd name="connsiteX1" fmla="*/ 640081 w 640235"/>
              <a:gd name="connsiteY1" fmla="*/ 709613 h 1438274"/>
              <a:gd name="connsiteX2" fmla="*/ 0 w 640235"/>
              <a:gd name="connsiteY2" fmla="*/ 0 h 143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235" h="1438274">
                <a:moveTo>
                  <a:pt x="11431" y="1438274"/>
                </a:moveTo>
                <a:cubicBezTo>
                  <a:pt x="275749" y="1173558"/>
                  <a:pt x="630556" y="856456"/>
                  <a:pt x="640081" y="709613"/>
                </a:cubicBezTo>
                <a:cubicBezTo>
                  <a:pt x="649606" y="562770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Freihandform 69"/>
          <p:cNvSpPr/>
          <p:nvPr/>
        </p:nvSpPr>
        <p:spPr>
          <a:xfrm flipH="1">
            <a:off x="3419958" y="1079390"/>
            <a:ext cx="687991" cy="1427796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71422 w 647852"/>
              <a:gd name="connsiteY0" fmla="*/ 1362074 h 1362074"/>
              <a:gd name="connsiteX1" fmla="*/ 647700 w 647852"/>
              <a:gd name="connsiteY1" fmla="*/ 709613 h 1362074"/>
              <a:gd name="connsiteX2" fmla="*/ 0 w 647852"/>
              <a:gd name="connsiteY2" fmla="*/ 0 h 1362074"/>
              <a:gd name="connsiteX0" fmla="*/ 104751 w 681170"/>
              <a:gd name="connsiteY0" fmla="*/ 1385886 h 1385886"/>
              <a:gd name="connsiteX1" fmla="*/ 681029 w 681170"/>
              <a:gd name="connsiteY1" fmla="*/ 733425 h 1385886"/>
              <a:gd name="connsiteX2" fmla="*/ 0 w 681170"/>
              <a:gd name="connsiteY2" fmla="*/ 0 h 1385886"/>
              <a:gd name="connsiteX0" fmla="*/ 59041 w 635475"/>
              <a:gd name="connsiteY0" fmla="*/ 1332546 h 1332546"/>
              <a:gd name="connsiteX1" fmla="*/ 635319 w 635475"/>
              <a:gd name="connsiteY1" fmla="*/ 680085 h 1332546"/>
              <a:gd name="connsiteX2" fmla="*/ 0 w 635475"/>
              <a:gd name="connsiteY2" fmla="*/ 0 h 1332546"/>
              <a:gd name="connsiteX0" fmla="*/ 111416 w 687833"/>
              <a:gd name="connsiteY0" fmla="*/ 1380171 h 1380171"/>
              <a:gd name="connsiteX1" fmla="*/ 687694 w 687833"/>
              <a:gd name="connsiteY1" fmla="*/ 727710 h 1380171"/>
              <a:gd name="connsiteX2" fmla="*/ 0 w 687833"/>
              <a:gd name="connsiteY2" fmla="*/ 0 h 1380171"/>
              <a:gd name="connsiteX0" fmla="*/ 63776 w 687833"/>
              <a:gd name="connsiteY0" fmla="*/ 1427796 h 1427796"/>
              <a:gd name="connsiteX1" fmla="*/ 687694 w 687833"/>
              <a:gd name="connsiteY1" fmla="*/ 727710 h 1427796"/>
              <a:gd name="connsiteX2" fmla="*/ 0 w 687833"/>
              <a:gd name="connsiteY2" fmla="*/ 0 h 142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33" h="1427796">
                <a:moveTo>
                  <a:pt x="63776" y="1427796"/>
                </a:moveTo>
                <a:cubicBezTo>
                  <a:pt x="328094" y="1163080"/>
                  <a:pt x="678169" y="874553"/>
                  <a:pt x="687694" y="727710"/>
                </a:cubicBezTo>
                <a:cubicBezTo>
                  <a:pt x="697219" y="580867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Freihandform 70"/>
          <p:cNvSpPr/>
          <p:nvPr/>
        </p:nvSpPr>
        <p:spPr>
          <a:xfrm>
            <a:off x="1998762" y="1457795"/>
            <a:ext cx="552797" cy="732239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Freihandform 71"/>
          <p:cNvSpPr/>
          <p:nvPr/>
        </p:nvSpPr>
        <p:spPr>
          <a:xfrm rot="10800000">
            <a:off x="2482403" y="1456255"/>
            <a:ext cx="552275" cy="730736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3" name="Gerade Verbindung 72"/>
          <p:cNvCxnSpPr/>
          <p:nvPr/>
        </p:nvCxnSpPr>
        <p:spPr>
          <a:xfrm>
            <a:off x="1773214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3040780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-2604" y="3073083"/>
            <a:ext cx="6259681" cy="3511495"/>
            <a:chOff x="-2604" y="3073083"/>
            <a:chExt cx="6259681" cy="3511495"/>
          </a:xfrm>
        </p:grpSpPr>
        <p:pic>
          <p:nvPicPr>
            <p:cNvPr id="19492" name="Picture 3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29" y="3183886"/>
              <a:ext cx="1800000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Textfeld 152"/>
            <p:cNvSpPr txBox="1"/>
            <p:nvPr/>
          </p:nvSpPr>
          <p:spPr>
            <a:xfrm rot="16200000">
              <a:off x="2208661" y="3719455"/>
              <a:ext cx="1010795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3.0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8" name="Picture 36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4" t="25351" r="14070" b="6608"/>
            <a:stretch/>
          </p:blipFill>
          <p:spPr bwMode="auto">
            <a:xfrm>
              <a:off x="2937205" y="3185474"/>
              <a:ext cx="1440000" cy="14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feld 158"/>
            <p:cNvSpPr txBox="1"/>
            <p:nvPr/>
          </p:nvSpPr>
          <p:spPr>
            <a:xfrm rot="16200000">
              <a:off x="77155" y="3882126"/>
              <a:ext cx="646913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-2604" y="4741645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-2.112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80138" y="3073083"/>
              <a:ext cx="545924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-2.1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1076675" y="5140980"/>
              <a:ext cx="82645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(V)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1960782" y="4993411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" name="Textfeld 163"/>
            <p:cNvSpPr txBox="1"/>
            <p:nvPr/>
          </p:nvSpPr>
          <p:spPr>
            <a:xfrm>
              <a:off x="462671" y="4993411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-0.66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1858556" y="3596636"/>
              <a:ext cx="300461" cy="1145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54"/>
            <p:cNvCxnSpPr/>
            <p:nvPr/>
          </p:nvCxnSpPr>
          <p:spPr>
            <a:xfrm flipV="1">
              <a:off x="1858556" y="3179284"/>
              <a:ext cx="1078649" cy="417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1858556" y="4625474"/>
              <a:ext cx="1078649" cy="116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153"/>
            <p:cNvSpPr txBox="1"/>
            <p:nvPr/>
          </p:nvSpPr>
          <p:spPr>
            <a:xfrm>
              <a:off x="3032274" y="4760044"/>
              <a:ext cx="1142241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2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6.0 mV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56" name="Gerade Verbindung 155"/>
            <p:cNvCxnSpPr/>
            <p:nvPr/>
          </p:nvCxnSpPr>
          <p:spPr>
            <a:xfrm flipV="1">
              <a:off x="3323354" y="4760044"/>
              <a:ext cx="396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 flipH="1" flipV="1">
              <a:off x="2865730" y="3627523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hteck 168"/>
            <p:cNvSpPr/>
            <p:nvPr/>
          </p:nvSpPr>
          <p:spPr>
            <a:xfrm>
              <a:off x="652569" y="3179284"/>
              <a:ext cx="511344" cy="7809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0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23" y="3381740"/>
              <a:ext cx="101571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Textfeld 170"/>
            <p:cNvSpPr txBox="1"/>
            <p:nvPr/>
          </p:nvSpPr>
          <p:spPr>
            <a:xfrm>
              <a:off x="652568" y="3687057"/>
              <a:ext cx="547527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602599" y="3110993"/>
              <a:ext cx="626074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50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Textfeld 235"/>
            <p:cNvSpPr txBox="1"/>
            <p:nvPr/>
          </p:nvSpPr>
          <p:spPr>
            <a:xfrm>
              <a:off x="395536" y="5661248"/>
              <a:ext cx="58615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l-GR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baseline="-25000" dirty="0" smtClean="0">
                  <a:latin typeface="Calibri" pitchFamily="34" charset="0"/>
                  <a:cs typeface="Calibri" pitchFamily="34" charset="0"/>
                </a:rPr>
                <a:t>G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or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: 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redistribute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electrons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between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edge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channels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High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current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if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outer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edge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channel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in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resonance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Analogy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to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capacitively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coupled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double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quantum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dot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562856" y="1066996"/>
            <a:ext cx="4501617" cy="5766702"/>
            <a:chOff x="4562856" y="1066996"/>
            <a:chExt cx="4501617" cy="5766702"/>
          </a:xfrm>
        </p:grpSpPr>
        <p:pic>
          <p:nvPicPr>
            <p:cNvPr id="235" name="Picture 68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43" t="26187" b="14244"/>
            <a:stretch/>
          </p:blipFill>
          <p:spPr bwMode="auto">
            <a:xfrm>
              <a:off x="7511809" y="3181351"/>
              <a:ext cx="1440000" cy="14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24" name="Picture 6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933" y="3179763"/>
              <a:ext cx="1800000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C:\Users\Clemens Rössler\Pictures\2011-09-14 Dosistest Tobias und Stephan\qd2-d11_32.t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3" t="30120" r="18274" b="35016"/>
            <a:stretch/>
          </p:blipFill>
          <p:spPr bwMode="auto">
            <a:xfrm>
              <a:off x="5357511" y="1066996"/>
              <a:ext cx="3419055" cy="147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itel 1"/>
            <p:cNvSpPr txBox="1">
              <a:spLocks/>
            </p:cNvSpPr>
            <p:nvPr/>
          </p:nvSpPr>
          <p:spPr bwMode="auto">
            <a:xfrm>
              <a:off x="6057273" y="2564016"/>
              <a:ext cx="2006585" cy="2956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de-DE"/>
              </a:defPPr>
              <a:lvl1pPr algn="ctr">
                <a:spcBef>
                  <a:spcPct val="0"/>
                </a:spcBef>
                <a:buNone/>
                <a:defRPr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el-GR" dirty="0"/>
                <a:t>ν</a:t>
              </a:r>
              <a:r>
                <a:rPr lang="de-CH" baseline="-25000" dirty="0"/>
                <a:t>QPC</a:t>
              </a:r>
              <a:r>
                <a:rPr lang="de-CH" dirty="0"/>
                <a:t> </a:t>
              </a:r>
              <a:r>
                <a:rPr lang="de-CH" dirty="0" smtClean="0"/>
                <a:t>≈ 0, </a:t>
              </a:r>
              <a:r>
                <a:rPr lang="el-GR" dirty="0"/>
                <a:t>ν</a:t>
              </a:r>
              <a:r>
                <a:rPr lang="de-CH" baseline="-25000" dirty="0" err="1"/>
                <a:t>bulk</a:t>
              </a:r>
              <a:r>
                <a:rPr lang="de-CH" dirty="0"/>
                <a:t> </a:t>
              </a:r>
              <a:r>
                <a:rPr lang="de-CH" dirty="0" smtClean="0"/>
                <a:t>= </a:t>
              </a:r>
              <a:r>
                <a:rPr lang="de-CH" dirty="0"/>
                <a:t>4</a:t>
              </a:r>
            </a:p>
          </p:txBody>
        </p:sp>
        <p:cxnSp>
          <p:nvCxnSpPr>
            <p:cNvPr id="244" name="Gerade Verbindung 243"/>
            <p:cNvCxnSpPr/>
            <p:nvPr/>
          </p:nvCxnSpPr>
          <p:spPr>
            <a:xfrm>
              <a:off x="6277481" y="2492946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itel 1"/>
            <p:cNvSpPr txBox="1">
              <a:spLocks/>
            </p:cNvSpPr>
            <p:nvPr/>
          </p:nvSpPr>
          <p:spPr>
            <a:xfrm>
              <a:off x="5979531" y="2195899"/>
              <a:ext cx="892978" cy="3175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400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nm</a:t>
              </a:r>
              <a:endParaRPr lang="de-CH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Freihandform 137"/>
            <p:cNvSpPr/>
            <p:nvPr/>
          </p:nvSpPr>
          <p:spPr>
            <a:xfrm>
              <a:off x="5390146" y="1219825"/>
              <a:ext cx="524095" cy="121443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0 w 647991"/>
                <a:gd name="connsiteY0" fmla="*/ 1209675 h 1209675"/>
                <a:gd name="connsiteX1" fmla="*/ 647700 w 647991"/>
                <a:gd name="connsiteY1" fmla="*/ 495301 h 1209675"/>
                <a:gd name="connsiteX2" fmla="*/ 214312 w 647991"/>
                <a:gd name="connsiteY2" fmla="*/ 0 h 1209675"/>
                <a:gd name="connsiteX0" fmla="*/ 0 w 647991"/>
                <a:gd name="connsiteY0" fmla="*/ 1233487 h 1233487"/>
                <a:gd name="connsiteX1" fmla="*/ 647700 w 647991"/>
                <a:gd name="connsiteY1" fmla="*/ 519113 h 1233487"/>
                <a:gd name="connsiteX2" fmla="*/ 214312 w 647991"/>
                <a:gd name="connsiteY2" fmla="*/ 0 h 1233487"/>
                <a:gd name="connsiteX0" fmla="*/ 0 w 500353"/>
                <a:gd name="connsiteY0" fmla="*/ 1119187 h 1119187"/>
                <a:gd name="connsiteX1" fmla="*/ 500062 w 500353"/>
                <a:gd name="connsiteY1" fmla="*/ 519113 h 1119187"/>
                <a:gd name="connsiteX2" fmla="*/ 66674 w 500353"/>
                <a:gd name="connsiteY2" fmla="*/ 0 h 1119187"/>
                <a:gd name="connsiteX0" fmla="*/ 9526 w 509808"/>
                <a:gd name="connsiteY0" fmla="*/ 1185862 h 1185862"/>
                <a:gd name="connsiteX1" fmla="*/ 509588 w 509808"/>
                <a:gd name="connsiteY1" fmla="*/ 585788 h 1185862"/>
                <a:gd name="connsiteX2" fmla="*/ 0 w 509808"/>
                <a:gd name="connsiteY2" fmla="*/ 0 h 1185862"/>
                <a:gd name="connsiteX0" fmla="*/ 0 w 524095"/>
                <a:gd name="connsiteY0" fmla="*/ 1214437 h 1214437"/>
                <a:gd name="connsiteX1" fmla="*/ 523875 w 524095"/>
                <a:gd name="connsiteY1" fmla="*/ 585788 h 1214437"/>
                <a:gd name="connsiteX2" fmla="*/ 14287 w 524095"/>
                <a:gd name="connsiteY2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095" h="1214437">
                  <a:moveTo>
                    <a:pt x="0" y="1214437"/>
                  </a:moveTo>
                  <a:cubicBezTo>
                    <a:pt x="264318" y="949721"/>
                    <a:pt x="514350" y="732631"/>
                    <a:pt x="523875" y="585788"/>
                  </a:cubicBezTo>
                  <a:cubicBezTo>
                    <a:pt x="533400" y="438945"/>
                    <a:pt x="231774" y="221457"/>
                    <a:pt x="14287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Freihandform 138"/>
            <p:cNvSpPr/>
            <p:nvPr/>
          </p:nvSpPr>
          <p:spPr>
            <a:xfrm flipH="1">
              <a:off x="8119809" y="1096200"/>
              <a:ext cx="628981" cy="140493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0 w 647913"/>
                <a:gd name="connsiteY0" fmla="*/ 1290637 h 1290637"/>
                <a:gd name="connsiteX1" fmla="*/ 647700 w 647913"/>
                <a:gd name="connsiteY1" fmla="*/ 576263 h 1290637"/>
                <a:gd name="connsiteX2" fmla="*/ 128558 w 647913"/>
                <a:gd name="connsiteY2" fmla="*/ 0 h 1290637"/>
                <a:gd name="connsiteX0" fmla="*/ 0 w 557446"/>
                <a:gd name="connsiteY0" fmla="*/ 1209674 h 1209674"/>
                <a:gd name="connsiteX1" fmla="*/ 557233 w 557446"/>
                <a:gd name="connsiteY1" fmla="*/ 576263 h 1209674"/>
                <a:gd name="connsiteX2" fmla="*/ 38091 w 557446"/>
                <a:gd name="connsiteY2" fmla="*/ 0 h 1209674"/>
                <a:gd name="connsiteX0" fmla="*/ 0 w 628867"/>
                <a:gd name="connsiteY0" fmla="*/ 1285874 h 1285874"/>
                <a:gd name="connsiteX1" fmla="*/ 628654 w 628867"/>
                <a:gd name="connsiteY1" fmla="*/ 576263 h 1285874"/>
                <a:gd name="connsiteX2" fmla="*/ 109512 w 628867"/>
                <a:gd name="connsiteY2" fmla="*/ 0 h 1285874"/>
                <a:gd name="connsiteX0" fmla="*/ 25 w 628838"/>
                <a:gd name="connsiteY0" fmla="*/ 1404937 h 1404937"/>
                <a:gd name="connsiteX1" fmla="*/ 628679 w 628838"/>
                <a:gd name="connsiteY1" fmla="*/ 695326 h 1404937"/>
                <a:gd name="connsiteX2" fmla="*/ 0 w 628838"/>
                <a:gd name="connsiteY2" fmla="*/ 0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838" h="1404937">
                  <a:moveTo>
                    <a:pt x="25" y="1404937"/>
                  </a:moveTo>
                  <a:cubicBezTo>
                    <a:pt x="264343" y="1140221"/>
                    <a:pt x="619154" y="842169"/>
                    <a:pt x="628679" y="695326"/>
                  </a:cubicBezTo>
                  <a:cubicBezTo>
                    <a:pt x="638204" y="548483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1" name="Gerade Verbindung 140"/>
            <p:cNvCxnSpPr/>
            <p:nvPr/>
          </p:nvCxnSpPr>
          <p:spPr>
            <a:xfrm>
              <a:off x="6190856" y="1805460"/>
              <a:ext cx="216000" cy="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>
              <a:off x="7597108" y="1805460"/>
              <a:ext cx="216000" cy="0"/>
            </a:xfrm>
            <a:prstGeom prst="lin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Freihandform 149"/>
            <p:cNvSpPr/>
            <p:nvPr/>
          </p:nvSpPr>
          <p:spPr>
            <a:xfrm>
              <a:off x="5389576" y="1313385"/>
              <a:ext cx="443197" cy="102393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228600 w 647852"/>
                <a:gd name="connsiteY0" fmla="*/ 1214437 h 1214437"/>
                <a:gd name="connsiteX1" fmla="*/ 647700 w 647852"/>
                <a:gd name="connsiteY1" fmla="*/ 709613 h 1214437"/>
                <a:gd name="connsiteX2" fmla="*/ 0 w 647852"/>
                <a:gd name="connsiteY2" fmla="*/ 0 h 1214437"/>
                <a:gd name="connsiteX0" fmla="*/ 0 w 419589"/>
                <a:gd name="connsiteY0" fmla="*/ 900112 h 900112"/>
                <a:gd name="connsiteX1" fmla="*/ 419100 w 419589"/>
                <a:gd name="connsiteY1" fmla="*/ 395288 h 900112"/>
                <a:gd name="connsiteX2" fmla="*/ 80962 w 419589"/>
                <a:gd name="connsiteY2" fmla="*/ 0 h 900112"/>
                <a:gd name="connsiteX0" fmla="*/ 0 w 443401"/>
                <a:gd name="connsiteY0" fmla="*/ 928687 h 928687"/>
                <a:gd name="connsiteX1" fmla="*/ 442912 w 443401"/>
                <a:gd name="connsiteY1" fmla="*/ 395288 h 928687"/>
                <a:gd name="connsiteX2" fmla="*/ 104774 w 443401"/>
                <a:gd name="connsiteY2" fmla="*/ 0 h 928687"/>
                <a:gd name="connsiteX0" fmla="*/ 0 w 443197"/>
                <a:gd name="connsiteY0" fmla="*/ 1023937 h 1023937"/>
                <a:gd name="connsiteX1" fmla="*/ 442912 w 443197"/>
                <a:gd name="connsiteY1" fmla="*/ 490538 h 1023937"/>
                <a:gd name="connsiteX2" fmla="*/ 4762 w 443197"/>
                <a:gd name="connsiteY2" fmla="*/ 0 h 10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197" h="1023937">
                  <a:moveTo>
                    <a:pt x="0" y="1023937"/>
                  </a:moveTo>
                  <a:cubicBezTo>
                    <a:pt x="264318" y="759221"/>
                    <a:pt x="433387" y="637381"/>
                    <a:pt x="442912" y="490538"/>
                  </a:cubicBezTo>
                  <a:cubicBezTo>
                    <a:pt x="452437" y="343695"/>
                    <a:pt x="222249" y="221457"/>
                    <a:pt x="4762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Freihandform 150"/>
            <p:cNvSpPr/>
            <p:nvPr/>
          </p:nvSpPr>
          <p:spPr>
            <a:xfrm flipH="1">
              <a:off x="8209167" y="1190849"/>
              <a:ext cx="543263" cy="1219200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0 w 648003"/>
                <a:gd name="connsiteY0" fmla="*/ 1195387 h 1195387"/>
                <a:gd name="connsiteX1" fmla="*/ 647700 w 648003"/>
                <a:gd name="connsiteY1" fmla="*/ 481013 h 1195387"/>
                <a:gd name="connsiteX2" fmla="*/ 223787 w 648003"/>
                <a:gd name="connsiteY2" fmla="*/ 0 h 1195387"/>
                <a:gd name="connsiteX0" fmla="*/ 0 w 647964"/>
                <a:gd name="connsiteY0" fmla="*/ 1195387 h 1195387"/>
                <a:gd name="connsiteX1" fmla="*/ 647700 w 647964"/>
                <a:gd name="connsiteY1" fmla="*/ 481013 h 1195387"/>
                <a:gd name="connsiteX2" fmla="*/ 223787 w 647964"/>
                <a:gd name="connsiteY2" fmla="*/ 0 h 1195387"/>
                <a:gd name="connsiteX0" fmla="*/ 0 w 433700"/>
                <a:gd name="connsiteY0" fmla="*/ 995362 h 995362"/>
                <a:gd name="connsiteX1" fmla="*/ 433436 w 433700"/>
                <a:gd name="connsiteY1" fmla="*/ 481013 h 995362"/>
                <a:gd name="connsiteX2" fmla="*/ 9523 w 433700"/>
                <a:gd name="connsiteY2" fmla="*/ 0 h 995362"/>
                <a:gd name="connsiteX0" fmla="*/ 0 w 462268"/>
                <a:gd name="connsiteY0" fmla="*/ 1028699 h 1028699"/>
                <a:gd name="connsiteX1" fmla="*/ 462004 w 462268"/>
                <a:gd name="connsiteY1" fmla="*/ 481013 h 1028699"/>
                <a:gd name="connsiteX2" fmla="*/ 38091 w 462268"/>
                <a:gd name="connsiteY2" fmla="*/ 0 h 1028699"/>
                <a:gd name="connsiteX0" fmla="*/ 80953 w 543138"/>
                <a:gd name="connsiteY0" fmla="*/ 1138237 h 1138237"/>
                <a:gd name="connsiteX1" fmla="*/ 542957 w 543138"/>
                <a:gd name="connsiteY1" fmla="*/ 590551 h 1138237"/>
                <a:gd name="connsiteX2" fmla="*/ 0 w 543138"/>
                <a:gd name="connsiteY2" fmla="*/ 0 h 1138237"/>
                <a:gd name="connsiteX0" fmla="*/ 4752 w 543138"/>
                <a:gd name="connsiteY0" fmla="*/ 1219200 h 1219200"/>
                <a:gd name="connsiteX1" fmla="*/ 542957 w 543138"/>
                <a:gd name="connsiteY1" fmla="*/ 590551 h 1219200"/>
                <a:gd name="connsiteX2" fmla="*/ 0 w 543138"/>
                <a:gd name="connsiteY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138" h="1219200">
                  <a:moveTo>
                    <a:pt x="4752" y="1219200"/>
                  </a:moveTo>
                  <a:cubicBezTo>
                    <a:pt x="269070" y="954484"/>
                    <a:pt x="533432" y="737394"/>
                    <a:pt x="542957" y="590551"/>
                  </a:cubicBezTo>
                  <a:cubicBezTo>
                    <a:pt x="552482" y="443708"/>
                    <a:pt x="184057" y="173832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ihandform 76"/>
            <p:cNvSpPr/>
            <p:nvPr/>
          </p:nvSpPr>
          <p:spPr>
            <a:xfrm flipH="1">
              <a:off x="7819938" y="1084753"/>
              <a:ext cx="657530" cy="1439227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204741 w 852545"/>
                <a:gd name="connsiteY0" fmla="*/ 1614487 h 1614487"/>
                <a:gd name="connsiteX1" fmla="*/ 852441 w 852545"/>
                <a:gd name="connsiteY1" fmla="*/ 900113 h 1614487"/>
                <a:gd name="connsiteX2" fmla="*/ 0 w 852545"/>
                <a:gd name="connsiteY2" fmla="*/ 0 h 1614487"/>
                <a:gd name="connsiteX0" fmla="*/ 0 w 647883"/>
                <a:gd name="connsiteY0" fmla="*/ 1363027 h 1363027"/>
                <a:gd name="connsiteX1" fmla="*/ 647700 w 647883"/>
                <a:gd name="connsiteY1" fmla="*/ 648653 h 1363027"/>
                <a:gd name="connsiteX2" fmla="*/ 77135 w 647883"/>
                <a:gd name="connsiteY2" fmla="*/ 0 h 1363027"/>
                <a:gd name="connsiteX0" fmla="*/ 0 w 647857"/>
                <a:gd name="connsiteY0" fmla="*/ 1420177 h 1420177"/>
                <a:gd name="connsiteX1" fmla="*/ 647700 w 647857"/>
                <a:gd name="connsiteY1" fmla="*/ 705803 h 1420177"/>
                <a:gd name="connsiteX2" fmla="*/ 15220 w 647857"/>
                <a:gd name="connsiteY2" fmla="*/ 0 h 1420177"/>
                <a:gd name="connsiteX0" fmla="*/ 0 w 657380"/>
                <a:gd name="connsiteY0" fmla="*/ 1439227 h 1439227"/>
                <a:gd name="connsiteX1" fmla="*/ 657223 w 657380"/>
                <a:gd name="connsiteY1" fmla="*/ 705803 h 1439227"/>
                <a:gd name="connsiteX2" fmla="*/ 24743 w 657380"/>
                <a:gd name="connsiteY2" fmla="*/ 0 h 14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380" h="1439227">
                  <a:moveTo>
                    <a:pt x="0" y="1439227"/>
                  </a:moveTo>
                  <a:cubicBezTo>
                    <a:pt x="264318" y="1174511"/>
                    <a:pt x="647698" y="852646"/>
                    <a:pt x="657223" y="705803"/>
                  </a:cubicBezTo>
                  <a:cubicBezTo>
                    <a:pt x="666748" y="558960"/>
                    <a:pt x="242230" y="221457"/>
                    <a:pt x="24743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 flipH="1">
              <a:off x="7914083" y="1088912"/>
              <a:ext cx="662291" cy="1424939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104751 w 752574"/>
                <a:gd name="connsiteY0" fmla="*/ 1519237 h 1519237"/>
                <a:gd name="connsiteX1" fmla="*/ 752451 w 752574"/>
                <a:gd name="connsiteY1" fmla="*/ 804863 h 1519237"/>
                <a:gd name="connsiteX2" fmla="*/ 0 w 752574"/>
                <a:gd name="connsiteY2" fmla="*/ 0 h 1519237"/>
                <a:gd name="connsiteX0" fmla="*/ 0 w 647877"/>
                <a:gd name="connsiteY0" fmla="*/ 1343977 h 1343977"/>
                <a:gd name="connsiteX1" fmla="*/ 647700 w 647877"/>
                <a:gd name="connsiteY1" fmla="*/ 629603 h 1343977"/>
                <a:gd name="connsiteX2" fmla="*/ 62851 w 647877"/>
                <a:gd name="connsiteY2" fmla="*/ 0 h 1343977"/>
                <a:gd name="connsiteX0" fmla="*/ 0 w 647859"/>
                <a:gd name="connsiteY0" fmla="*/ 1391602 h 1391602"/>
                <a:gd name="connsiteX1" fmla="*/ 647700 w 647859"/>
                <a:gd name="connsiteY1" fmla="*/ 677228 h 1391602"/>
                <a:gd name="connsiteX2" fmla="*/ 19983 w 647859"/>
                <a:gd name="connsiteY2" fmla="*/ 0 h 1391602"/>
                <a:gd name="connsiteX0" fmla="*/ 0 w 647855"/>
                <a:gd name="connsiteY0" fmla="*/ 1405889 h 1405889"/>
                <a:gd name="connsiteX1" fmla="*/ 647700 w 647855"/>
                <a:gd name="connsiteY1" fmla="*/ 691515 h 1405889"/>
                <a:gd name="connsiteX2" fmla="*/ 10456 w 647855"/>
                <a:gd name="connsiteY2" fmla="*/ 0 h 1405889"/>
                <a:gd name="connsiteX0" fmla="*/ 0 w 662140"/>
                <a:gd name="connsiteY0" fmla="*/ 1424939 h 1424939"/>
                <a:gd name="connsiteX1" fmla="*/ 661985 w 662140"/>
                <a:gd name="connsiteY1" fmla="*/ 691515 h 1424939"/>
                <a:gd name="connsiteX2" fmla="*/ 24741 w 662140"/>
                <a:gd name="connsiteY2" fmla="*/ 0 h 142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2140" h="1424939">
                  <a:moveTo>
                    <a:pt x="0" y="1424939"/>
                  </a:moveTo>
                  <a:cubicBezTo>
                    <a:pt x="264318" y="1160223"/>
                    <a:pt x="652460" y="838358"/>
                    <a:pt x="661985" y="691515"/>
                  </a:cubicBezTo>
                  <a:cubicBezTo>
                    <a:pt x="671510" y="544672"/>
                    <a:pt x="242228" y="221457"/>
                    <a:pt x="24741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5561238" y="1104133"/>
              <a:ext cx="627856" cy="1415414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52387 w 647852"/>
                <a:gd name="connsiteY0" fmla="*/ 1371599 h 1371599"/>
                <a:gd name="connsiteX1" fmla="*/ 647700 w 647852"/>
                <a:gd name="connsiteY1" fmla="*/ 709613 h 1371599"/>
                <a:gd name="connsiteX2" fmla="*/ 0 w 647852"/>
                <a:gd name="connsiteY2" fmla="*/ 0 h 1371599"/>
                <a:gd name="connsiteX0" fmla="*/ 133349 w 728790"/>
                <a:gd name="connsiteY0" fmla="*/ 1452562 h 1452562"/>
                <a:gd name="connsiteX1" fmla="*/ 728662 w 728790"/>
                <a:gd name="connsiteY1" fmla="*/ 790576 h 1452562"/>
                <a:gd name="connsiteX2" fmla="*/ 0 w 728790"/>
                <a:gd name="connsiteY2" fmla="*/ 0 h 1452562"/>
                <a:gd name="connsiteX0" fmla="*/ 3809 w 599292"/>
                <a:gd name="connsiteY0" fmla="*/ 1353502 h 1353502"/>
                <a:gd name="connsiteX1" fmla="*/ 599122 w 599292"/>
                <a:gd name="connsiteY1" fmla="*/ 691516 h 1353502"/>
                <a:gd name="connsiteX2" fmla="*/ 0 w 599292"/>
                <a:gd name="connsiteY2" fmla="*/ 0 h 1353502"/>
                <a:gd name="connsiteX0" fmla="*/ 32384 w 627856"/>
                <a:gd name="connsiteY0" fmla="*/ 1377314 h 1377314"/>
                <a:gd name="connsiteX1" fmla="*/ 627697 w 627856"/>
                <a:gd name="connsiteY1" fmla="*/ 715328 h 1377314"/>
                <a:gd name="connsiteX2" fmla="*/ 0 w 627856"/>
                <a:gd name="connsiteY2" fmla="*/ 0 h 1377314"/>
                <a:gd name="connsiteX0" fmla="*/ 3809 w 627856"/>
                <a:gd name="connsiteY0" fmla="*/ 1415414 h 1415414"/>
                <a:gd name="connsiteX1" fmla="*/ 627697 w 627856"/>
                <a:gd name="connsiteY1" fmla="*/ 715328 h 1415414"/>
                <a:gd name="connsiteX2" fmla="*/ 0 w 627856"/>
                <a:gd name="connsiteY2" fmla="*/ 0 h 141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56" h="1415414">
                  <a:moveTo>
                    <a:pt x="3809" y="1415414"/>
                  </a:moveTo>
                  <a:cubicBezTo>
                    <a:pt x="268127" y="1150698"/>
                    <a:pt x="618172" y="862171"/>
                    <a:pt x="627697" y="715328"/>
                  </a:cubicBezTo>
                  <a:cubicBezTo>
                    <a:pt x="637222" y="568485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436872" y="1089107"/>
              <a:ext cx="662135" cy="1428750"/>
            </a:xfrm>
            <a:custGeom>
              <a:avLst/>
              <a:gdLst>
                <a:gd name="connsiteX0" fmla="*/ 0 w 709612"/>
                <a:gd name="connsiteY0" fmla="*/ 1423987 h 1423987"/>
                <a:gd name="connsiteX1" fmla="*/ 709612 w 709612"/>
                <a:gd name="connsiteY1" fmla="*/ 733425 h 1423987"/>
                <a:gd name="connsiteX2" fmla="*/ 0 w 709612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700"/>
                <a:gd name="connsiteY0" fmla="*/ 1423987 h 1423987"/>
                <a:gd name="connsiteX1" fmla="*/ 647700 w 647700"/>
                <a:gd name="connsiteY1" fmla="*/ 709613 h 1423987"/>
                <a:gd name="connsiteX2" fmla="*/ 0 w 647700"/>
                <a:gd name="connsiteY2" fmla="*/ 0 h 1423987"/>
                <a:gd name="connsiteX0" fmla="*/ 0 w 647852"/>
                <a:gd name="connsiteY0" fmla="*/ 1423987 h 1423987"/>
                <a:gd name="connsiteX1" fmla="*/ 647700 w 647852"/>
                <a:gd name="connsiteY1" fmla="*/ 709613 h 1423987"/>
                <a:gd name="connsiteX2" fmla="*/ 0 w 647852"/>
                <a:gd name="connsiteY2" fmla="*/ 0 h 1423987"/>
                <a:gd name="connsiteX0" fmla="*/ 52388 w 647852"/>
                <a:gd name="connsiteY0" fmla="*/ 1376362 h 1376362"/>
                <a:gd name="connsiteX1" fmla="*/ 647700 w 647852"/>
                <a:gd name="connsiteY1" fmla="*/ 709613 h 1376362"/>
                <a:gd name="connsiteX2" fmla="*/ 0 w 647852"/>
                <a:gd name="connsiteY2" fmla="*/ 0 h 1376362"/>
                <a:gd name="connsiteX0" fmla="*/ 66676 w 662135"/>
                <a:gd name="connsiteY0" fmla="*/ 1395412 h 1395412"/>
                <a:gd name="connsiteX1" fmla="*/ 661988 w 662135"/>
                <a:gd name="connsiteY1" fmla="*/ 728663 h 1395412"/>
                <a:gd name="connsiteX2" fmla="*/ 0 w 662135"/>
                <a:gd name="connsiteY2" fmla="*/ 0 h 1395412"/>
                <a:gd name="connsiteX0" fmla="*/ 38101 w 662135"/>
                <a:gd name="connsiteY0" fmla="*/ 1428750 h 1428750"/>
                <a:gd name="connsiteX1" fmla="*/ 661988 w 662135"/>
                <a:gd name="connsiteY1" fmla="*/ 728663 h 1428750"/>
                <a:gd name="connsiteX2" fmla="*/ 0 w 662135"/>
                <a:gd name="connsiteY2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2135" h="1428750">
                  <a:moveTo>
                    <a:pt x="38101" y="1428750"/>
                  </a:moveTo>
                  <a:cubicBezTo>
                    <a:pt x="302419" y="1164034"/>
                    <a:pt x="652463" y="875506"/>
                    <a:pt x="661988" y="728663"/>
                  </a:cubicBezTo>
                  <a:cubicBezTo>
                    <a:pt x="671513" y="581820"/>
                    <a:pt x="217487" y="221457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6673146" y="1615105"/>
              <a:ext cx="349578" cy="441504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ihandform 81"/>
            <p:cNvSpPr/>
            <p:nvPr/>
          </p:nvSpPr>
          <p:spPr>
            <a:xfrm rot="10800000">
              <a:off x="6984991" y="1612967"/>
              <a:ext cx="347097" cy="440598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756953" y="1669270"/>
              <a:ext cx="252715" cy="322745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ihandform 83"/>
            <p:cNvSpPr/>
            <p:nvPr/>
          </p:nvSpPr>
          <p:spPr>
            <a:xfrm rot="10800000">
              <a:off x="6986253" y="1668015"/>
              <a:ext cx="268619" cy="322082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6484845" y="1459646"/>
              <a:ext cx="552797" cy="732239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ihandform 85"/>
            <p:cNvSpPr/>
            <p:nvPr/>
          </p:nvSpPr>
          <p:spPr>
            <a:xfrm rot="10800000">
              <a:off x="6968486" y="1458106"/>
              <a:ext cx="552275" cy="730736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6413399" y="1371602"/>
              <a:ext cx="629210" cy="906203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390585 w 390585"/>
                <a:gd name="connsiteY0" fmla="*/ 0 h 510540"/>
                <a:gd name="connsiteX1" fmla="*/ 60 w 390585"/>
                <a:gd name="connsiteY1" fmla="*/ 238125 h 510540"/>
                <a:gd name="connsiteX2" fmla="*/ 370106 w 390585"/>
                <a:gd name="connsiteY2" fmla="*/ 510540 h 510540"/>
                <a:gd name="connsiteX0" fmla="*/ 390555 w 390555"/>
                <a:gd name="connsiteY0" fmla="*/ 0 h 510540"/>
                <a:gd name="connsiteX1" fmla="*/ 30 w 390555"/>
                <a:gd name="connsiteY1" fmla="*/ 238125 h 510540"/>
                <a:gd name="connsiteX2" fmla="*/ 370076 w 390555"/>
                <a:gd name="connsiteY2" fmla="*/ 510540 h 510540"/>
                <a:gd name="connsiteX0" fmla="*/ 376241 w 376241"/>
                <a:gd name="connsiteY0" fmla="*/ 0 h 508159"/>
                <a:gd name="connsiteX1" fmla="*/ 3 w 376241"/>
                <a:gd name="connsiteY1" fmla="*/ 235744 h 508159"/>
                <a:gd name="connsiteX2" fmla="*/ 370049 w 376241"/>
                <a:gd name="connsiteY2" fmla="*/ 508159 h 508159"/>
                <a:gd name="connsiteX0" fmla="*/ 376241 w 376241"/>
                <a:gd name="connsiteY0" fmla="*/ 2614 h 510773"/>
                <a:gd name="connsiteX1" fmla="*/ 3 w 376241"/>
                <a:gd name="connsiteY1" fmla="*/ 238358 h 510773"/>
                <a:gd name="connsiteX2" fmla="*/ 370049 w 376241"/>
                <a:gd name="connsiteY2" fmla="*/ 510773 h 510773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1475 h 509634"/>
                <a:gd name="connsiteX1" fmla="*/ 3 w 376241"/>
                <a:gd name="connsiteY1" fmla="*/ 237219 h 509634"/>
                <a:gd name="connsiteX2" fmla="*/ 370049 w 376241"/>
                <a:gd name="connsiteY2" fmla="*/ 509634 h 509634"/>
                <a:gd name="connsiteX0" fmla="*/ 376241 w 376241"/>
                <a:gd name="connsiteY0" fmla="*/ 107 h 508266"/>
                <a:gd name="connsiteX1" fmla="*/ 3 w 376241"/>
                <a:gd name="connsiteY1" fmla="*/ 235851 h 508266"/>
                <a:gd name="connsiteX2" fmla="*/ 370049 w 376241"/>
                <a:gd name="connsiteY2" fmla="*/ 508266 h 508266"/>
                <a:gd name="connsiteX0" fmla="*/ 376241 w 376241"/>
                <a:gd name="connsiteY0" fmla="*/ 869 h 509028"/>
                <a:gd name="connsiteX1" fmla="*/ 3 w 376241"/>
                <a:gd name="connsiteY1" fmla="*/ 236613 h 509028"/>
                <a:gd name="connsiteX2" fmla="*/ 370049 w 376241"/>
                <a:gd name="connsiteY2" fmla="*/ 509028 h 509028"/>
                <a:gd name="connsiteX0" fmla="*/ 392944 w 392944"/>
                <a:gd name="connsiteY0" fmla="*/ 841 h 516144"/>
                <a:gd name="connsiteX1" fmla="*/ 37 w 392944"/>
                <a:gd name="connsiteY1" fmla="*/ 243729 h 516144"/>
                <a:gd name="connsiteX2" fmla="*/ 370083 w 392944"/>
                <a:gd name="connsiteY2" fmla="*/ 516144 h 516144"/>
                <a:gd name="connsiteX0" fmla="*/ 393198 w 393198"/>
                <a:gd name="connsiteY0" fmla="*/ 834 h 506612"/>
                <a:gd name="connsiteX1" fmla="*/ 291 w 393198"/>
                <a:gd name="connsiteY1" fmla="*/ 243722 h 506612"/>
                <a:gd name="connsiteX2" fmla="*/ 332237 w 393198"/>
                <a:gd name="connsiteY2" fmla="*/ 506612 h 506612"/>
                <a:gd name="connsiteX0" fmla="*/ 393024 w 393024"/>
                <a:gd name="connsiteY0" fmla="*/ 835 h 508994"/>
                <a:gd name="connsiteX1" fmla="*/ 117 w 393024"/>
                <a:gd name="connsiteY1" fmla="*/ 243723 h 508994"/>
                <a:gd name="connsiteX2" fmla="*/ 353494 w 393024"/>
                <a:gd name="connsiteY2" fmla="*/ 508994 h 508994"/>
                <a:gd name="connsiteX0" fmla="*/ 393034 w 393034"/>
                <a:gd name="connsiteY0" fmla="*/ 835 h 510662"/>
                <a:gd name="connsiteX1" fmla="*/ 127 w 393034"/>
                <a:gd name="connsiteY1" fmla="*/ 243723 h 510662"/>
                <a:gd name="connsiteX2" fmla="*/ 353504 w 393034"/>
                <a:gd name="connsiteY2" fmla="*/ 508994 h 510662"/>
                <a:gd name="connsiteX0" fmla="*/ 392912 w 401007"/>
                <a:gd name="connsiteY0" fmla="*/ 835 h 510662"/>
                <a:gd name="connsiteX1" fmla="*/ 5 w 401007"/>
                <a:gd name="connsiteY1" fmla="*/ 243723 h 510662"/>
                <a:gd name="connsiteX2" fmla="*/ 401007 w 401007"/>
                <a:gd name="connsiteY2" fmla="*/ 508994 h 510662"/>
                <a:gd name="connsiteX0" fmla="*/ 392912 w 401007"/>
                <a:gd name="connsiteY0" fmla="*/ 1426 h 512132"/>
                <a:gd name="connsiteX1" fmla="*/ 5 w 401007"/>
                <a:gd name="connsiteY1" fmla="*/ 244314 h 512132"/>
                <a:gd name="connsiteX2" fmla="*/ 401007 w 401007"/>
                <a:gd name="connsiteY2" fmla="*/ 509585 h 5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07" h="512132">
                  <a:moveTo>
                    <a:pt x="392912" y="1426"/>
                  </a:moveTo>
                  <a:cubicBezTo>
                    <a:pt x="280993" y="-12861"/>
                    <a:pt x="-1344" y="81039"/>
                    <a:pt x="5" y="244314"/>
                  </a:cubicBezTo>
                  <a:cubicBezTo>
                    <a:pt x="1354" y="407589"/>
                    <a:pt x="290517" y="531651"/>
                    <a:pt x="401007" y="50958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ihandform 87"/>
            <p:cNvSpPr/>
            <p:nvPr/>
          </p:nvSpPr>
          <p:spPr>
            <a:xfrm rot="10800000">
              <a:off x="6986252" y="1370416"/>
              <a:ext cx="611878" cy="904343"/>
            </a:xfrm>
            <a:custGeom>
              <a:avLst/>
              <a:gdLst>
                <a:gd name="connsiteX0" fmla="*/ 433389 w 842970"/>
                <a:gd name="connsiteY0" fmla="*/ 49 h 514440"/>
                <a:gd name="connsiteX1" fmla="*/ 1 w 842970"/>
                <a:gd name="connsiteY1" fmla="*/ 233411 h 514440"/>
                <a:gd name="connsiteX2" fmla="*/ 428626 w 842970"/>
                <a:gd name="connsiteY2" fmla="*/ 514399 h 514440"/>
                <a:gd name="connsiteX3" fmla="*/ 842964 w 842970"/>
                <a:gd name="connsiteY3" fmla="*/ 252461 h 514440"/>
                <a:gd name="connsiteX4" fmla="*/ 433389 w 842970"/>
                <a:gd name="connsiteY4" fmla="*/ 49 h 514440"/>
                <a:gd name="connsiteX0" fmla="*/ 433389 w 842970"/>
                <a:gd name="connsiteY0" fmla="*/ 4 h 514392"/>
                <a:gd name="connsiteX1" fmla="*/ 1 w 842970"/>
                <a:gd name="connsiteY1" fmla="*/ 233366 h 514392"/>
                <a:gd name="connsiteX2" fmla="*/ 428626 w 842970"/>
                <a:gd name="connsiteY2" fmla="*/ 514354 h 514392"/>
                <a:gd name="connsiteX3" fmla="*/ 842964 w 842970"/>
                <a:gd name="connsiteY3" fmla="*/ 238128 h 514392"/>
                <a:gd name="connsiteX4" fmla="*/ 433389 w 842970"/>
                <a:gd name="connsiteY4" fmla="*/ 4 h 514392"/>
                <a:gd name="connsiteX0" fmla="*/ 419102 w 828683"/>
                <a:gd name="connsiteY0" fmla="*/ 0 h 514388"/>
                <a:gd name="connsiteX1" fmla="*/ 2 w 828683"/>
                <a:gd name="connsiteY1" fmla="*/ 238125 h 514388"/>
                <a:gd name="connsiteX2" fmla="*/ 414339 w 828683"/>
                <a:gd name="connsiteY2" fmla="*/ 514350 h 514388"/>
                <a:gd name="connsiteX3" fmla="*/ 828677 w 828683"/>
                <a:gd name="connsiteY3" fmla="*/ 238124 h 514388"/>
                <a:gd name="connsiteX4" fmla="*/ 419102 w 828683"/>
                <a:gd name="connsiteY4" fmla="*/ 0 h 514388"/>
                <a:gd name="connsiteX0" fmla="*/ 419102 w 468861"/>
                <a:gd name="connsiteY0" fmla="*/ 0 h 514350"/>
                <a:gd name="connsiteX1" fmla="*/ 2 w 468861"/>
                <a:gd name="connsiteY1" fmla="*/ 238125 h 514350"/>
                <a:gd name="connsiteX2" fmla="*/ 414339 w 468861"/>
                <a:gd name="connsiteY2" fmla="*/ 514350 h 514350"/>
                <a:gd name="connsiteX3" fmla="*/ 419102 w 468861"/>
                <a:gd name="connsiteY3" fmla="*/ 0 h 514350"/>
                <a:gd name="connsiteX0" fmla="*/ 419102 w 505779"/>
                <a:gd name="connsiteY0" fmla="*/ 0 h 605790"/>
                <a:gd name="connsiteX1" fmla="*/ 2 w 505779"/>
                <a:gd name="connsiteY1" fmla="*/ 238125 h 605790"/>
                <a:gd name="connsiteX2" fmla="*/ 505779 w 505779"/>
                <a:gd name="connsiteY2" fmla="*/ 605790 h 605790"/>
                <a:gd name="connsiteX0" fmla="*/ 419841 w 419841"/>
                <a:gd name="connsiteY0" fmla="*/ 0 h 510540"/>
                <a:gd name="connsiteX1" fmla="*/ 741 w 419841"/>
                <a:gd name="connsiteY1" fmla="*/ 238125 h 510540"/>
                <a:gd name="connsiteX2" fmla="*/ 349355 w 419841"/>
                <a:gd name="connsiteY2" fmla="*/ 510540 h 510540"/>
                <a:gd name="connsiteX0" fmla="*/ 419331 w 419331"/>
                <a:gd name="connsiteY0" fmla="*/ 0 h 520065"/>
                <a:gd name="connsiteX1" fmla="*/ 231 w 419331"/>
                <a:gd name="connsiteY1" fmla="*/ 238125 h 520065"/>
                <a:gd name="connsiteX2" fmla="*/ 377420 w 419331"/>
                <a:gd name="connsiteY2" fmla="*/ 520065 h 520065"/>
                <a:gd name="connsiteX0" fmla="*/ 390550 w 390550"/>
                <a:gd name="connsiteY0" fmla="*/ 0 h 520065"/>
                <a:gd name="connsiteX1" fmla="*/ 25 w 390550"/>
                <a:gd name="connsiteY1" fmla="*/ 238125 h 520065"/>
                <a:gd name="connsiteX2" fmla="*/ 377214 w 390550"/>
                <a:gd name="connsiteY2" fmla="*/ 520065 h 520065"/>
                <a:gd name="connsiteX0" fmla="*/ 419330 w 419330"/>
                <a:gd name="connsiteY0" fmla="*/ 0 h 515302"/>
                <a:gd name="connsiteX1" fmla="*/ 230 w 419330"/>
                <a:gd name="connsiteY1" fmla="*/ 233362 h 515302"/>
                <a:gd name="connsiteX2" fmla="*/ 377419 w 419330"/>
                <a:gd name="connsiteY2" fmla="*/ 515302 h 515302"/>
                <a:gd name="connsiteX0" fmla="*/ 419330 w 419330"/>
                <a:gd name="connsiteY0" fmla="*/ 3565 h 518867"/>
                <a:gd name="connsiteX1" fmla="*/ 230 w 419330"/>
                <a:gd name="connsiteY1" fmla="*/ 236927 h 518867"/>
                <a:gd name="connsiteX2" fmla="*/ 377419 w 419330"/>
                <a:gd name="connsiteY2" fmla="*/ 518867 h 518867"/>
                <a:gd name="connsiteX0" fmla="*/ 465259 w 465259"/>
                <a:gd name="connsiteY0" fmla="*/ 3711 h 509488"/>
                <a:gd name="connsiteX1" fmla="*/ 915 w 465259"/>
                <a:gd name="connsiteY1" fmla="*/ 227548 h 509488"/>
                <a:gd name="connsiteX2" fmla="*/ 378104 w 465259"/>
                <a:gd name="connsiteY2" fmla="*/ 509488 h 509488"/>
                <a:gd name="connsiteX0" fmla="*/ 465259 w 465259"/>
                <a:gd name="connsiteY0" fmla="*/ 3827 h 502461"/>
                <a:gd name="connsiteX1" fmla="*/ 915 w 465259"/>
                <a:gd name="connsiteY1" fmla="*/ 220521 h 502461"/>
                <a:gd name="connsiteX2" fmla="*/ 378104 w 465259"/>
                <a:gd name="connsiteY2" fmla="*/ 502461 h 502461"/>
                <a:gd name="connsiteX0" fmla="*/ 464449 w 464449"/>
                <a:gd name="connsiteY0" fmla="*/ 3834 h 504849"/>
                <a:gd name="connsiteX1" fmla="*/ 105 w 464449"/>
                <a:gd name="connsiteY1" fmla="*/ 220528 h 504849"/>
                <a:gd name="connsiteX2" fmla="*/ 432063 w 464449"/>
                <a:gd name="connsiteY2" fmla="*/ 504849 h 504849"/>
                <a:gd name="connsiteX0" fmla="*/ 464409 w 464409"/>
                <a:gd name="connsiteY0" fmla="*/ 3834 h 504850"/>
                <a:gd name="connsiteX1" fmla="*/ 65 w 464409"/>
                <a:gd name="connsiteY1" fmla="*/ 220528 h 504850"/>
                <a:gd name="connsiteX2" fmla="*/ 432023 w 464409"/>
                <a:gd name="connsiteY2" fmla="*/ 504849 h 504850"/>
                <a:gd name="connsiteX0" fmla="*/ 464409 w 464409"/>
                <a:gd name="connsiteY0" fmla="*/ 3834 h 506692"/>
                <a:gd name="connsiteX1" fmla="*/ 65 w 464409"/>
                <a:gd name="connsiteY1" fmla="*/ 220528 h 506692"/>
                <a:gd name="connsiteX2" fmla="*/ 432023 w 464409"/>
                <a:gd name="connsiteY2" fmla="*/ 504849 h 506692"/>
                <a:gd name="connsiteX0" fmla="*/ 464417 w 464417"/>
                <a:gd name="connsiteY0" fmla="*/ 3834 h 510997"/>
                <a:gd name="connsiteX1" fmla="*/ 73 w 464417"/>
                <a:gd name="connsiteY1" fmla="*/ 220528 h 510997"/>
                <a:gd name="connsiteX2" fmla="*/ 432031 w 464417"/>
                <a:gd name="connsiteY2" fmla="*/ 504849 h 510997"/>
                <a:gd name="connsiteX0" fmla="*/ 464419 w 464419"/>
                <a:gd name="connsiteY0" fmla="*/ 3834 h 513185"/>
                <a:gd name="connsiteX1" fmla="*/ 75 w 464419"/>
                <a:gd name="connsiteY1" fmla="*/ 220528 h 513185"/>
                <a:gd name="connsiteX2" fmla="*/ 432033 w 464419"/>
                <a:gd name="connsiteY2" fmla="*/ 504849 h 513185"/>
                <a:gd name="connsiteX0" fmla="*/ 433388 w 433388"/>
                <a:gd name="connsiteY0" fmla="*/ 3794 h 515536"/>
                <a:gd name="connsiteX1" fmla="*/ 1 w 433388"/>
                <a:gd name="connsiteY1" fmla="*/ 222869 h 515536"/>
                <a:gd name="connsiteX2" fmla="*/ 431959 w 433388"/>
                <a:gd name="connsiteY2" fmla="*/ 507190 h 515536"/>
                <a:gd name="connsiteX0" fmla="*/ 426244 w 426244"/>
                <a:gd name="connsiteY0" fmla="*/ 3268 h 515956"/>
                <a:gd name="connsiteX1" fmla="*/ 1 w 426244"/>
                <a:gd name="connsiteY1" fmla="*/ 253299 h 515956"/>
                <a:gd name="connsiteX2" fmla="*/ 424815 w 426244"/>
                <a:gd name="connsiteY2" fmla="*/ 506664 h 515956"/>
                <a:gd name="connsiteX0" fmla="*/ 426244 w 426244"/>
                <a:gd name="connsiteY0" fmla="*/ 2876 h 514648"/>
                <a:gd name="connsiteX1" fmla="*/ 1 w 426244"/>
                <a:gd name="connsiteY1" fmla="*/ 252907 h 514648"/>
                <a:gd name="connsiteX2" fmla="*/ 424815 w 426244"/>
                <a:gd name="connsiteY2" fmla="*/ 506272 h 514648"/>
                <a:gd name="connsiteX0" fmla="*/ 426244 w 426244"/>
                <a:gd name="connsiteY0" fmla="*/ 3965 h 518173"/>
                <a:gd name="connsiteX1" fmla="*/ 1 w 426244"/>
                <a:gd name="connsiteY1" fmla="*/ 253996 h 518173"/>
                <a:gd name="connsiteX2" fmla="*/ 424815 w 426244"/>
                <a:gd name="connsiteY2" fmla="*/ 507361 h 518173"/>
                <a:gd name="connsiteX0" fmla="*/ 426244 w 426244"/>
                <a:gd name="connsiteY0" fmla="*/ 4341 h 519315"/>
                <a:gd name="connsiteX1" fmla="*/ 1 w 426244"/>
                <a:gd name="connsiteY1" fmla="*/ 254372 h 519315"/>
                <a:gd name="connsiteX2" fmla="*/ 424815 w 426244"/>
                <a:gd name="connsiteY2" fmla="*/ 507737 h 519315"/>
                <a:gd name="connsiteX0" fmla="*/ 426244 w 426244"/>
                <a:gd name="connsiteY0" fmla="*/ 4341 h 511081"/>
                <a:gd name="connsiteX1" fmla="*/ 1 w 426244"/>
                <a:gd name="connsiteY1" fmla="*/ 254372 h 511081"/>
                <a:gd name="connsiteX2" fmla="*/ 424815 w 426244"/>
                <a:gd name="connsiteY2" fmla="*/ 507737 h 5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44" h="511081">
                  <a:moveTo>
                    <a:pt x="426244" y="4341"/>
                  </a:moveTo>
                  <a:cubicBezTo>
                    <a:pt x="347663" y="-26616"/>
                    <a:pt x="239" y="113323"/>
                    <a:pt x="1" y="254372"/>
                  </a:cubicBezTo>
                  <a:cubicBezTo>
                    <a:pt x="-237" y="395421"/>
                    <a:pt x="254794" y="534565"/>
                    <a:pt x="424815" y="50773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7" name="Textfeld 216"/>
            <p:cNvSpPr txBox="1"/>
            <p:nvPr/>
          </p:nvSpPr>
          <p:spPr>
            <a:xfrm rot="16200000">
              <a:off x="6774300" y="3715332"/>
              <a:ext cx="1010795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1.5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9" name="Textfeld 218"/>
            <p:cNvSpPr txBox="1"/>
            <p:nvPr/>
          </p:nvSpPr>
          <p:spPr>
            <a:xfrm rot="16200000">
              <a:off x="4651759" y="3878003"/>
              <a:ext cx="646913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0" name="Textfeld 219"/>
            <p:cNvSpPr txBox="1"/>
            <p:nvPr/>
          </p:nvSpPr>
          <p:spPr>
            <a:xfrm>
              <a:off x="4562856" y="4737522"/>
              <a:ext cx="728666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-1.058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1" name="Textfeld 220"/>
            <p:cNvSpPr txBox="1"/>
            <p:nvPr/>
          </p:nvSpPr>
          <p:spPr>
            <a:xfrm>
              <a:off x="4663929" y="3068960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-1.05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2" name="Textfeld 221"/>
            <p:cNvSpPr txBox="1"/>
            <p:nvPr/>
          </p:nvSpPr>
          <p:spPr>
            <a:xfrm>
              <a:off x="5651279" y="5136857"/>
              <a:ext cx="826450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600" dirty="0">
                  <a:latin typeface="Calibri" pitchFamily="34" charset="0"/>
                  <a:cs typeface="Calibri" pitchFamily="34" charset="0"/>
                </a:rPr>
                <a:t>(V)</a:t>
              </a:r>
            </a:p>
          </p:txBody>
        </p:sp>
        <p:sp>
          <p:nvSpPr>
            <p:cNvPr id="223" name="Textfeld 222"/>
            <p:cNvSpPr txBox="1"/>
            <p:nvPr/>
          </p:nvSpPr>
          <p:spPr>
            <a:xfrm>
              <a:off x="6535386" y="4989288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-0.50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4" name="Textfeld 223"/>
            <p:cNvSpPr txBox="1"/>
            <p:nvPr/>
          </p:nvSpPr>
          <p:spPr>
            <a:xfrm>
              <a:off x="5037275" y="4989288"/>
              <a:ext cx="637295" cy="347341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-0.56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6433160" y="3592513"/>
              <a:ext cx="300461" cy="1145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6" name="Gerade Verbindung 225"/>
            <p:cNvCxnSpPr/>
            <p:nvPr/>
          </p:nvCxnSpPr>
          <p:spPr>
            <a:xfrm flipV="1">
              <a:off x="6433160" y="3175161"/>
              <a:ext cx="1078649" cy="417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Gerade Verbindung 226"/>
            <p:cNvCxnSpPr/>
            <p:nvPr/>
          </p:nvCxnSpPr>
          <p:spPr>
            <a:xfrm flipV="1">
              <a:off x="6433160" y="4621351"/>
              <a:ext cx="1078649" cy="116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feld 227"/>
            <p:cNvSpPr txBox="1"/>
            <p:nvPr/>
          </p:nvSpPr>
          <p:spPr>
            <a:xfrm>
              <a:off x="7606878" y="4755921"/>
              <a:ext cx="1142241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2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6.1 mV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9" name="Gerade Verbindung 228"/>
            <p:cNvCxnSpPr/>
            <p:nvPr/>
          </p:nvCxnSpPr>
          <p:spPr>
            <a:xfrm flipV="1">
              <a:off x="7897958" y="4755921"/>
              <a:ext cx="396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 Verbindung 229"/>
            <p:cNvCxnSpPr/>
            <p:nvPr/>
          </p:nvCxnSpPr>
          <p:spPr>
            <a:xfrm flipH="1" flipV="1">
              <a:off x="7440334" y="3632365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hteck 230"/>
            <p:cNvSpPr/>
            <p:nvPr/>
          </p:nvSpPr>
          <p:spPr>
            <a:xfrm>
              <a:off x="5227173" y="3175161"/>
              <a:ext cx="511344" cy="7809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2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327" y="3377617"/>
              <a:ext cx="101571" cy="37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Textfeld 232"/>
            <p:cNvSpPr txBox="1"/>
            <p:nvPr/>
          </p:nvSpPr>
          <p:spPr>
            <a:xfrm>
              <a:off x="5227172" y="3682934"/>
              <a:ext cx="547527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4" name="Textfeld 233"/>
            <p:cNvSpPr txBox="1"/>
            <p:nvPr/>
          </p:nvSpPr>
          <p:spPr>
            <a:xfrm>
              <a:off x="5140627" y="3106870"/>
              <a:ext cx="704622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100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pA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6883310" y="5448703"/>
              <a:ext cx="218116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see also:</a:t>
              </a:r>
            </a:p>
            <a:p>
              <a:r>
                <a:rPr lang="en-US" sz="1200" dirty="0" smtClean="0"/>
                <a:t>P. </a:t>
              </a:r>
              <a:r>
                <a:rPr lang="en-US" sz="1200" dirty="0"/>
                <a:t>L. </a:t>
              </a:r>
              <a:r>
                <a:rPr lang="en-US" sz="1200" dirty="0" err="1"/>
                <a:t>McEuen</a:t>
              </a:r>
              <a:r>
                <a:rPr lang="en-US" sz="1200" dirty="0"/>
                <a:t> </a:t>
              </a:r>
              <a:r>
                <a:rPr lang="en-US" sz="1200" dirty="0" smtClean="0"/>
                <a:t>et </a:t>
              </a:r>
              <a:r>
                <a:rPr lang="en-US" sz="1200" dirty="0"/>
                <a:t>al</a:t>
              </a:r>
              <a:r>
                <a:rPr lang="en-US" sz="1200" dirty="0" smtClean="0"/>
                <a:t>., </a:t>
              </a:r>
              <a:br>
                <a:rPr lang="en-US" sz="1200" dirty="0" smtClean="0"/>
              </a:br>
              <a:r>
                <a:rPr lang="en-US" sz="1200" dirty="0" smtClean="0"/>
                <a:t>  Phys</a:t>
              </a:r>
              <a:r>
                <a:rPr lang="en-US" sz="1200" dirty="0"/>
                <a:t>. Rev. </a:t>
              </a:r>
              <a:r>
                <a:rPr lang="en-US" sz="1200" dirty="0" err="1"/>
                <a:t>Lett</a:t>
              </a:r>
              <a:r>
                <a:rPr lang="en-US" sz="1200" dirty="0"/>
                <a:t>. </a:t>
              </a:r>
              <a:r>
                <a:rPr lang="en-US" sz="1200" b="1" dirty="0"/>
                <a:t>66</a:t>
              </a:r>
              <a:r>
                <a:rPr lang="en-US" sz="1200" dirty="0"/>
                <a:t>, 14 (1991</a:t>
              </a:r>
              <a:r>
                <a:rPr lang="en-US" sz="1200" dirty="0" smtClean="0"/>
                <a:t>)</a:t>
              </a:r>
            </a:p>
            <a:p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N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. C. van der </a:t>
              </a:r>
              <a:r>
                <a:rPr lang="de-DE" sz="1200" dirty="0" err="1">
                  <a:latin typeface="Calibri" pitchFamily="34" charset="0"/>
                  <a:cs typeface="Calibri" pitchFamily="34" charset="0"/>
                </a:rPr>
                <a:t>Vaart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 et al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.,</a:t>
              </a:r>
              <a:br>
                <a:rPr lang="de-DE" sz="1200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  Phys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de-DE" sz="1200" dirty="0" err="1">
                  <a:latin typeface="Calibri" pitchFamily="34" charset="0"/>
                  <a:cs typeface="Calibri" pitchFamily="34" charset="0"/>
                </a:rPr>
                <a:t>Rev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de-DE" sz="1200" dirty="0" err="1">
                  <a:latin typeface="Calibri" pitchFamily="34" charset="0"/>
                  <a:cs typeface="Calibri" pitchFamily="34" charset="0"/>
                </a:rPr>
                <a:t>Lett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de-DE" sz="1200" b="1" dirty="0" smtClean="0">
                  <a:latin typeface="Calibri" pitchFamily="34" charset="0"/>
                  <a:cs typeface="Calibri" pitchFamily="34" charset="0"/>
                </a:rPr>
                <a:t>73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de-DE" sz="1200" dirty="0">
                  <a:latin typeface="Calibri" pitchFamily="34" charset="0"/>
                  <a:cs typeface="Calibri" pitchFamily="34" charset="0"/>
                </a:rPr>
                <a:t>320 (1994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r>
                <a:rPr lang="nl-NL" sz="1200" dirty="0">
                  <a:latin typeface="Calibri" pitchFamily="34" charset="0"/>
                  <a:cs typeface="Calibri" pitchFamily="34" charset="0"/>
                </a:rPr>
                <a:t>T. Heinzel et al. 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,</a:t>
              </a:r>
              <a:br>
                <a:rPr lang="nl-NL" sz="1200" dirty="0" smtClean="0">
                  <a:latin typeface="Calibri" pitchFamily="34" charset="0"/>
                  <a:cs typeface="Calibri" pitchFamily="34" charset="0"/>
                </a:rPr>
              </a:b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 Phys. Rev. </a:t>
              </a:r>
              <a:r>
                <a:rPr lang="nl-NL" sz="1200" dirty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nl-NL" sz="1200" b="1" dirty="0">
                  <a:latin typeface="Calibri" pitchFamily="34" charset="0"/>
                  <a:cs typeface="Calibri" pitchFamily="34" charset="0"/>
                </a:rPr>
                <a:t>50</a:t>
              </a:r>
              <a:r>
                <a:rPr lang="nl-NL" sz="1200" dirty="0">
                  <a:latin typeface="Calibri" pitchFamily="34" charset="0"/>
                  <a:cs typeface="Calibri" pitchFamily="34" charset="0"/>
                </a:rPr>
                <a:t>, 20 (1994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nl-NL" sz="12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7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bility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2873027" cy="2852936"/>
          </a:xfrm>
          <a:prstGeom prst="rect">
            <a:avLst/>
          </a:prstGeom>
        </p:spPr>
      </p:pic>
      <p:pic>
        <p:nvPicPr>
          <p:cNvPr id="92" name="Picture 2" descr="C:\Users\Clemens Rössler\Pictures\2011-09-14 Dosistest Tobias und Stephan\qd2-d11_32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30120" r="18274" b="35016"/>
          <a:stretch/>
        </p:blipFill>
        <p:spPr bwMode="auto">
          <a:xfrm>
            <a:off x="842504" y="1066996"/>
            <a:ext cx="3419055" cy="14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Analogy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: Double Quantum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Dot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269" name="Gerade Verbindung 11268"/>
          <p:cNvCxnSpPr/>
          <p:nvPr/>
        </p:nvCxnSpPr>
        <p:spPr>
          <a:xfrm>
            <a:off x="1759964" y="2494291"/>
            <a:ext cx="30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itel 1"/>
          <p:cNvSpPr txBox="1">
            <a:spLocks/>
          </p:cNvSpPr>
          <p:nvPr/>
        </p:nvSpPr>
        <p:spPr>
          <a:xfrm>
            <a:off x="1489900" y="2204864"/>
            <a:ext cx="892978" cy="31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CH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964932" y="1076531"/>
            <a:ext cx="654518" cy="145446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61913 w 647852"/>
              <a:gd name="connsiteY0" fmla="*/ 1381124 h 1381124"/>
              <a:gd name="connsiteX1" fmla="*/ 647700 w 647852"/>
              <a:gd name="connsiteY1" fmla="*/ 709613 h 1381124"/>
              <a:gd name="connsiteX2" fmla="*/ 0 w 647852"/>
              <a:gd name="connsiteY2" fmla="*/ 0 h 1381124"/>
              <a:gd name="connsiteX0" fmla="*/ 16193 w 602149"/>
              <a:gd name="connsiteY0" fmla="*/ 1335404 h 1335404"/>
              <a:gd name="connsiteX1" fmla="*/ 601980 w 602149"/>
              <a:gd name="connsiteY1" fmla="*/ 663893 h 1335404"/>
              <a:gd name="connsiteX2" fmla="*/ 0 w 602149"/>
              <a:gd name="connsiteY2" fmla="*/ 0 h 1335404"/>
              <a:gd name="connsiteX0" fmla="*/ 68581 w 654518"/>
              <a:gd name="connsiteY0" fmla="*/ 1402079 h 1402079"/>
              <a:gd name="connsiteX1" fmla="*/ 654368 w 654518"/>
              <a:gd name="connsiteY1" fmla="*/ 730568 h 1402079"/>
              <a:gd name="connsiteX2" fmla="*/ 0 w 654518"/>
              <a:gd name="connsiteY2" fmla="*/ 0 h 1402079"/>
              <a:gd name="connsiteX0" fmla="*/ 44768 w 654518"/>
              <a:gd name="connsiteY0" fmla="*/ 1454467 h 1454467"/>
              <a:gd name="connsiteX1" fmla="*/ 654368 w 654518"/>
              <a:gd name="connsiteY1" fmla="*/ 730568 h 1454467"/>
              <a:gd name="connsiteX2" fmla="*/ 0 w 654518"/>
              <a:gd name="connsiteY2" fmla="*/ 0 h 145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518" h="1454467">
                <a:moveTo>
                  <a:pt x="44768" y="1454467"/>
                </a:moveTo>
                <a:cubicBezTo>
                  <a:pt x="309086" y="1189751"/>
                  <a:pt x="644843" y="877411"/>
                  <a:pt x="654368" y="730568"/>
                </a:cubicBezTo>
                <a:cubicBezTo>
                  <a:pt x="663893" y="58372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Freihandform 100"/>
          <p:cNvSpPr/>
          <p:nvPr/>
        </p:nvSpPr>
        <p:spPr>
          <a:xfrm flipH="1">
            <a:off x="3267552" y="1087962"/>
            <a:ext cx="669900" cy="1433512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90456 w 838263"/>
              <a:gd name="connsiteY0" fmla="*/ 1614487 h 1614487"/>
              <a:gd name="connsiteX1" fmla="*/ 838156 w 838263"/>
              <a:gd name="connsiteY1" fmla="*/ 900113 h 1614487"/>
              <a:gd name="connsiteX2" fmla="*/ 0 w 838263"/>
              <a:gd name="connsiteY2" fmla="*/ 0 h 1614487"/>
              <a:gd name="connsiteX0" fmla="*/ 271356 w 838262"/>
              <a:gd name="connsiteY0" fmla="*/ 1547812 h 1547812"/>
              <a:gd name="connsiteX1" fmla="*/ 838156 w 838262"/>
              <a:gd name="connsiteY1" fmla="*/ 900113 h 1547812"/>
              <a:gd name="connsiteX2" fmla="*/ 0 w 838262"/>
              <a:gd name="connsiteY2" fmla="*/ 0 h 1547812"/>
              <a:gd name="connsiteX0" fmla="*/ 50426 w 617389"/>
              <a:gd name="connsiteY0" fmla="*/ 1319212 h 1319212"/>
              <a:gd name="connsiteX1" fmla="*/ 617226 w 617389"/>
              <a:gd name="connsiteY1" fmla="*/ 671513 h 1319212"/>
              <a:gd name="connsiteX2" fmla="*/ 0 w 617389"/>
              <a:gd name="connsiteY2" fmla="*/ 0 h 1319212"/>
              <a:gd name="connsiteX0" fmla="*/ 102802 w 669747"/>
              <a:gd name="connsiteY0" fmla="*/ 1366837 h 1366837"/>
              <a:gd name="connsiteX1" fmla="*/ 669602 w 669747"/>
              <a:gd name="connsiteY1" fmla="*/ 719138 h 1366837"/>
              <a:gd name="connsiteX2" fmla="*/ 0 w 669747"/>
              <a:gd name="connsiteY2" fmla="*/ 0 h 1366837"/>
              <a:gd name="connsiteX0" fmla="*/ 36119 w 669747"/>
              <a:gd name="connsiteY0" fmla="*/ 1433512 h 1433512"/>
              <a:gd name="connsiteX1" fmla="*/ 669602 w 669747"/>
              <a:gd name="connsiteY1" fmla="*/ 719138 h 1433512"/>
              <a:gd name="connsiteX2" fmla="*/ 0 w 669747"/>
              <a:gd name="connsiteY2" fmla="*/ 0 h 14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747" h="1433512">
                <a:moveTo>
                  <a:pt x="36119" y="1433512"/>
                </a:moveTo>
                <a:cubicBezTo>
                  <a:pt x="300437" y="1168796"/>
                  <a:pt x="660077" y="865981"/>
                  <a:pt x="669602" y="719138"/>
                </a:cubicBezTo>
                <a:cubicBezTo>
                  <a:pt x="679127" y="572295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2118552" y="1572110"/>
            <a:ext cx="401007" cy="512132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Freihandform 132"/>
          <p:cNvSpPr/>
          <p:nvPr/>
        </p:nvSpPr>
        <p:spPr>
          <a:xfrm rot="10800000">
            <a:off x="2482405" y="1570118"/>
            <a:ext cx="426244" cy="511081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Freihandform 68"/>
          <p:cNvSpPr/>
          <p:nvPr/>
        </p:nvSpPr>
        <p:spPr>
          <a:xfrm>
            <a:off x="1125268" y="1097487"/>
            <a:ext cx="640235" cy="1438274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85738 w 833545"/>
              <a:gd name="connsiteY0" fmla="*/ 1619250 h 1619250"/>
              <a:gd name="connsiteX1" fmla="*/ 833438 w 833545"/>
              <a:gd name="connsiteY1" fmla="*/ 904876 h 1619250"/>
              <a:gd name="connsiteX2" fmla="*/ 0 w 833545"/>
              <a:gd name="connsiteY2" fmla="*/ 0 h 1619250"/>
              <a:gd name="connsiteX0" fmla="*/ 228600 w 833545"/>
              <a:gd name="connsiteY0" fmla="*/ 1585912 h 1585912"/>
              <a:gd name="connsiteX1" fmla="*/ 833438 w 833545"/>
              <a:gd name="connsiteY1" fmla="*/ 904876 h 1585912"/>
              <a:gd name="connsiteX2" fmla="*/ 0 w 833545"/>
              <a:gd name="connsiteY2" fmla="*/ 0 h 1585912"/>
              <a:gd name="connsiteX0" fmla="*/ 0 w 605006"/>
              <a:gd name="connsiteY0" fmla="*/ 1342072 h 1342072"/>
              <a:gd name="connsiteX1" fmla="*/ 604838 w 605006"/>
              <a:gd name="connsiteY1" fmla="*/ 661036 h 1342072"/>
              <a:gd name="connsiteX2" fmla="*/ 0 w 605006"/>
              <a:gd name="connsiteY2" fmla="*/ 0 h 1342072"/>
              <a:gd name="connsiteX0" fmla="*/ 0 w 605027"/>
              <a:gd name="connsiteY0" fmla="*/ 1319212 h 1319212"/>
              <a:gd name="connsiteX1" fmla="*/ 604838 w 605027"/>
              <a:gd name="connsiteY1" fmla="*/ 638176 h 1319212"/>
              <a:gd name="connsiteX2" fmla="*/ 45720 w 605027"/>
              <a:gd name="connsiteY2" fmla="*/ 0 h 1319212"/>
              <a:gd name="connsiteX0" fmla="*/ 0 w 628839"/>
              <a:gd name="connsiteY0" fmla="*/ 1366837 h 1366837"/>
              <a:gd name="connsiteX1" fmla="*/ 628650 w 628839"/>
              <a:gd name="connsiteY1" fmla="*/ 638176 h 1366837"/>
              <a:gd name="connsiteX2" fmla="*/ 69532 w 628839"/>
              <a:gd name="connsiteY2" fmla="*/ 0 h 1366837"/>
              <a:gd name="connsiteX0" fmla="*/ 11431 w 640235"/>
              <a:gd name="connsiteY0" fmla="*/ 1438274 h 1438274"/>
              <a:gd name="connsiteX1" fmla="*/ 640081 w 640235"/>
              <a:gd name="connsiteY1" fmla="*/ 709613 h 1438274"/>
              <a:gd name="connsiteX2" fmla="*/ 0 w 640235"/>
              <a:gd name="connsiteY2" fmla="*/ 0 h 143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235" h="1438274">
                <a:moveTo>
                  <a:pt x="11431" y="1438274"/>
                </a:moveTo>
                <a:cubicBezTo>
                  <a:pt x="275749" y="1173558"/>
                  <a:pt x="630556" y="856456"/>
                  <a:pt x="640081" y="709613"/>
                </a:cubicBezTo>
                <a:cubicBezTo>
                  <a:pt x="649606" y="562770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Freihandform 69"/>
          <p:cNvSpPr/>
          <p:nvPr/>
        </p:nvSpPr>
        <p:spPr>
          <a:xfrm flipH="1">
            <a:off x="3419958" y="1079390"/>
            <a:ext cx="687991" cy="1427796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71422 w 647852"/>
              <a:gd name="connsiteY0" fmla="*/ 1362074 h 1362074"/>
              <a:gd name="connsiteX1" fmla="*/ 647700 w 647852"/>
              <a:gd name="connsiteY1" fmla="*/ 709613 h 1362074"/>
              <a:gd name="connsiteX2" fmla="*/ 0 w 647852"/>
              <a:gd name="connsiteY2" fmla="*/ 0 h 1362074"/>
              <a:gd name="connsiteX0" fmla="*/ 104751 w 681170"/>
              <a:gd name="connsiteY0" fmla="*/ 1385886 h 1385886"/>
              <a:gd name="connsiteX1" fmla="*/ 681029 w 681170"/>
              <a:gd name="connsiteY1" fmla="*/ 733425 h 1385886"/>
              <a:gd name="connsiteX2" fmla="*/ 0 w 681170"/>
              <a:gd name="connsiteY2" fmla="*/ 0 h 1385886"/>
              <a:gd name="connsiteX0" fmla="*/ 59041 w 635475"/>
              <a:gd name="connsiteY0" fmla="*/ 1332546 h 1332546"/>
              <a:gd name="connsiteX1" fmla="*/ 635319 w 635475"/>
              <a:gd name="connsiteY1" fmla="*/ 680085 h 1332546"/>
              <a:gd name="connsiteX2" fmla="*/ 0 w 635475"/>
              <a:gd name="connsiteY2" fmla="*/ 0 h 1332546"/>
              <a:gd name="connsiteX0" fmla="*/ 111416 w 687833"/>
              <a:gd name="connsiteY0" fmla="*/ 1380171 h 1380171"/>
              <a:gd name="connsiteX1" fmla="*/ 687694 w 687833"/>
              <a:gd name="connsiteY1" fmla="*/ 727710 h 1380171"/>
              <a:gd name="connsiteX2" fmla="*/ 0 w 687833"/>
              <a:gd name="connsiteY2" fmla="*/ 0 h 1380171"/>
              <a:gd name="connsiteX0" fmla="*/ 63776 w 687833"/>
              <a:gd name="connsiteY0" fmla="*/ 1427796 h 1427796"/>
              <a:gd name="connsiteX1" fmla="*/ 687694 w 687833"/>
              <a:gd name="connsiteY1" fmla="*/ 727710 h 1427796"/>
              <a:gd name="connsiteX2" fmla="*/ 0 w 687833"/>
              <a:gd name="connsiteY2" fmla="*/ 0 h 142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33" h="1427796">
                <a:moveTo>
                  <a:pt x="63776" y="1427796"/>
                </a:moveTo>
                <a:cubicBezTo>
                  <a:pt x="328094" y="1163080"/>
                  <a:pt x="678169" y="874553"/>
                  <a:pt x="687694" y="727710"/>
                </a:cubicBezTo>
                <a:cubicBezTo>
                  <a:pt x="697219" y="580867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Freihandform 70"/>
          <p:cNvSpPr/>
          <p:nvPr/>
        </p:nvSpPr>
        <p:spPr>
          <a:xfrm>
            <a:off x="1998762" y="1457795"/>
            <a:ext cx="552797" cy="732239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Freihandform 71"/>
          <p:cNvSpPr/>
          <p:nvPr/>
        </p:nvSpPr>
        <p:spPr>
          <a:xfrm rot="10800000">
            <a:off x="2482403" y="1456255"/>
            <a:ext cx="552275" cy="730736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3" name="Gerade Verbindung 72"/>
          <p:cNvCxnSpPr/>
          <p:nvPr/>
        </p:nvCxnSpPr>
        <p:spPr>
          <a:xfrm>
            <a:off x="1773214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3040780" y="180359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5" name="Gruppieren 64"/>
          <p:cNvGrpSpPr/>
          <p:nvPr/>
        </p:nvGrpSpPr>
        <p:grpSpPr>
          <a:xfrm>
            <a:off x="3840872" y="3429000"/>
            <a:ext cx="1410199" cy="1872208"/>
            <a:chOff x="3658328" y="3214350"/>
            <a:chExt cx="1410199" cy="1872208"/>
          </a:xfrm>
        </p:grpSpPr>
        <p:sp>
          <p:nvSpPr>
            <p:cNvPr id="319" name="Textfeld 318"/>
            <p:cNvSpPr txBox="1"/>
            <p:nvPr/>
          </p:nvSpPr>
          <p:spPr>
            <a:xfrm>
              <a:off x="4430096" y="4347314"/>
              <a:ext cx="32733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0" name="Textfeld 319"/>
            <p:cNvSpPr txBox="1"/>
            <p:nvPr/>
          </p:nvSpPr>
          <p:spPr>
            <a:xfrm>
              <a:off x="3953645" y="4563338"/>
              <a:ext cx="425117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n-1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1" name="Textfeld 320"/>
            <p:cNvSpPr txBox="1"/>
            <p:nvPr/>
          </p:nvSpPr>
          <p:spPr>
            <a:xfrm>
              <a:off x="4317448" y="3214350"/>
              <a:ext cx="47404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n+1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m-2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2" name="Textfeld 321"/>
            <p:cNvSpPr txBox="1"/>
            <p:nvPr/>
          </p:nvSpPr>
          <p:spPr>
            <a:xfrm>
              <a:off x="4097051" y="3863578"/>
              <a:ext cx="473207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m-1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3" name="Textfeld 322"/>
            <p:cNvSpPr txBox="1"/>
            <p:nvPr/>
          </p:nvSpPr>
          <p:spPr>
            <a:xfrm>
              <a:off x="3826188" y="3430374"/>
              <a:ext cx="47404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m-2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4" name="Textfeld 323"/>
            <p:cNvSpPr txBox="1"/>
            <p:nvPr/>
          </p:nvSpPr>
          <p:spPr>
            <a:xfrm>
              <a:off x="4595320" y="3626078"/>
              <a:ext cx="473207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n+1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m-1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325" name="Textfeld 324"/>
            <p:cNvSpPr txBox="1"/>
            <p:nvPr/>
          </p:nvSpPr>
          <p:spPr>
            <a:xfrm>
              <a:off x="3658328" y="4078446"/>
              <a:ext cx="47404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</a:rPr>
                <a:t>n-1</a:t>
              </a:r>
              <a:endParaRPr lang="de-DE" sz="1400" dirty="0"/>
            </a:p>
            <a:p>
              <a:pPr algn="ctr"/>
              <a:r>
                <a:rPr lang="de-DE" sz="1400" dirty="0" smtClean="0">
                  <a:solidFill>
                    <a:srgbClr val="FFFF00"/>
                  </a:solidFill>
                </a:rPr>
                <a:t>m-1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feld 63"/>
          <p:cNvSpPr txBox="1"/>
          <p:nvPr/>
        </p:nvSpPr>
        <p:spPr>
          <a:xfrm>
            <a:off x="5364088" y="5466710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V</a:t>
            </a:r>
            <a:r>
              <a:rPr lang="de-DE" sz="1600" baseline="-25000" dirty="0" smtClean="0"/>
              <a:t>G</a:t>
            </a:r>
            <a:endParaRPr lang="de-DE" sz="1600" baseline="-25000" dirty="0"/>
          </a:p>
        </p:txBody>
      </p:sp>
      <p:sp>
        <p:nvSpPr>
          <p:cNvPr id="544" name="Textfeld 543"/>
          <p:cNvSpPr txBox="1"/>
          <p:nvPr/>
        </p:nvSpPr>
        <p:spPr>
          <a:xfrm>
            <a:off x="3339020" y="306896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B</a:t>
            </a:r>
            <a:endParaRPr lang="de-DE" sz="1600" baseline="-25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95536" y="3108141"/>
            <a:ext cx="8133052" cy="3692461"/>
            <a:chOff x="395536" y="3108141"/>
            <a:chExt cx="8133052" cy="3692461"/>
          </a:xfrm>
        </p:grpSpPr>
        <p:sp>
          <p:nvSpPr>
            <p:cNvPr id="598" name="Rechteck 597"/>
            <p:cNvSpPr/>
            <p:nvPr/>
          </p:nvSpPr>
          <p:spPr>
            <a:xfrm>
              <a:off x="6687298" y="3458511"/>
              <a:ext cx="1800000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77" name="Rechteck 11276"/>
            <p:cNvSpPr/>
            <p:nvPr/>
          </p:nvSpPr>
          <p:spPr>
            <a:xfrm>
              <a:off x="953670" y="3475482"/>
              <a:ext cx="1800000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Textfeld 325"/>
            <p:cNvSpPr txBox="1"/>
            <p:nvPr/>
          </p:nvSpPr>
          <p:spPr>
            <a:xfrm>
              <a:off x="395536" y="5877272"/>
              <a:ext cx="54673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Capacitor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network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model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dirty="0" smtClean="0">
                  <a:latin typeface="Calibri" pitchFamily="34" charset="0"/>
                  <a:cs typeface="Calibri" pitchFamily="34" charset="0"/>
                </a:rPr>
                <a:t>Reconstuct hexagon pattern from peak positions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nl-NL" i="1" dirty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nl-NL" dirty="0">
                  <a:latin typeface="Calibri" pitchFamily="34" charset="0"/>
                  <a:cs typeface="Calibri" pitchFamily="34" charset="0"/>
                </a:rPr>
                <a:t>-field axis </a:t>
              </a:r>
              <a:r>
                <a:rPr lang="nl-NL" dirty="0" smtClean="0">
                  <a:latin typeface="Calibri" pitchFamily="34" charset="0"/>
                  <a:cs typeface="Calibri" pitchFamily="34" charset="0"/>
                </a:rPr>
                <a:t>tilted </a:t>
              </a:r>
              <a:r>
                <a:rPr lang="de-DE" dirty="0">
                  <a:latin typeface="Calibri" pitchFamily="34" charset="0"/>
                  <a:cs typeface="Calibri" pitchFamily="34" charset="0"/>
                  <a:sym typeface="Symbol"/>
                </a:rPr>
                <a:t> </a:t>
              </a:r>
              <a:r>
                <a:rPr lang="nl-NL" dirty="0" smtClean="0">
                  <a:latin typeface="Calibri" pitchFamily="34" charset="0"/>
                  <a:cs typeface="Calibri" pitchFamily="34" charset="0"/>
                </a:rPr>
                <a:t>edge state radii differ by ≈ 60 nm</a:t>
              </a:r>
              <a:endParaRPr lang="nl-NL" i="1" dirty="0" smtClean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981214" y="3487963"/>
              <a:ext cx="1764000" cy="1764000"/>
              <a:chOff x="8029021" y="2949498"/>
              <a:chExt cx="699387" cy="1223274"/>
            </a:xfrm>
          </p:grpSpPr>
          <p:sp>
            <p:nvSpPr>
              <p:cNvPr id="439" name="Line 26"/>
              <p:cNvSpPr>
                <a:spLocks noChangeShapeType="1"/>
              </p:cNvSpPr>
              <p:nvPr/>
            </p:nvSpPr>
            <p:spPr bwMode="auto">
              <a:xfrm flipV="1">
                <a:off x="8656607" y="4155477"/>
                <a:ext cx="0" cy="149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1" name="Freeform 114"/>
              <p:cNvSpPr>
                <a:spLocks/>
              </p:cNvSpPr>
              <p:nvPr/>
            </p:nvSpPr>
            <p:spPr bwMode="auto">
              <a:xfrm>
                <a:off x="8039658" y="2949498"/>
                <a:ext cx="90415" cy="357413"/>
              </a:xfrm>
              <a:custGeom>
                <a:avLst/>
                <a:gdLst>
                  <a:gd name="T0" fmla="*/ 24 w 34"/>
                  <a:gd name="T1" fmla="*/ 4 h 310"/>
                  <a:gd name="T2" fmla="*/ 20 w 34"/>
                  <a:gd name="T3" fmla="*/ 12 h 310"/>
                  <a:gd name="T4" fmla="*/ 24 w 34"/>
                  <a:gd name="T5" fmla="*/ 17 h 310"/>
                  <a:gd name="T6" fmla="*/ 22 w 34"/>
                  <a:gd name="T7" fmla="*/ 25 h 310"/>
                  <a:gd name="T8" fmla="*/ 15 w 34"/>
                  <a:gd name="T9" fmla="*/ 33 h 310"/>
                  <a:gd name="T10" fmla="*/ 15 w 34"/>
                  <a:gd name="T11" fmla="*/ 38 h 310"/>
                  <a:gd name="T12" fmla="*/ 18 w 34"/>
                  <a:gd name="T13" fmla="*/ 46 h 310"/>
                  <a:gd name="T14" fmla="*/ 18 w 34"/>
                  <a:gd name="T15" fmla="*/ 51 h 310"/>
                  <a:gd name="T16" fmla="*/ 24 w 34"/>
                  <a:gd name="T17" fmla="*/ 61 h 310"/>
                  <a:gd name="T18" fmla="*/ 24 w 34"/>
                  <a:gd name="T19" fmla="*/ 67 h 310"/>
                  <a:gd name="T20" fmla="*/ 22 w 34"/>
                  <a:gd name="T21" fmla="*/ 74 h 310"/>
                  <a:gd name="T22" fmla="*/ 15 w 34"/>
                  <a:gd name="T23" fmla="*/ 80 h 310"/>
                  <a:gd name="T24" fmla="*/ 11 w 34"/>
                  <a:gd name="T25" fmla="*/ 91 h 310"/>
                  <a:gd name="T26" fmla="*/ 9 w 34"/>
                  <a:gd name="T27" fmla="*/ 99 h 310"/>
                  <a:gd name="T28" fmla="*/ 3 w 34"/>
                  <a:gd name="T29" fmla="*/ 104 h 310"/>
                  <a:gd name="T30" fmla="*/ 7 w 34"/>
                  <a:gd name="T31" fmla="*/ 112 h 310"/>
                  <a:gd name="T32" fmla="*/ 7 w 34"/>
                  <a:gd name="T33" fmla="*/ 118 h 310"/>
                  <a:gd name="T34" fmla="*/ 3 w 34"/>
                  <a:gd name="T35" fmla="*/ 125 h 310"/>
                  <a:gd name="T36" fmla="*/ 3 w 34"/>
                  <a:gd name="T37" fmla="*/ 131 h 310"/>
                  <a:gd name="T38" fmla="*/ 3 w 34"/>
                  <a:gd name="T39" fmla="*/ 138 h 310"/>
                  <a:gd name="T40" fmla="*/ 1 w 34"/>
                  <a:gd name="T41" fmla="*/ 146 h 310"/>
                  <a:gd name="T42" fmla="*/ 1 w 34"/>
                  <a:gd name="T43" fmla="*/ 154 h 310"/>
                  <a:gd name="T44" fmla="*/ 5 w 34"/>
                  <a:gd name="T45" fmla="*/ 163 h 310"/>
                  <a:gd name="T46" fmla="*/ 1 w 34"/>
                  <a:gd name="T47" fmla="*/ 172 h 310"/>
                  <a:gd name="T48" fmla="*/ 5 w 34"/>
                  <a:gd name="T49" fmla="*/ 178 h 310"/>
                  <a:gd name="T50" fmla="*/ 7 w 34"/>
                  <a:gd name="T51" fmla="*/ 186 h 310"/>
                  <a:gd name="T52" fmla="*/ 3 w 34"/>
                  <a:gd name="T53" fmla="*/ 191 h 310"/>
                  <a:gd name="T54" fmla="*/ 9 w 34"/>
                  <a:gd name="T55" fmla="*/ 201 h 310"/>
                  <a:gd name="T56" fmla="*/ 17 w 34"/>
                  <a:gd name="T57" fmla="*/ 206 h 310"/>
                  <a:gd name="T58" fmla="*/ 15 w 34"/>
                  <a:gd name="T59" fmla="*/ 214 h 310"/>
                  <a:gd name="T60" fmla="*/ 20 w 34"/>
                  <a:gd name="T61" fmla="*/ 222 h 310"/>
                  <a:gd name="T62" fmla="*/ 28 w 34"/>
                  <a:gd name="T63" fmla="*/ 227 h 310"/>
                  <a:gd name="T64" fmla="*/ 24 w 34"/>
                  <a:gd name="T65" fmla="*/ 239 h 310"/>
                  <a:gd name="T66" fmla="*/ 26 w 34"/>
                  <a:gd name="T67" fmla="*/ 248 h 310"/>
                  <a:gd name="T68" fmla="*/ 24 w 34"/>
                  <a:gd name="T69" fmla="*/ 254 h 310"/>
                  <a:gd name="T70" fmla="*/ 18 w 34"/>
                  <a:gd name="T71" fmla="*/ 261 h 310"/>
                  <a:gd name="T72" fmla="*/ 24 w 34"/>
                  <a:gd name="T73" fmla="*/ 273 h 310"/>
                  <a:gd name="T74" fmla="*/ 26 w 34"/>
                  <a:gd name="T75" fmla="*/ 278 h 310"/>
                  <a:gd name="T76" fmla="*/ 32 w 34"/>
                  <a:gd name="T77" fmla="*/ 286 h 310"/>
                  <a:gd name="T78" fmla="*/ 32 w 34"/>
                  <a:gd name="T79" fmla="*/ 292 h 310"/>
                  <a:gd name="T80" fmla="*/ 30 w 34"/>
                  <a:gd name="T81" fmla="*/ 299 h 310"/>
                  <a:gd name="T82" fmla="*/ 20 w 34"/>
                  <a:gd name="T83" fmla="*/ 30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310">
                    <a:moveTo>
                      <a:pt x="26" y="0"/>
                    </a:moveTo>
                    <a:lnTo>
                      <a:pt x="26" y="2"/>
                    </a:lnTo>
                    <a:lnTo>
                      <a:pt x="24" y="4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20" y="15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5" y="29"/>
                    </a:lnTo>
                    <a:lnTo>
                      <a:pt x="15" y="33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40"/>
                    </a:lnTo>
                    <a:lnTo>
                      <a:pt x="15" y="42"/>
                    </a:lnTo>
                    <a:lnTo>
                      <a:pt x="18" y="46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22" y="53"/>
                    </a:lnTo>
                    <a:lnTo>
                      <a:pt x="24" y="55"/>
                    </a:lnTo>
                    <a:lnTo>
                      <a:pt x="24" y="61"/>
                    </a:lnTo>
                    <a:lnTo>
                      <a:pt x="22" y="63"/>
                    </a:lnTo>
                    <a:lnTo>
                      <a:pt x="22" y="65"/>
                    </a:lnTo>
                    <a:lnTo>
                      <a:pt x="24" y="67"/>
                    </a:lnTo>
                    <a:lnTo>
                      <a:pt x="24" y="70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18" y="76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3" y="84"/>
                    </a:lnTo>
                    <a:lnTo>
                      <a:pt x="13" y="89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11" y="97"/>
                    </a:lnTo>
                    <a:lnTo>
                      <a:pt x="9" y="99"/>
                    </a:lnTo>
                    <a:lnTo>
                      <a:pt x="7" y="101"/>
                    </a:lnTo>
                    <a:lnTo>
                      <a:pt x="5" y="102"/>
                    </a:lnTo>
                    <a:lnTo>
                      <a:pt x="3" y="104"/>
                    </a:lnTo>
                    <a:lnTo>
                      <a:pt x="3" y="108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21"/>
                    </a:lnTo>
                    <a:lnTo>
                      <a:pt x="5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5" y="129"/>
                    </a:lnTo>
                    <a:lnTo>
                      <a:pt x="3" y="131"/>
                    </a:lnTo>
                    <a:lnTo>
                      <a:pt x="3" y="135"/>
                    </a:lnTo>
                    <a:lnTo>
                      <a:pt x="5" y="137"/>
                    </a:lnTo>
                    <a:lnTo>
                      <a:pt x="3" y="138"/>
                    </a:lnTo>
                    <a:lnTo>
                      <a:pt x="1" y="140"/>
                    </a:lnTo>
                    <a:lnTo>
                      <a:pt x="3" y="142"/>
                    </a:lnTo>
                    <a:lnTo>
                      <a:pt x="1" y="146"/>
                    </a:lnTo>
                    <a:lnTo>
                      <a:pt x="0" y="148"/>
                    </a:lnTo>
                    <a:lnTo>
                      <a:pt x="1" y="150"/>
                    </a:lnTo>
                    <a:lnTo>
                      <a:pt x="1" y="154"/>
                    </a:lnTo>
                    <a:lnTo>
                      <a:pt x="3" y="155"/>
                    </a:lnTo>
                    <a:lnTo>
                      <a:pt x="3" y="161"/>
                    </a:lnTo>
                    <a:lnTo>
                      <a:pt x="5" y="163"/>
                    </a:lnTo>
                    <a:lnTo>
                      <a:pt x="3" y="165"/>
                    </a:lnTo>
                    <a:lnTo>
                      <a:pt x="3" y="169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5" y="176"/>
                    </a:lnTo>
                    <a:lnTo>
                      <a:pt x="5" y="178"/>
                    </a:lnTo>
                    <a:lnTo>
                      <a:pt x="7" y="180"/>
                    </a:lnTo>
                    <a:lnTo>
                      <a:pt x="9" y="184"/>
                    </a:lnTo>
                    <a:lnTo>
                      <a:pt x="7" y="186"/>
                    </a:lnTo>
                    <a:lnTo>
                      <a:pt x="5" y="188"/>
                    </a:lnTo>
                    <a:lnTo>
                      <a:pt x="5" y="189"/>
                    </a:lnTo>
                    <a:lnTo>
                      <a:pt x="3" y="191"/>
                    </a:lnTo>
                    <a:lnTo>
                      <a:pt x="3" y="197"/>
                    </a:lnTo>
                    <a:lnTo>
                      <a:pt x="7" y="199"/>
                    </a:lnTo>
                    <a:lnTo>
                      <a:pt x="9" y="201"/>
                    </a:lnTo>
                    <a:lnTo>
                      <a:pt x="13" y="203"/>
                    </a:lnTo>
                    <a:lnTo>
                      <a:pt x="15" y="205"/>
                    </a:lnTo>
                    <a:lnTo>
                      <a:pt x="17" y="206"/>
                    </a:lnTo>
                    <a:lnTo>
                      <a:pt x="17" y="210"/>
                    </a:lnTo>
                    <a:lnTo>
                      <a:pt x="15" y="212"/>
                    </a:lnTo>
                    <a:lnTo>
                      <a:pt x="15" y="214"/>
                    </a:lnTo>
                    <a:lnTo>
                      <a:pt x="17" y="216"/>
                    </a:lnTo>
                    <a:lnTo>
                      <a:pt x="18" y="218"/>
                    </a:lnTo>
                    <a:lnTo>
                      <a:pt x="20" y="222"/>
                    </a:lnTo>
                    <a:lnTo>
                      <a:pt x="24" y="223"/>
                    </a:lnTo>
                    <a:lnTo>
                      <a:pt x="26" y="225"/>
                    </a:lnTo>
                    <a:lnTo>
                      <a:pt x="28" y="227"/>
                    </a:lnTo>
                    <a:lnTo>
                      <a:pt x="26" y="229"/>
                    </a:lnTo>
                    <a:lnTo>
                      <a:pt x="26" y="237"/>
                    </a:lnTo>
                    <a:lnTo>
                      <a:pt x="24" y="239"/>
                    </a:lnTo>
                    <a:lnTo>
                      <a:pt x="24" y="241"/>
                    </a:lnTo>
                    <a:lnTo>
                      <a:pt x="26" y="242"/>
                    </a:lnTo>
                    <a:lnTo>
                      <a:pt x="26" y="248"/>
                    </a:lnTo>
                    <a:lnTo>
                      <a:pt x="24" y="250"/>
                    </a:lnTo>
                    <a:lnTo>
                      <a:pt x="26" y="252"/>
                    </a:lnTo>
                    <a:lnTo>
                      <a:pt x="24" y="254"/>
                    </a:lnTo>
                    <a:lnTo>
                      <a:pt x="22" y="256"/>
                    </a:lnTo>
                    <a:lnTo>
                      <a:pt x="22" y="259"/>
                    </a:lnTo>
                    <a:lnTo>
                      <a:pt x="18" y="261"/>
                    </a:lnTo>
                    <a:lnTo>
                      <a:pt x="20" y="263"/>
                    </a:lnTo>
                    <a:lnTo>
                      <a:pt x="20" y="269"/>
                    </a:lnTo>
                    <a:lnTo>
                      <a:pt x="24" y="273"/>
                    </a:lnTo>
                    <a:lnTo>
                      <a:pt x="22" y="275"/>
                    </a:lnTo>
                    <a:lnTo>
                      <a:pt x="22" y="276"/>
                    </a:lnTo>
                    <a:lnTo>
                      <a:pt x="26" y="278"/>
                    </a:lnTo>
                    <a:lnTo>
                      <a:pt x="26" y="280"/>
                    </a:lnTo>
                    <a:lnTo>
                      <a:pt x="30" y="282"/>
                    </a:lnTo>
                    <a:lnTo>
                      <a:pt x="32" y="286"/>
                    </a:lnTo>
                    <a:lnTo>
                      <a:pt x="32" y="288"/>
                    </a:lnTo>
                    <a:lnTo>
                      <a:pt x="30" y="290"/>
                    </a:lnTo>
                    <a:lnTo>
                      <a:pt x="32" y="292"/>
                    </a:lnTo>
                    <a:lnTo>
                      <a:pt x="34" y="293"/>
                    </a:lnTo>
                    <a:lnTo>
                      <a:pt x="32" y="297"/>
                    </a:lnTo>
                    <a:lnTo>
                      <a:pt x="30" y="299"/>
                    </a:lnTo>
                    <a:lnTo>
                      <a:pt x="30" y="301"/>
                    </a:lnTo>
                    <a:lnTo>
                      <a:pt x="26" y="303"/>
                    </a:lnTo>
                    <a:lnTo>
                      <a:pt x="20" y="305"/>
                    </a:lnTo>
                    <a:lnTo>
                      <a:pt x="18" y="307"/>
                    </a:lnTo>
                    <a:lnTo>
                      <a:pt x="22" y="31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2" name="Freeform 115"/>
              <p:cNvSpPr>
                <a:spLocks/>
              </p:cNvSpPr>
              <p:nvPr/>
            </p:nvSpPr>
            <p:spPr bwMode="auto">
              <a:xfrm>
                <a:off x="8042318" y="3306910"/>
                <a:ext cx="71800" cy="383930"/>
              </a:xfrm>
              <a:custGeom>
                <a:avLst/>
                <a:gdLst>
                  <a:gd name="T0" fmla="*/ 23 w 27"/>
                  <a:gd name="T1" fmla="*/ 4 h 333"/>
                  <a:gd name="T2" fmla="*/ 19 w 27"/>
                  <a:gd name="T3" fmla="*/ 10 h 333"/>
                  <a:gd name="T4" fmla="*/ 16 w 27"/>
                  <a:gd name="T5" fmla="*/ 18 h 333"/>
                  <a:gd name="T6" fmla="*/ 19 w 27"/>
                  <a:gd name="T7" fmla="*/ 25 h 333"/>
                  <a:gd name="T8" fmla="*/ 17 w 27"/>
                  <a:gd name="T9" fmla="*/ 31 h 333"/>
                  <a:gd name="T10" fmla="*/ 19 w 27"/>
                  <a:gd name="T11" fmla="*/ 44 h 333"/>
                  <a:gd name="T12" fmla="*/ 16 w 27"/>
                  <a:gd name="T13" fmla="*/ 53 h 333"/>
                  <a:gd name="T14" fmla="*/ 16 w 27"/>
                  <a:gd name="T15" fmla="*/ 59 h 333"/>
                  <a:gd name="T16" fmla="*/ 16 w 27"/>
                  <a:gd name="T17" fmla="*/ 67 h 333"/>
                  <a:gd name="T18" fmla="*/ 16 w 27"/>
                  <a:gd name="T19" fmla="*/ 76 h 333"/>
                  <a:gd name="T20" fmla="*/ 10 w 27"/>
                  <a:gd name="T21" fmla="*/ 82 h 333"/>
                  <a:gd name="T22" fmla="*/ 6 w 27"/>
                  <a:gd name="T23" fmla="*/ 89 h 333"/>
                  <a:gd name="T24" fmla="*/ 0 w 27"/>
                  <a:gd name="T25" fmla="*/ 95 h 333"/>
                  <a:gd name="T26" fmla="*/ 6 w 27"/>
                  <a:gd name="T27" fmla="*/ 104 h 333"/>
                  <a:gd name="T28" fmla="*/ 0 w 27"/>
                  <a:gd name="T29" fmla="*/ 110 h 333"/>
                  <a:gd name="T30" fmla="*/ 4 w 27"/>
                  <a:gd name="T31" fmla="*/ 120 h 333"/>
                  <a:gd name="T32" fmla="*/ 0 w 27"/>
                  <a:gd name="T33" fmla="*/ 127 h 333"/>
                  <a:gd name="T34" fmla="*/ 2 w 27"/>
                  <a:gd name="T35" fmla="*/ 135 h 333"/>
                  <a:gd name="T36" fmla="*/ 2 w 27"/>
                  <a:gd name="T37" fmla="*/ 144 h 333"/>
                  <a:gd name="T38" fmla="*/ 10 w 27"/>
                  <a:gd name="T39" fmla="*/ 152 h 333"/>
                  <a:gd name="T40" fmla="*/ 14 w 27"/>
                  <a:gd name="T41" fmla="*/ 157 h 333"/>
                  <a:gd name="T42" fmla="*/ 16 w 27"/>
                  <a:gd name="T43" fmla="*/ 167 h 333"/>
                  <a:gd name="T44" fmla="*/ 16 w 27"/>
                  <a:gd name="T45" fmla="*/ 180 h 333"/>
                  <a:gd name="T46" fmla="*/ 23 w 27"/>
                  <a:gd name="T47" fmla="*/ 186 h 333"/>
                  <a:gd name="T48" fmla="*/ 21 w 27"/>
                  <a:gd name="T49" fmla="*/ 193 h 333"/>
                  <a:gd name="T50" fmla="*/ 21 w 27"/>
                  <a:gd name="T51" fmla="*/ 199 h 333"/>
                  <a:gd name="T52" fmla="*/ 25 w 27"/>
                  <a:gd name="T53" fmla="*/ 207 h 333"/>
                  <a:gd name="T54" fmla="*/ 23 w 27"/>
                  <a:gd name="T55" fmla="*/ 216 h 333"/>
                  <a:gd name="T56" fmla="*/ 23 w 27"/>
                  <a:gd name="T57" fmla="*/ 222 h 333"/>
                  <a:gd name="T58" fmla="*/ 21 w 27"/>
                  <a:gd name="T59" fmla="*/ 231 h 333"/>
                  <a:gd name="T60" fmla="*/ 23 w 27"/>
                  <a:gd name="T61" fmla="*/ 237 h 333"/>
                  <a:gd name="T62" fmla="*/ 23 w 27"/>
                  <a:gd name="T63" fmla="*/ 248 h 333"/>
                  <a:gd name="T64" fmla="*/ 23 w 27"/>
                  <a:gd name="T65" fmla="*/ 258 h 333"/>
                  <a:gd name="T66" fmla="*/ 25 w 27"/>
                  <a:gd name="T67" fmla="*/ 267 h 333"/>
                  <a:gd name="T68" fmla="*/ 21 w 27"/>
                  <a:gd name="T69" fmla="*/ 273 h 333"/>
                  <a:gd name="T70" fmla="*/ 27 w 27"/>
                  <a:gd name="T71" fmla="*/ 280 h 333"/>
                  <a:gd name="T72" fmla="*/ 23 w 27"/>
                  <a:gd name="T73" fmla="*/ 286 h 333"/>
                  <a:gd name="T74" fmla="*/ 23 w 27"/>
                  <a:gd name="T75" fmla="*/ 294 h 333"/>
                  <a:gd name="T76" fmla="*/ 23 w 27"/>
                  <a:gd name="T77" fmla="*/ 303 h 333"/>
                  <a:gd name="T78" fmla="*/ 19 w 27"/>
                  <a:gd name="T79" fmla="*/ 309 h 333"/>
                  <a:gd name="T80" fmla="*/ 16 w 27"/>
                  <a:gd name="T81" fmla="*/ 318 h 333"/>
                  <a:gd name="T82" fmla="*/ 10 w 27"/>
                  <a:gd name="T83" fmla="*/ 32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333">
                    <a:moveTo>
                      <a:pt x="21" y="0"/>
                    </a:moveTo>
                    <a:lnTo>
                      <a:pt x="21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17" y="27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7" y="35"/>
                    </a:lnTo>
                    <a:lnTo>
                      <a:pt x="19" y="38"/>
                    </a:lnTo>
                    <a:lnTo>
                      <a:pt x="19" y="44"/>
                    </a:lnTo>
                    <a:lnTo>
                      <a:pt x="17" y="46"/>
                    </a:lnTo>
                    <a:lnTo>
                      <a:pt x="16" y="48"/>
                    </a:lnTo>
                    <a:lnTo>
                      <a:pt x="16" y="53"/>
                    </a:lnTo>
                    <a:lnTo>
                      <a:pt x="14" y="55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7" y="72"/>
                    </a:lnTo>
                    <a:lnTo>
                      <a:pt x="16" y="76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0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9"/>
                    </a:lnTo>
                    <a:lnTo>
                      <a:pt x="4" y="91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4" y="97"/>
                    </a:lnTo>
                    <a:lnTo>
                      <a:pt x="4" y="103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4" y="122"/>
                    </a:lnTo>
                    <a:lnTo>
                      <a:pt x="2" y="123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3"/>
                    </a:lnTo>
                    <a:lnTo>
                      <a:pt x="2" y="135"/>
                    </a:lnTo>
                    <a:lnTo>
                      <a:pt x="4" y="139"/>
                    </a:lnTo>
                    <a:lnTo>
                      <a:pt x="2" y="140"/>
                    </a:lnTo>
                    <a:lnTo>
                      <a:pt x="2" y="144"/>
                    </a:lnTo>
                    <a:lnTo>
                      <a:pt x="4" y="146"/>
                    </a:lnTo>
                    <a:lnTo>
                      <a:pt x="6" y="148"/>
                    </a:lnTo>
                    <a:lnTo>
                      <a:pt x="10" y="152"/>
                    </a:lnTo>
                    <a:lnTo>
                      <a:pt x="10" y="154"/>
                    </a:lnTo>
                    <a:lnTo>
                      <a:pt x="12" y="156"/>
                    </a:lnTo>
                    <a:lnTo>
                      <a:pt x="14" y="157"/>
                    </a:lnTo>
                    <a:lnTo>
                      <a:pt x="14" y="161"/>
                    </a:lnTo>
                    <a:lnTo>
                      <a:pt x="16" y="165"/>
                    </a:lnTo>
                    <a:lnTo>
                      <a:pt x="16" y="167"/>
                    </a:lnTo>
                    <a:lnTo>
                      <a:pt x="14" y="169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9" y="182"/>
                    </a:lnTo>
                    <a:lnTo>
                      <a:pt x="23" y="184"/>
                    </a:lnTo>
                    <a:lnTo>
                      <a:pt x="23" y="186"/>
                    </a:lnTo>
                    <a:lnTo>
                      <a:pt x="25" y="190"/>
                    </a:lnTo>
                    <a:lnTo>
                      <a:pt x="25" y="191"/>
                    </a:lnTo>
                    <a:lnTo>
                      <a:pt x="21" y="193"/>
                    </a:lnTo>
                    <a:lnTo>
                      <a:pt x="17" y="195"/>
                    </a:lnTo>
                    <a:lnTo>
                      <a:pt x="19" y="197"/>
                    </a:lnTo>
                    <a:lnTo>
                      <a:pt x="21" y="199"/>
                    </a:lnTo>
                    <a:lnTo>
                      <a:pt x="21" y="203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8"/>
                    </a:lnTo>
                    <a:lnTo>
                      <a:pt x="23" y="210"/>
                    </a:lnTo>
                    <a:lnTo>
                      <a:pt x="23" y="216"/>
                    </a:lnTo>
                    <a:lnTo>
                      <a:pt x="25" y="218"/>
                    </a:lnTo>
                    <a:lnTo>
                      <a:pt x="25" y="220"/>
                    </a:lnTo>
                    <a:lnTo>
                      <a:pt x="23" y="222"/>
                    </a:lnTo>
                    <a:lnTo>
                      <a:pt x="23" y="227"/>
                    </a:lnTo>
                    <a:lnTo>
                      <a:pt x="21" y="229"/>
                    </a:lnTo>
                    <a:lnTo>
                      <a:pt x="21" y="231"/>
                    </a:lnTo>
                    <a:lnTo>
                      <a:pt x="23" y="233"/>
                    </a:lnTo>
                    <a:lnTo>
                      <a:pt x="25" y="235"/>
                    </a:lnTo>
                    <a:lnTo>
                      <a:pt x="23" y="237"/>
                    </a:lnTo>
                    <a:lnTo>
                      <a:pt x="23" y="244"/>
                    </a:lnTo>
                    <a:lnTo>
                      <a:pt x="21" y="246"/>
                    </a:lnTo>
                    <a:lnTo>
                      <a:pt x="23" y="248"/>
                    </a:lnTo>
                    <a:lnTo>
                      <a:pt x="23" y="254"/>
                    </a:lnTo>
                    <a:lnTo>
                      <a:pt x="21" y="256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5" y="261"/>
                    </a:lnTo>
                    <a:lnTo>
                      <a:pt x="25" y="267"/>
                    </a:lnTo>
                    <a:lnTo>
                      <a:pt x="23" y="269"/>
                    </a:lnTo>
                    <a:lnTo>
                      <a:pt x="23" y="271"/>
                    </a:lnTo>
                    <a:lnTo>
                      <a:pt x="21" y="273"/>
                    </a:lnTo>
                    <a:lnTo>
                      <a:pt x="23" y="275"/>
                    </a:lnTo>
                    <a:lnTo>
                      <a:pt x="25" y="278"/>
                    </a:lnTo>
                    <a:lnTo>
                      <a:pt x="27" y="280"/>
                    </a:lnTo>
                    <a:lnTo>
                      <a:pt x="25" y="282"/>
                    </a:lnTo>
                    <a:lnTo>
                      <a:pt x="25" y="284"/>
                    </a:lnTo>
                    <a:lnTo>
                      <a:pt x="23" y="286"/>
                    </a:lnTo>
                    <a:lnTo>
                      <a:pt x="21" y="290"/>
                    </a:lnTo>
                    <a:lnTo>
                      <a:pt x="21" y="292"/>
                    </a:lnTo>
                    <a:lnTo>
                      <a:pt x="23" y="294"/>
                    </a:lnTo>
                    <a:lnTo>
                      <a:pt x="23" y="297"/>
                    </a:lnTo>
                    <a:lnTo>
                      <a:pt x="25" y="299"/>
                    </a:lnTo>
                    <a:lnTo>
                      <a:pt x="23" y="303"/>
                    </a:lnTo>
                    <a:lnTo>
                      <a:pt x="23" y="305"/>
                    </a:lnTo>
                    <a:lnTo>
                      <a:pt x="21" y="307"/>
                    </a:lnTo>
                    <a:lnTo>
                      <a:pt x="19" y="309"/>
                    </a:lnTo>
                    <a:lnTo>
                      <a:pt x="19" y="312"/>
                    </a:lnTo>
                    <a:lnTo>
                      <a:pt x="16" y="316"/>
                    </a:lnTo>
                    <a:lnTo>
                      <a:pt x="16" y="318"/>
                    </a:lnTo>
                    <a:lnTo>
                      <a:pt x="14" y="320"/>
                    </a:lnTo>
                    <a:lnTo>
                      <a:pt x="12" y="322"/>
                    </a:lnTo>
                    <a:lnTo>
                      <a:pt x="10" y="324"/>
                    </a:lnTo>
                    <a:lnTo>
                      <a:pt x="12" y="328"/>
                    </a:lnTo>
                    <a:lnTo>
                      <a:pt x="12" y="33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3" name="Freeform 116"/>
              <p:cNvSpPr>
                <a:spLocks/>
              </p:cNvSpPr>
              <p:nvPr/>
            </p:nvSpPr>
            <p:spPr bwMode="auto">
              <a:xfrm>
                <a:off x="8029021" y="3690841"/>
                <a:ext cx="103711" cy="430048"/>
              </a:xfrm>
              <a:custGeom>
                <a:avLst/>
                <a:gdLst>
                  <a:gd name="T0" fmla="*/ 15 w 39"/>
                  <a:gd name="T1" fmla="*/ 4 h 373"/>
                  <a:gd name="T2" fmla="*/ 11 w 39"/>
                  <a:gd name="T3" fmla="*/ 12 h 373"/>
                  <a:gd name="T4" fmla="*/ 11 w 39"/>
                  <a:gd name="T5" fmla="*/ 32 h 373"/>
                  <a:gd name="T6" fmla="*/ 7 w 39"/>
                  <a:gd name="T7" fmla="*/ 48 h 373"/>
                  <a:gd name="T8" fmla="*/ 4 w 39"/>
                  <a:gd name="T9" fmla="*/ 53 h 373"/>
                  <a:gd name="T10" fmla="*/ 0 w 39"/>
                  <a:gd name="T11" fmla="*/ 65 h 373"/>
                  <a:gd name="T12" fmla="*/ 7 w 39"/>
                  <a:gd name="T13" fmla="*/ 72 h 373"/>
                  <a:gd name="T14" fmla="*/ 7 w 39"/>
                  <a:gd name="T15" fmla="*/ 83 h 373"/>
                  <a:gd name="T16" fmla="*/ 11 w 39"/>
                  <a:gd name="T17" fmla="*/ 91 h 373"/>
                  <a:gd name="T18" fmla="*/ 19 w 39"/>
                  <a:gd name="T19" fmla="*/ 99 h 373"/>
                  <a:gd name="T20" fmla="*/ 22 w 39"/>
                  <a:gd name="T21" fmla="*/ 116 h 373"/>
                  <a:gd name="T22" fmla="*/ 26 w 39"/>
                  <a:gd name="T23" fmla="*/ 123 h 373"/>
                  <a:gd name="T24" fmla="*/ 26 w 39"/>
                  <a:gd name="T25" fmla="*/ 129 h 373"/>
                  <a:gd name="T26" fmla="*/ 24 w 39"/>
                  <a:gd name="T27" fmla="*/ 136 h 373"/>
                  <a:gd name="T28" fmla="*/ 28 w 39"/>
                  <a:gd name="T29" fmla="*/ 146 h 373"/>
                  <a:gd name="T30" fmla="*/ 28 w 39"/>
                  <a:gd name="T31" fmla="*/ 152 h 373"/>
                  <a:gd name="T32" fmla="*/ 32 w 39"/>
                  <a:gd name="T33" fmla="*/ 159 h 373"/>
                  <a:gd name="T34" fmla="*/ 38 w 39"/>
                  <a:gd name="T35" fmla="*/ 165 h 373"/>
                  <a:gd name="T36" fmla="*/ 38 w 39"/>
                  <a:gd name="T37" fmla="*/ 172 h 373"/>
                  <a:gd name="T38" fmla="*/ 38 w 39"/>
                  <a:gd name="T39" fmla="*/ 178 h 373"/>
                  <a:gd name="T40" fmla="*/ 38 w 39"/>
                  <a:gd name="T41" fmla="*/ 186 h 373"/>
                  <a:gd name="T42" fmla="*/ 32 w 39"/>
                  <a:gd name="T43" fmla="*/ 191 h 373"/>
                  <a:gd name="T44" fmla="*/ 28 w 39"/>
                  <a:gd name="T45" fmla="*/ 199 h 373"/>
                  <a:gd name="T46" fmla="*/ 24 w 39"/>
                  <a:gd name="T47" fmla="*/ 210 h 373"/>
                  <a:gd name="T48" fmla="*/ 24 w 39"/>
                  <a:gd name="T49" fmla="*/ 216 h 373"/>
                  <a:gd name="T50" fmla="*/ 28 w 39"/>
                  <a:gd name="T51" fmla="*/ 223 h 373"/>
                  <a:gd name="T52" fmla="*/ 22 w 39"/>
                  <a:gd name="T53" fmla="*/ 235 h 373"/>
                  <a:gd name="T54" fmla="*/ 17 w 39"/>
                  <a:gd name="T55" fmla="*/ 240 h 373"/>
                  <a:gd name="T56" fmla="*/ 22 w 39"/>
                  <a:gd name="T57" fmla="*/ 250 h 373"/>
                  <a:gd name="T58" fmla="*/ 21 w 39"/>
                  <a:gd name="T59" fmla="*/ 259 h 373"/>
                  <a:gd name="T60" fmla="*/ 19 w 39"/>
                  <a:gd name="T61" fmla="*/ 269 h 373"/>
                  <a:gd name="T62" fmla="*/ 11 w 39"/>
                  <a:gd name="T63" fmla="*/ 276 h 373"/>
                  <a:gd name="T64" fmla="*/ 15 w 39"/>
                  <a:gd name="T65" fmla="*/ 290 h 373"/>
                  <a:gd name="T66" fmla="*/ 11 w 39"/>
                  <a:gd name="T67" fmla="*/ 297 h 373"/>
                  <a:gd name="T68" fmla="*/ 5 w 39"/>
                  <a:gd name="T69" fmla="*/ 305 h 373"/>
                  <a:gd name="T70" fmla="*/ 7 w 39"/>
                  <a:gd name="T71" fmla="*/ 312 h 373"/>
                  <a:gd name="T72" fmla="*/ 0 w 39"/>
                  <a:gd name="T73" fmla="*/ 318 h 373"/>
                  <a:gd name="T74" fmla="*/ 5 w 39"/>
                  <a:gd name="T75" fmla="*/ 326 h 373"/>
                  <a:gd name="T76" fmla="*/ 11 w 39"/>
                  <a:gd name="T77" fmla="*/ 339 h 373"/>
                  <a:gd name="T78" fmla="*/ 11 w 39"/>
                  <a:gd name="T79" fmla="*/ 350 h 373"/>
                  <a:gd name="T80" fmla="*/ 17 w 39"/>
                  <a:gd name="T81" fmla="*/ 356 h 373"/>
                  <a:gd name="T82" fmla="*/ 19 w 39"/>
                  <a:gd name="T83" fmla="*/ 36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" h="373">
                    <a:moveTo>
                      <a:pt x="17" y="0"/>
                    </a:moveTo>
                    <a:lnTo>
                      <a:pt x="15" y="2"/>
                    </a:lnTo>
                    <a:lnTo>
                      <a:pt x="15" y="4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1" y="15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5" y="49"/>
                    </a:lnTo>
                    <a:lnTo>
                      <a:pt x="0" y="51"/>
                    </a:lnTo>
                    <a:lnTo>
                      <a:pt x="4" y="53"/>
                    </a:lnTo>
                    <a:lnTo>
                      <a:pt x="4" y="61"/>
                    </a:lnTo>
                    <a:lnTo>
                      <a:pt x="5" y="63"/>
                    </a:lnTo>
                    <a:lnTo>
                      <a:pt x="0" y="65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7" y="78"/>
                    </a:lnTo>
                    <a:lnTo>
                      <a:pt x="9" y="80"/>
                    </a:lnTo>
                    <a:lnTo>
                      <a:pt x="7" y="83"/>
                    </a:lnTo>
                    <a:lnTo>
                      <a:pt x="9" y="85"/>
                    </a:lnTo>
                    <a:lnTo>
                      <a:pt x="11" y="87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17" y="97"/>
                    </a:lnTo>
                    <a:lnTo>
                      <a:pt x="19" y="99"/>
                    </a:lnTo>
                    <a:lnTo>
                      <a:pt x="19" y="112"/>
                    </a:lnTo>
                    <a:lnTo>
                      <a:pt x="21" y="114"/>
                    </a:lnTo>
                    <a:lnTo>
                      <a:pt x="22" y="116"/>
                    </a:lnTo>
                    <a:lnTo>
                      <a:pt x="22" y="118"/>
                    </a:lnTo>
                    <a:lnTo>
                      <a:pt x="24" y="121"/>
                    </a:lnTo>
                    <a:lnTo>
                      <a:pt x="26" y="123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6" y="129"/>
                    </a:lnTo>
                    <a:lnTo>
                      <a:pt x="26" y="131"/>
                    </a:lnTo>
                    <a:lnTo>
                      <a:pt x="24" y="135"/>
                    </a:lnTo>
                    <a:lnTo>
                      <a:pt x="24" y="136"/>
                    </a:lnTo>
                    <a:lnTo>
                      <a:pt x="26" y="138"/>
                    </a:lnTo>
                    <a:lnTo>
                      <a:pt x="26" y="142"/>
                    </a:lnTo>
                    <a:lnTo>
                      <a:pt x="28" y="146"/>
                    </a:lnTo>
                    <a:lnTo>
                      <a:pt x="26" y="148"/>
                    </a:lnTo>
                    <a:lnTo>
                      <a:pt x="26" y="150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30" y="155"/>
                    </a:lnTo>
                    <a:lnTo>
                      <a:pt x="32" y="159"/>
                    </a:lnTo>
                    <a:lnTo>
                      <a:pt x="32" y="161"/>
                    </a:lnTo>
                    <a:lnTo>
                      <a:pt x="36" y="163"/>
                    </a:lnTo>
                    <a:lnTo>
                      <a:pt x="38" y="165"/>
                    </a:lnTo>
                    <a:lnTo>
                      <a:pt x="36" y="167"/>
                    </a:lnTo>
                    <a:lnTo>
                      <a:pt x="38" y="169"/>
                    </a:lnTo>
                    <a:lnTo>
                      <a:pt x="38" y="172"/>
                    </a:lnTo>
                    <a:lnTo>
                      <a:pt x="36" y="174"/>
                    </a:lnTo>
                    <a:lnTo>
                      <a:pt x="34" y="176"/>
                    </a:lnTo>
                    <a:lnTo>
                      <a:pt x="38" y="178"/>
                    </a:lnTo>
                    <a:lnTo>
                      <a:pt x="38" y="180"/>
                    </a:lnTo>
                    <a:lnTo>
                      <a:pt x="39" y="184"/>
                    </a:lnTo>
                    <a:lnTo>
                      <a:pt x="38" y="186"/>
                    </a:lnTo>
                    <a:lnTo>
                      <a:pt x="38" y="187"/>
                    </a:lnTo>
                    <a:lnTo>
                      <a:pt x="34" y="189"/>
                    </a:lnTo>
                    <a:lnTo>
                      <a:pt x="32" y="191"/>
                    </a:lnTo>
                    <a:lnTo>
                      <a:pt x="30" y="193"/>
                    </a:lnTo>
                    <a:lnTo>
                      <a:pt x="28" y="197"/>
                    </a:lnTo>
                    <a:lnTo>
                      <a:pt x="28" y="199"/>
                    </a:lnTo>
                    <a:lnTo>
                      <a:pt x="26" y="201"/>
                    </a:lnTo>
                    <a:lnTo>
                      <a:pt x="26" y="206"/>
                    </a:lnTo>
                    <a:lnTo>
                      <a:pt x="24" y="210"/>
                    </a:lnTo>
                    <a:lnTo>
                      <a:pt x="26" y="212"/>
                    </a:lnTo>
                    <a:lnTo>
                      <a:pt x="26" y="214"/>
                    </a:lnTo>
                    <a:lnTo>
                      <a:pt x="24" y="216"/>
                    </a:lnTo>
                    <a:lnTo>
                      <a:pt x="26" y="218"/>
                    </a:lnTo>
                    <a:lnTo>
                      <a:pt x="26" y="222"/>
                    </a:lnTo>
                    <a:lnTo>
                      <a:pt x="28" y="223"/>
                    </a:lnTo>
                    <a:lnTo>
                      <a:pt x="26" y="225"/>
                    </a:lnTo>
                    <a:lnTo>
                      <a:pt x="26" y="231"/>
                    </a:lnTo>
                    <a:lnTo>
                      <a:pt x="22" y="235"/>
                    </a:lnTo>
                    <a:lnTo>
                      <a:pt x="22" y="237"/>
                    </a:lnTo>
                    <a:lnTo>
                      <a:pt x="21" y="239"/>
                    </a:lnTo>
                    <a:lnTo>
                      <a:pt x="17" y="240"/>
                    </a:lnTo>
                    <a:lnTo>
                      <a:pt x="17" y="244"/>
                    </a:lnTo>
                    <a:lnTo>
                      <a:pt x="21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6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19" y="267"/>
                    </a:lnTo>
                    <a:lnTo>
                      <a:pt x="19" y="269"/>
                    </a:lnTo>
                    <a:lnTo>
                      <a:pt x="17" y="273"/>
                    </a:lnTo>
                    <a:lnTo>
                      <a:pt x="13" y="274"/>
                    </a:lnTo>
                    <a:lnTo>
                      <a:pt x="11" y="276"/>
                    </a:lnTo>
                    <a:lnTo>
                      <a:pt x="11" y="282"/>
                    </a:lnTo>
                    <a:lnTo>
                      <a:pt x="15" y="286"/>
                    </a:lnTo>
                    <a:lnTo>
                      <a:pt x="15" y="290"/>
                    </a:lnTo>
                    <a:lnTo>
                      <a:pt x="13" y="292"/>
                    </a:lnTo>
                    <a:lnTo>
                      <a:pt x="13" y="293"/>
                    </a:lnTo>
                    <a:lnTo>
                      <a:pt x="11" y="297"/>
                    </a:lnTo>
                    <a:lnTo>
                      <a:pt x="7" y="299"/>
                    </a:lnTo>
                    <a:lnTo>
                      <a:pt x="7" y="303"/>
                    </a:lnTo>
                    <a:lnTo>
                      <a:pt x="5" y="305"/>
                    </a:lnTo>
                    <a:lnTo>
                      <a:pt x="7" y="307"/>
                    </a:lnTo>
                    <a:lnTo>
                      <a:pt x="9" y="310"/>
                    </a:lnTo>
                    <a:lnTo>
                      <a:pt x="7" y="312"/>
                    </a:lnTo>
                    <a:lnTo>
                      <a:pt x="7" y="314"/>
                    </a:lnTo>
                    <a:lnTo>
                      <a:pt x="5" y="316"/>
                    </a:lnTo>
                    <a:lnTo>
                      <a:pt x="0" y="318"/>
                    </a:lnTo>
                    <a:lnTo>
                      <a:pt x="4" y="320"/>
                    </a:lnTo>
                    <a:lnTo>
                      <a:pt x="5" y="324"/>
                    </a:lnTo>
                    <a:lnTo>
                      <a:pt x="5" y="326"/>
                    </a:lnTo>
                    <a:lnTo>
                      <a:pt x="7" y="327"/>
                    </a:lnTo>
                    <a:lnTo>
                      <a:pt x="7" y="337"/>
                    </a:lnTo>
                    <a:lnTo>
                      <a:pt x="11" y="339"/>
                    </a:lnTo>
                    <a:lnTo>
                      <a:pt x="13" y="341"/>
                    </a:lnTo>
                    <a:lnTo>
                      <a:pt x="13" y="348"/>
                    </a:lnTo>
                    <a:lnTo>
                      <a:pt x="11" y="350"/>
                    </a:lnTo>
                    <a:lnTo>
                      <a:pt x="13" y="352"/>
                    </a:lnTo>
                    <a:lnTo>
                      <a:pt x="15" y="354"/>
                    </a:lnTo>
                    <a:lnTo>
                      <a:pt x="17" y="356"/>
                    </a:lnTo>
                    <a:lnTo>
                      <a:pt x="17" y="358"/>
                    </a:lnTo>
                    <a:lnTo>
                      <a:pt x="19" y="361"/>
                    </a:lnTo>
                    <a:lnTo>
                      <a:pt x="19" y="367"/>
                    </a:lnTo>
                    <a:lnTo>
                      <a:pt x="21" y="369"/>
                    </a:lnTo>
                    <a:lnTo>
                      <a:pt x="21" y="37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4" name="Freeform 117"/>
              <p:cNvSpPr>
                <a:spLocks/>
              </p:cNvSpPr>
              <p:nvPr/>
            </p:nvSpPr>
            <p:spPr bwMode="auto">
              <a:xfrm>
                <a:off x="8084866" y="4120889"/>
                <a:ext cx="34570" cy="51882"/>
              </a:xfrm>
              <a:custGeom>
                <a:avLst/>
                <a:gdLst>
                  <a:gd name="T0" fmla="*/ 0 w 13"/>
                  <a:gd name="T1" fmla="*/ 0 h 45"/>
                  <a:gd name="T2" fmla="*/ 1 w 13"/>
                  <a:gd name="T3" fmla="*/ 2 h 45"/>
                  <a:gd name="T4" fmla="*/ 1 w 13"/>
                  <a:gd name="T5" fmla="*/ 4 h 45"/>
                  <a:gd name="T6" fmla="*/ 3 w 13"/>
                  <a:gd name="T7" fmla="*/ 5 h 45"/>
                  <a:gd name="T8" fmla="*/ 3 w 13"/>
                  <a:gd name="T9" fmla="*/ 7 h 45"/>
                  <a:gd name="T10" fmla="*/ 7 w 13"/>
                  <a:gd name="T11" fmla="*/ 9 h 45"/>
                  <a:gd name="T12" fmla="*/ 7 w 13"/>
                  <a:gd name="T13" fmla="*/ 15 h 45"/>
                  <a:gd name="T14" fmla="*/ 5 w 13"/>
                  <a:gd name="T15" fmla="*/ 17 h 45"/>
                  <a:gd name="T16" fmla="*/ 9 w 13"/>
                  <a:gd name="T17" fmla="*/ 19 h 45"/>
                  <a:gd name="T18" fmla="*/ 7 w 13"/>
                  <a:gd name="T19" fmla="*/ 21 h 45"/>
                  <a:gd name="T20" fmla="*/ 7 w 13"/>
                  <a:gd name="T21" fmla="*/ 23 h 45"/>
                  <a:gd name="T22" fmla="*/ 9 w 13"/>
                  <a:gd name="T23" fmla="*/ 26 h 45"/>
                  <a:gd name="T24" fmla="*/ 9 w 13"/>
                  <a:gd name="T25" fmla="*/ 28 h 45"/>
                  <a:gd name="T26" fmla="*/ 7 w 13"/>
                  <a:gd name="T27" fmla="*/ 30 h 45"/>
                  <a:gd name="T28" fmla="*/ 7 w 13"/>
                  <a:gd name="T29" fmla="*/ 38 h 45"/>
                  <a:gd name="T30" fmla="*/ 11 w 13"/>
                  <a:gd name="T31" fmla="*/ 40 h 45"/>
                  <a:gd name="T32" fmla="*/ 13 w 13"/>
                  <a:gd name="T33" fmla="*/ 41 h 45"/>
                  <a:gd name="T34" fmla="*/ 13 w 13"/>
                  <a:gd name="T3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45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3" y="4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5" name="Freeform 118"/>
              <p:cNvSpPr>
                <a:spLocks/>
              </p:cNvSpPr>
              <p:nvPr/>
            </p:nvSpPr>
            <p:spPr bwMode="auto">
              <a:xfrm>
                <a:off x="8220488" y="2949498"/>
                <a:ext cx="95733" cy="373554"/>
              </a:xfrm>
              <a:custGeom>
                <a:avLst/>
                <a:gdLst>
                  <a:gd name="T0" fmla="*/ 13 w 36"/>
                  <a:gd name="T1" fmla="*/ 4 h 324"/>
                  <a:gd name="T2" fmla="*/ 17 w 36"/>
                  <a:gd name="T3" fmla="*/ 12 h 324"/>
                  <a:gd name="T4" fmla="*/ 11 w 36"/>
                  <a:gd name="T5" fmla="*/ 17 h 324"/>
                  <a:gd name="T6" fmla="*/ 11 w 36"/>
                  <a:gd name="T7" fmla="*/ 27 h 324"/>
                  <a:gd name="T8" fmla="*/ 19 w 36"/>
                  <a:gd name="T9" fmla="*/ 38 h 324"/>
                  <a:gd name="T10" fmla="*/ 20 w 36"/>
                  <a:gd name="T11" fmla="*/ 48 h 324"/>
                  <a:gd name="T12" fmla="*/ 13 w 36"/>
                  <a:gd name="T13" fmla="*/ 53 h 324"/>
                  <a:gd name="T14" fmla="*/ 15 w 36"/>
                  <a:gd name="T15" fmla="*/ 61 h 324"/>
                  <a:gd name="T16" fmla="*/ 15 w 36"/>
                  <a:gd name="T17" fmla="*/ 67 h 324"/>
                  <a:gd name="T18" fmla="*/ 19 w 36"/>
                  <a:gd name="T19" fmla="*/ 76 h 324"/>
                  <a:gd name="T20" fmla="*/ 26 w 36"/>
                  <a:gd name="T21" fmla="*/ 84 h 324"/>
                  <a:gd name="T22" fmla="*/ 30 w 36"/>
                  <a:gd name="T23" fmla="*/ 89 h 324"/>
                  <a:gd name="T24" fmla="*/ 30 w 36"/>
                  <a:gd name="T25" fmla="*/ 97 h 324"/>
                  <a:gd name="T26" fmla="*/ 34 w 36"/>
                  <a:gd name="T27" fmla="*/ 104 h 324"/>
                  <a:gd name="T28" fmla="*/ 24 w 36"/>
                  <a:gd name="T29" fmla="*/ 112 h 324"/>
                  <a:gd name="T30" fmla="*/ 22 w 36"/>
                  <a:gd name="T31" fmla="*/ 118 h 324"/>
                  <a:gd name="T32" fmla="*/ 30 w 36"/>
                  <a:gd name="T33" fmla="*/ 125 h 324"/>
                  <a:gd name="T34" fmla="*/ 28 w 36"/>
                  <a:gd name="T35" fmla="*/ 135 h 324"/>
                  <a:gd name="T36" fmla="*/ 24 w 36"/>
                  <a:gd name="T37" fmla="*/ 146 h 324"/>
                  <a:gd name="T38" fmla="*/ 26 w 36"/>
                  <a:gd name="T39" fmla="*/ 152 h 324"/>
                  <a:gd name="T40" fmla="*/ 36 w 36"/>
                  <a:gd name="T41" fmla="*/ 159 h 324"/>
                  <a:gd name="T42" fmla="*/ 32 w 36"/>
                  <a:gd name="T43" fmla="*/ 165 h 324"/>
                  <a:gd name="T44" fmla="*/ 32 w 36"/>
                  <a:gd name="T45" fmla="*/ 172 h 324"/>
                  <a:gd name="T46" fmla="*/ 28 w 36"/>
                  <a:gd name="T47" fmla="*/ 178 h 324"/>
                  <a:gd name="T48" fmla="*/ 30 w 36"/>
                  <a:gd name="T49" fmla="*/ 186 h 324"/>
                  <a:gd name="T50" fmla="*/ 30 w 36"/>
                  <a:gd name="T51" fmla="*/ 191 h 324"/>
                  <a:gd name="T52" fmla="*/ 30 w 36"/>
                  <a:gd name="T53" fmla="*/ 199 h 324"/>
                  <a:gd name="T54" fmla="*/ 28 w 36"/>
                  <a:gd name="T55" fmla="*/ 214 h 324"/>
                  <a:gd name="T56" fmla="*/ 22 w 36"/>
                  <a:gd name="T57" fmla="*/ 222 h 324"/>
                  <a:gd name="T58" fmla="*/ 19 w 36"/>
                  <a:gd name="T59" fmla="*/ 227 h 324"/>
                  <a:gd name="T60" fmla="*/ 26 w 36"/>
                  <a:gd name="T61" fmla="*/ 235 h 324"/>
                  <a:gd name="T62" fmla="*/ 26 w 36"/>
                  <a:gd name="T63" fmla="*/ 241 h 324"/>
                  <a:gd name="T64" fmla="*/ 15 w 36"/>
                  <a:gd name="T65" fmla="*/ 248 h 324"/>
                  <a:gd name="T66" fmla="*/ 19 w 36"/>
                  <a:gd name="T67" fmla="*/ 254 h 324"/>
                  <a:gd name="T68" fmla="*/ 17 w 36"/>
                  <a:gd name="T69" fmla="*/ 261 h 324"/>
                  <a:gd name="T70" fmla="*/ 17 w 36"/>
                  <a:gd name="T71" fmla="*/ 267 h 324"/>
                  <a:gd name="T72" fmla="*/ 19 w 36"/>
                  <a:gd name="T73" fmla="*/ 276 h 324"/>
                  <a:gd name="T74" fmla="*/ 7 w 36"/>
                  <a:gd name="T75" fmla="*/ 282 h 324"/>
                  <a:gd name="T76" fmla="*/ 7 w 36"/>
                  <a:gd name="T77" fmla="*/ 290 h 324"/>
                  <a:gd name="T78" fmla="*/ 3 w 36"/>
                  <a:gd name="T79" fmla="*/ 299 h 324"/>
                  <a:gd name="T80" fmla="*/ 5 w 36"/>
                  <a:gd name="T81" fmla="*/ 305 h 324"/>
                  <a:gd name="T82" fmla="*/ 0 w 36"/>
                  <a:gd name="T83" fmla="*/ 31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" h="324">
                    <a:moveTo>
                      <a:pt x="11" y="0"/>
                    </a:moveTo>
                    <a:lnTo>
                      <a:pt x="13" y="2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1" y="17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1" y="27"/>
                    </a:lnTo>
                    <a:lnTo>
                      <a:pt x="17" y="29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17" y="40"/>
                    </a:lnTo>
                    <a:lnTo>
                      <a:pt x="20" y="42"/>
                    </a:lnTo>
                    <a:lnTo>
                      <a:pt x="20" y="48"/>
                    </a:lnTo>
                    <a:lnTo>
                      <a:pt x="19" y="50"/>
                    </a:lnTo>
                    <a:lnTo>
                      <a:pt x="17" y="51"/>
                    </a:lnTo>
                    <a:lnTo>
                      <a:pt x="13" y="53"/>
                    </a:lnTo>
                    <a:lnTo>
                      <a:pt x="13" y="55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74"/>
                    </a:lnTo>
                    <a:lnTo>
                      <a:pt x="19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6" y="84"/>
                    </a:lnTo>
                    <a:lnTo>
                      <a:pt x="24" y="85"/>
                    </a:lnTo>
                    <a:lnTo>
                      <a:pt x="26" y="87"/>
                    </a:lnTo>
                    <a:lnTo>
                      <a:pt x="30" y="89"/>
                    </a:lnTo>
                    <a:lnTo>
                      <a:pt x="32" y="91"/>
                    </a:lnTo>
                    <a:lnTo>
                      <a:pt x="28" y="93"/>
                    </a:lnTo>
                    <a:lnTo>
                      <a:pt x="30" y="97"/>
                    </a:lnTo>
                    <a:lnTo>
                      <a:pt x="32" y="99"/>
                    </a:lnTo>
                    <a:lnTo>
                      <a:pt x="32" y="102"/>
                    </a:lnTo>
                    <a:lnTo>
                      <a:pt x="34" y="104"/>
                    </a:lnTo>
                    <a:lnTo>
                      <a:pt x="32" y="108"/>
                    </a:lnTo>
                    <a:lnTo>
                      <a:pt x="28" y="110"/>
                    </a:lnTo>
                    <a:lnTo>
                      <a:pt x="24" y="112"/>
                    </a:lnTo>
                    <a:lnTo>
                      <a:pt x="22" y="114"/>
                    </a:lnTo>
                    <a:lnTo>
                      <a:pt x="20" y="116"/>
                    </a:lnTo>
                    <a:lnTo>
                      <a:pt x="22" y="118"/>
                    </a:lnTo>
                    <a:lnTo>
                      <a:pt x="24" y="121"/>
                    </a:lnTo>
                    <a:lnTo>
                      <a:pt x="28" y="123"/>
                    </a:lnTo>
                    <a:lnTo>
                      <a:pt x="30" y="125"/>
                    </a:lnTo>
                    <a:lnTo>
                      <a:pt x="32" y="127"/>
                    </a:lnTo>
                    <a:lnTo>
                      <a:pt x="32" y="131"/>
                    </a:lnTo>
                    <a:lnTo>
                      <a:pt x="28" y="135"/>
                    </a:lnTo>
                    <a:lnTo>
                      <a:pt x="28" y="140"/>
                    </a:lnTo>
                    <a:lnTo>
                      <a:pt x="26" y="142"/>
                    </a:lnTo>
                    <a:lnTo>
                      <a:pt x="24" y="146"/>
                    </a:lnTo>
                    <a:lnTo>
                      <a:pt x="24" y="148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30" y="154"/>
                    </a:lnTo>
                    <a:lnTo>
                      <a:pt x="36" y="155"/>
                    </a:lnTo>
                    <a:lnTo>
                      <a:pt x="36" y="159"/>
                    </a:lnTo>
                    <a:lnTo>
                      <a:pt x="34" y="161"/>
                    </a:lnTo>
                    <a:lnTo>
                      <a:pt x="34" y="163"/>
                    </a:lnTo>
                    <a:lnTo>
                      <a:pt x="32" y="165"/>
                    </a:lnTo>
                    <a:lnTo>
                      <a:pt x="32" y="167"/>
                    </a:lnTo>
                    <a:lnTo>
                      <a:pt x="30" y="169"/>
                    </a:lnTo>
                    <a:lnTo>
                      <a:pt x="32" y="172"/>
                    </a:lnTo>
                    <a:lnTo>
                      <a:pt x="30" y="174"/>
                    </a:lnTo>
                    <a:lnTo>
                      <a:pt x="30" y="176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0" y="184"/>
                    </a:lnTo>
                    <a:lnTo>
                      <a:pt x="30" y="186"/>
                    </a:lnTo>
                    <a:lnTo>
                      <a:pt x="32" y="188"/>
                    </a:lnTo>
                    <a:lnTo>
                      <a:pt x="32" y="189"/>
                    </a:lnTo>
                    <a:lnTo>
                      <a:pt x="30" y="191"/>
                    </a:lnTo>
                    <a:lnTo>
                      <a:pt x="30" y="193"/>
                    </a:lnTo>
                    <a:lnTo>
                      <a:pt x="32" y="197"/>
                    </a:lnTo>
                    <a:lnTo>
                      <a:pt x="30" y="199"/>
                    </a:lnTo>
                    <a:lnTo>
                      <a:pt x="30" y="205"/>
                    </a:lnTo>
                    <a:lnTo>
                      <a:pt x="28" y="206"/>
                    </a:lnTo>
                    <a:lnTo>
                      <a:pt x="28" y="214"/>
                    </a:lnTo>
                    <a:lnTo>
                      <a:pt x="26" y="216"/>
                    </a:lnTo>
                    <a:lnTo>
                      <a:pt x="24" y="218"/>
                    </a:lnTo>
                    <a:lnTo>
                      <a:pt x="22" y="222"/>
                    </a:lnTo>
                    <a:lnTo>
                      <a:pt x="20" y="223"/>
                    </a:lnTo>
                    <a:lnTo>
                      <a:pt x="19" y="225"/>
                    </a:lnTo>
                    <a:lnTo>
                      <a:pt x="19" y="227"/>
                    </a:lnTo>
                    <a:lnTo>
                      <a:pt x="22" y="229"/>
                    </a:lnTo>
                    <a:lnTo>
                      <a:pt x="24" y="231"/>
                    </a:lnTo>
                    <a:lnTo>
                      <a:pt x="26" y="235"/>
                    </a:lnTo>
                    <a:lnTo>
                      <a:pt x="28" y="237"/>
                    </a:lnTo>
                    <a:lnTo>
                      <a:pt x="28" y="239"/>
                    </a:lnTo>
                    <a:lnTo>
                      <a:pt x="26" y="241"/>
                    </a:lnTo>
                    <a:lnTo>
                      <a:pt x="20" y="242"/>
                    </a:lnTo>
                    <a:lnTo>
                      <a:pt x="19" y="244"/>
                    </a:lnTo>
                    <a:lnTo>
                      <a:pt x="15" y="248"/>
                    </a:lnTo>
                    <a:lnTo>
                      <a:pt x="17" y="250"/>
                    </a:lnTo>
                    <a:lnTo>
                      <a:pt x="15" y="252"/>
                    </a:lnTo>
                    <a:lnTo>
                      <a:pt x="19" y="254"/>
                    </a:lnTo>
                    <a:lnTo>
                      <a:pt x="19" y="256"/>
                    </a:lnTo>
                    <a:lnTo>
                      <a:pt x="20" y="259"/>
                    </a:lnTo>
                    <a:lnTo>
                      <a:pt x="17" y="261"/>
                    </a:lnTo>
                    <a:lnTo>
                      <a:pt x="17" y="263"/>
                    </a:lnTo>
                    <a:lnTo>
                      <a:pt x="15" y="265"/>
                    </a:lnTo>
                    <a:lnTo>
                      <a:pt x="17" y="267"/>
                    </a:lnTo>
                    <a:lnTo>
                      <a:pt x="17" y="269"/>
                    </a:lnTo>
                    <a:lnTo>
                      <a:pt x="19" y="273"/>
                    </a:lnTo>
                    <a:lnTo>
                      <a:pt x="19" y="276"/>
                    </a:lnTo>
                    <a:lnTo>
                      <a:pt x="13" y="278"/>
                    </a:lnTo>
                    <a:lnTo>
                      <a:pt x="11" y="280"/>
                    </a:lnTo>
                    <a:lnTo>
                      <a:pt x="7" y="282"/>
                    </a:lnTo>
                    <a:lnTo>
                      <a:pt x="5" y="286"/>
                    </a:lnTo>
                    <a:lnTo>
                      <a:pt x="5" y="288"/>
                    </a:lnTo>
                    <a:lnTo>
                      <a:pt x="7" y="290"/>
                    </a:lnTo>
                    <a:lnTo>
                      <a:pt x="5" y="292"/>
                    </a:lnTo>
                    <a:lnTo>
                      <a:pt x="5" y="297"/>
                    </a:lnTo>
                    <a:lnTo>
                      <a:pt x="3" y="299"/>
                    </a:lnTo>
                    <a:lnTo>
                      <a:pt x="1" y="301"/>
                    </a:lnTo>
                    <a:lnTo>
                      <a:pt x="3" y="303"/>
                    </a:lnTo>
                    <a:lnTo>
                      <a:pt x="5" y="305"/>
                    </a:lnTo>
                    <a:lnTo>
                      <a:pt x="5" y="312"/>
                    </a:lnTo>
                    <a:lnTo>
                      <a:pt x="1" y="314"/>
                    </a:lnTo>
                    <a:lnTo>
                      <a:pt x="0" y="316"/>
                    </a:lnTo>
                    <a:lnTo>
                      <a:pt x="0" y="320"/>
                    </a:lnTo>
                    <a:lnTo>
                      <a:pt x="1" y="32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6" name="Freeform 119"/>
              <p:cNvSpPr>
                <a:spLocks/>
              </p:cNvSpPr>
              <p:nvPr/>
            </p:nvSpPr>
            <p:spPr bwMode="auto">
              <a:xfrm>
                <a:off x="8223147" y="3323051"/>
                <a:ext cx="95733" cy="387389"/>
              </a:xfrm>
              <a:custGeom>
                <a:avLst/>
                <a:gdLst>
                  <a:gd name="T0" fmla="*/ 4 w 36"/>
                  <a:gd name="T1" fmla="*/ 4 h 336"/>
                  <a:gd name="T2" fmla="*/ 8 w 36"/>
                  <a:gd name="T3" fmla="*/ 11 h 336"/>
                  <a:gd name="T4" fmla="*/ 14 w 36"/>
                  <a:gd name="T5" fmla="*/ 19 h 336"/>
                  <a:gd name="T6" fmla="*/ 14 w 36"/>
                  <a:gd name="T7" fmla="*/ 26 h 336"/>
                  <a:gd name="T8" fmla="*/ 19 w 36"/>
                  <a:gd name="T9" fmla="*/ 32 h 336"/>
                  <a:gd name="T10" fmla="*/ 19 w 36"/>
                  <a:gd name="T11" fmla="*/ 41 h 336"/>
                  <a:gd name="T12" fmla="*/ 19 w 36"/>
                  <a:gd name="T13" fmla="*/ 49 h 336"/>
                  <a:gd name="T14" fmla="*/ 18 w 36"/>
                  <a:gd name="T15" fmla="*/ 62 h 336"/>
                  <a:gd name="T16" fmla="*/ 21 w 36"/>
                  <a:gd name="T17" fmla="*/ 68 h 336"/>
                  <a:gd name="T18" fmla="*/ 23 w 36"/>
                  <a:gd name="T19" fmla="*/ 79 h 336"/>
                  <a:gd name="T20" fmla="*/ 29 w 36"/>
                  <a:gd name="T21" fmla="*/ 87 h 336"/>
                  <a:gd name="T22" fmla="*/ 31 w 36"/>
                  <a:gd name="T23" fmla="*/ 92 h 336"/>
                  <a:gd name="T24" fmla="*/ 35 w 36"/>
                  <a:gd name="T25" fmla="*/ 100 h 336"/>
                  <a:gd name="T26" fmla="*/ 29 w 36"/>
                  <a:gd name="T27" fmla="*/ 106 h 336"/>
                  <a:gd name="T28" fmla="*/ 33 w 36"/>
                  <a:gd name="T29" fmla="*/ 117 h 336"/>
                  <a:gd name="T30" fmla="*/ 35 w 36"/>
                  <a:gd name="T31" fmla="*/ 126 h 336"/>
                  <a:gd name="T32" fmla="*/ 31 w 36"/>
                  <a:gd name="T33" fmla="*/ 132 h 336"/>
                  <a:gd name="T34" fmla="*/ 27 w 36"/>
                  <a:gd name="T35" fmla="*/ 140 h 336"/>
                  <a:gd name="T36" fmla="*/ 27 w 36"/>
                  <a:gd name="T37" fmla="*/ 151 h 336"/>
                  <a:gd name="T38" fmla="*/ 29 w 36"/>
                  <a:gd name="T39" fmla="*/ 157 h 336"/>
                  <a:gd name="T40" fmla="*/ 23 w 36"/>
                  <a:gd name="T41" fmla="*/ 164 h 336"/>
                  <a:gd name="T42" fmla="*/ 19 w 36"/>
                  <a:gd name="T43" fmla="*/ 176 h 336"/>
                  <a:gd name="T44" fmla="*/ 19 w 36"/>
                  <a:gd name="T45" fmla="*/ 181 h 336"/>
                  <a:gd name="T46" fmla="*/ 16 w 36"/>
                  <a:gd name="T47" fmla="*/ 189 h 336"/>
                  <a:gd name="T48" fmla="*/ 16 w 36"/>
                  <a:gd name="T49" fmla="*/ 196 h 336"/>
                  <a:gd name="T50" fmla="*/ 16 w 36"/>
                  <a:gd name="T51" fmla="*/ 204 h 336"/>
                  <a:gd name="T52" fmla="*/ 12 w 36"/>
                  <a:gd name="T53" fmla="*/ 210 h 336"/>
                  <a:gd name="T54" fmla="*/ 10 w 36"/>
                  <a:gd name="T55" fmla="*/ 219 h 336"/>
                  <a:gd name="T56" fmla="*/ 6 w 36"/>
                  <a:gd name="T57" fmla="*/ 230 h 336"/>
                  <a:gd name="T58" fmla="*/ 6 w 36"/>
                  <a:gd name="T59" fmla="*/ 238 h 336"/>
                  <a:gd name="T60" fmla="*/ 6 w 36"/>
                  <a:gd name="T61" fmla="*/ 244 h 336"/>
                  <a:gd name="T62" fmla="*/ 8 w 36"/>
                  <a:gd name="T63" fmla="*/ 251 h 336"/>
                  <a:gd name="T64" fmla="*/ 6 w 36"/>
                  <a:gd name="T65" fmla="*/ 259 h 336"/>
                  <a:gd name="T66" fmla="*/ 4 w 36"/>
                  <a:gd name="T67" fmla="*/ 268 h 336"/>
                  <a:gd name="T68" fmla="*/ 8 w 36"/>
                  <a:gd name="T69" fmla="*/ 276 h 336"/>
                  <a:gd name="T70" fmla="*/ 6 w 36"/>
                  <a:gd name="T71" fmla="*/ 281 h 336"/>
                  <a:gd name="T72" fmla="*/ 10 w 36"/>
                  <a:gd name="T73" fmla="*/ 289 h 336"/>
                  <a:gd name="T74" fmla="*/ 14 w 36"/>
                  <a:gd name="T75" fmla="*/ 295 h 336"/>
                  <a:gd name="T76" fmla="*/ 19 w 36"/>
                  <a:gd name="T77" fmla="*/ 310 h 336"/>
                  <a:gd name="T78" fmla="*/ 21 w 36"/>
                  <a:gd name="T79" fmla="*/ 317 h 336"/>
                  <a:gd name="T80" fmla="*/ 21 w 36"/>
                  <a:gd name="T81" fmla="*/ 323 h 336"/>
                  <a:gd name="T82" fmla="*/ 25 w 36"/>
                  <a:gd name="T83" fmla="*/ 33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" h="33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1" y="34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8" y="53"/>
                    </a:lnTo>
                    <a:lnTo>
                      <a:pt x="18" y="62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21" y="68"/>
                    </a:lnTo>
                    <a:lnTo>
                      <a:pt x="21" y="75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5" y="81"/>
                    </a:lnTo>
                    <a:lnTo>
                      <a:pt x="27" y="83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3" y="94"/>
                    </a:lnTo>
                    <a:lnTo>
                      <a:pt x="35" y="96"/>
                    </a:lnTo>
                    <a:lnTo>
                      <a:pt x="35" y="100"/>
                    </a:lnTo>
                    <a:lnTo>
                      <a:pt x="33" y="102"/>
                    </a:lnTo>
                    <a:lnTo>
                      <a:pt x="31" y="104"/>
                    </a:lnTo>
                    <a:lnTo>
                      <a:pt x="29" y="106"/>
                    </a:lnTo>
                    <a:lnTo>
                      <a:pt x="29" y="108"/>
                    </a:lnTo>
                    <a:lnTo>
                      <a:pt x="33" y="109"/>
                    </a:lnTo>
                    <a:lnTo>
                      <a:pt x="33" y="117"/>
                    </a:lnTo>
                    <a:lnTo>
                      <a:pt x="31" y="119"/>
                    </a:lnTo>
                    <a:lnTo>
                      <a:pt x="31" y="125"/>
                    </a:lnTo>
                    <a:lnTo>
                      <a:pt x="35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9" y="142"/>
                    </a:lnTo>
                    <a:lnTo>
                      <a:pt x="29" y="147"/>
                    </a:lnTo>
                    <a:lnTo>
                      <a:pt x="27" y="151"/>
                    </a:lnTo>
                    <a:lnTo>
                      <a:pt x="25" y="153"/>
                    </a:lnTo>
                    <a:lnTo>
                      <a:pt x="27" y="155"/>
                    </a:lnTo>
                    <a:lnTo>
                      <a:pt x="29" y="157"/>
                    </a:lnTo>
                    <a:lnTo>
                      <a:pt x="27" y="159"/>
                    </a:lnTo>
                    <a:lnTo>
                      <a:pt x="25" y="162"/>
                    </a:lnTo>
                    <a:lnTo>
                      <a:pt x="23" y="164"/>
                    </a:lnTo>
                    <a:lnTo>
                      <a:pt x="23" y="166"/>
                    </a:lnTo>
                    <a:lnTo>
                      <a:pt x="19" y="168"/>
                    </a:lnTo>
                    <a:lnTo>
                      <a:pt x="19" y="176"/>
                    </a:lnTo>
                    <a:lnTo>
                      <a:pt x="18" y="177"/>
                    </a:lnTo>
                    <a:lnTo>
                      <a:pt x="21" y="179"/>
                    </a:lnTo>
                    <a:lnTo>
                      <a:pt x="19" y="181"/>
                    </a:lnTo>
                    <a:lnTo>
                      <a:pt x="18" y="183"/>
                    </a:lnTo>
                    <a:lnTo>
                      <a:pt x="16" y="185"/>
                    </a:lnTo>
                    <a:lnTo>
                      <a:pt x="16" y="189"/>
                    </a:lnTo>
                    <a:lnTo>
                      <a:pt x="14" y="191"/>
                    </a:lnTo>
                    <a:lnTo>
                      <a:pt x="14" y="194"/>
                    </a:lnTo>
                    <a:lnTo>
                      <a:pt x="16" y="196"/>
                    </a:lnTo>
                    <a:lnTo>
                      <a:pt x="16" y="200"/>
                    </a:lnTo>
                    <a:lnTo>
                      <a:pt x="14" y="202"/>
                    </a:lnTo>
                    <a:lnTo>
                      <a:pt x="16" y="204"/>
                    </a:lnTo>
                    <a:lnTo>
                      <a:pt x="16" y="206"/>
                    </a:lnTo>
                    <a:lnTo>
                      <a:pt x="14" y="208"/>
                    </a:lnTo>
                    <a:lnTo>
                      <a:pt x="12" y="210"/>
                    </a:lnTo>
                    <a:lnTo>
                      <a:pt x="12" y="213"/>
                    </a:lnTo>
                    <a:lnTo>
                      <a:pt x="10" y="215"/>
                    </a:lnTo>
                    <a:lnTo>
                      <a:pt x="10" y="219"/>
                    </a:lnTo>
                    <a:lnTo>
                      <a:pt x="8" y="221"/>
                    </a:lnTo>
                    <a:lnTo>
                      <a:pt x="8" y="229"/>
                    </a:lnTo>
                    <a:lnTo>
                      <a:pt x="6" y="230"/>
                    </a:lnTo>
                    <a:lnTo>
                      <a:pt x="8" y="232"/>
                    </a:lnTo>
                    <a:lnTo>
                      <a:pt x="6" y="234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4"/>
                    </a:lnTo>
                    <a:lnTo>
                      <a:pt x="8" y="246"/>
                    </a:lnTo>
                    <a:lnTo>
                      <a:pt x="6" y="247"/>
                    </a:lnTo>
                    <a:lnTo>
                      <a:pt x="8" y="251"/>
                    </a:lnTo>
                    <a:lnTo>
                      <a:pt x="8" y="255"/>
                    </a:lnTo>
                    <a:lnTo>
                      <a:pt x="6" y="257"/>
                    </a:lnTo>
                    <a:lnTo>
                      <a:pt x="6" y="259"/>
                    </a:lnTo>
                    <a:lnTo>
                      <a:pt x="2" y="261"/>
                    </a:lnTo>
                    <a:lnTo>
                      <a:pt x="2" y="266"/>
                    </a:lnTo>
                    <a:lnTo>
                      <a:pt x="4" y="268"/>
                    </a:lnTo>
                    <a:lnTo>
                      <a:pt x="6" y="270"/>
                    </a:lnTo>
                    <a:lnTo>
                      <a:pt x="10" y="272"/>
                    </a:lnTo>
                    <a:lnTo>
                      <a:pt x="8" y="276"/>
                    </a:lnTo>
                    <a:lnTo>
                      <a:pt x="6" y="278"/>
                    </a:lnTo>
                    <a:lnTo>
                      <a:pt x="8" y="280"/>
                    </a:lnTo>
                    <a:lnTo>
                      <a:pt x="6" y="281"/>
                    </a:lnTo>
                    <a:lnTo>
                      <a:pt x="6" y="283"/>
                    </a:lnTo>
                    <a:lnTo>
                      <a:pt x="8" y="285"/>
                    </a:lnTo>
                    <a:lnTo>
                      <a:pt x="10" y="289"/>
                    </a:lnTo>
                    <a:lnTo>
                      <a:pt x="10" y="291"/>
                    </a:lnTo>
                    <a:lnTo>
                      <a:pt x="12" y="293"/>
                    </a:lnTo>
                    <a:lnTo>
                      <a:pt x="14" y="295"/>
                    </a:lnTo>
                    <a:lnTo>
                      <a:pt x="16" y="297"/>
                    </a:lnTo>
                    <a:lnTo>
                      <a:pt x="16" y="308"/>
                    </a:lnTo>
                    <a:lnTo>
                      <a:pt x="19" y="310"/>
                    </a:lnTo>
                    <a:lnTo>
                      <a:pt x="18" y="314"/>
                    </a:lnTo>
                    <a:lnTo>
                      <a:pt x="19" y="316"/>
                    </a:lnTo>
                    <a:lnTo>
                      <a:pt x="21" y="317"/>
                    </a:lnTo>
                    <a:lnTo>
                      <a:pt x="21" y="319"/>
                    </a:lnTo>
                    <a:lnTo>
                      <a:pt x="19" y="321"/>
                    </a:lnTo>
                    <a:lnTo>
                      <a:pt x="21" y="323"/>
                    </a:lnTo>
                    <a:lnTo>
                      <a:pt x="21" y="329"/>
                    </a:lnTo>
                    <a:lnTo>
                      <a:pt x="25" y="331"/>
                    </a:lnTo>
                    <a:lnTo>
                      <a:pt x="25" y="333"/>
                    </a:lnTo>
                    <a:lnTo>
                      <a:pt x="27" y="334"/>
                    </a:lnTo>
                    <a:lnTo>
                      <a:pt x="29" y="3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7" name="Freeform 120"/>
              <p:cNvSpPr>
                <a:spLocks/>
              </p:cNvSpPr>
              <p:nvPr/>
            </p:nvSpPr>
            <p:spPr bwMode="auto">
              <a:xfrm>
                <a:off x="8233785" y="3710441"/>
                <a:ext cx="90415" cy="375860"/>
              </a:xfrm>
              <a:custGeom>
                <a:avLst/>
                <a:gdLst>
                  <a:gd name="T0" fmla="*/ 23 w 34"/>
                  <a:gd name="T1" fmla="*/ 6 h 326"/>
                  <a:gd name="T2" fmla="*/ 23 w 34"/>
                  <a:gd name="T3" fmla="*/ 15 h 326"/>
                  <a:gd name="T4" fmla="*/ 21 w 34"/>
                  <a:gd name="T5" fmla="*/ 21 h 326"/>
                  <a:gd name="T6" fmla="*/ 27 w 34"/>
                  <a:gd name="T7" fmla="*/ 29 h 326"/>
                  <a:gd name="T8" fmla="*/ 32 w 34"/>
                  <a:gd name="T9" fmla="*/ 34 h 326"/>
                  <a:gd name="T10" fmla="*/ 31 w 34"/>
                  <a:gd name="T11" fmla="*/ 44 h 326"/>
                  <a:gd name="T12" fmla="*/ 29 w 34"/>
                  <a:gd name="T13" fmla="*/ 49 h 326"/>
                  <a:gd name="T14" fmla="*/ 29 w 34"/>
                  <a:gd name="T15" fmla="*/ 57 h 326"/>
                  <a:gd name="T16" fmla="*/ 25 w 34"/>
                  <a:gd name="T17" fmla="*/ 63 h 326"/>
                  <a:gd name="T18" fmla="*/ 25 w 34"/>
                  <a:gd name="T19" fmla="*/ 70 h 326"/>
                  <a:gd name="T20" fmla="*/ 31 w 34"/>
                  <a:gd name="T21" fmla="*/ 76 h 326"/>
                  <a:gd name="T22" fmla="*/ 27 w 34"/>
                  <a:gd name="T23" fmla="*/ 84 h 326"/>
                  <a:gd name="T24" fmla="*/ 19 w 34"/>
                  <a:gd name="T25" fmla="*/ 91 h 326"/>
                  <a:gd name="T26" fmla="*/ 19 w 34"/>
                  <a:gd name="T27" fmla="*/ 97 h 326"/>
                  <a:gd name="T28" fmla="*/ 21 w 34"/>
                  <a:gd name="T29" fmla="*/ 104 h 326"/>
                  <a:gd name="T30" fmla="*/ 19 w 34"/>
                  <a:gd name="T31" fmla="*/ 110 h 326"/>
                  <a:gd name="T32" fmla="*/ 14 w 34"/>
                  <a:gd name="T33" fmla="*/ 118 h 326"/>
                  <a:gd name="T34" fmla="*/ 14 w 34"/>
                  <a:gd name="T35" fmla="*/ 131 h 326"/>
                  <a:gd name="T36" fmla="*/ 10 w 34"/>
                  <a:gd name="T37" fmla="*/ 136 h 326"/>
                  <a:gd name="T38" fmla="*/ 8 w 34"/>
                  <a:gd name="T39" fmla="*/ 144 h 326"/>
                  <a:gd name="T40" fmla="*/ 2 w 34"/>
                  <a:gd name="T41" fmla="*/ 152 h 326"/>
                  <a:gd name="T42" fmla="*/ 0 w 34"/>
                  <a:gd name="T43" fmla="*/ 161 h 326"/>
                  <a:gd name="T44" fmla="*/ 4 w 34"/>
                  <a:gd name="T45" fmla="*/ 169 h 326"/>
                  <a:gd name="T46" fmla="*/ 4 w 34"/>
                  <a:gd name="T47" fmla="*/ 182 h 326"/>
                  <a:gd name="T48" fmla="*/ 2 w 34"/>
                  <a:gd name="T49" fmla="*/ 188 h 326"/>
                  <a:gd name="T50" fmla="*/ 2 w 34"/>
                  <a:gd name="T51" fmla="*/ 195 h 326"/>
                  <a:gd name="T52" fmla="*/ 2 w 34"/>
                  <a:gd name="T53" fmla="*/ 201 h 326"/>
                  <a:gd name="T54" fmla="*/ 4 w 34"/>
                  <a:gd name="T55" fmla="*/ 208 h 326"/>
                  <a:gd name="T56" fmla="*/ 10 w 34"/>
                  <a:gd name="T57" fmla="*/ 214 h 326"/>
                  <a:gd name="T58" fmla="*/ 6 w 34"/>
                  <a:gd name="T59" fmla="*/ 222 h 326"/>
                  <a:gd name="T60" fmla="*/ 15 w 34"/>
                  <a:gd name="T61" fmla="*/ 227 h 326"/>
                  <a:gd name="T62" fmla="*/ 14 w 34"/>
                  <a:gd name="T63" fmla="*/ 239 h 326"/>
                  <a:gd name="T64" fmla="*/ 17 w 34"/>
                  <a:gd name="T65" fmla="*/ 250 h 326"/>
                  <a:gd name="T66" fmla="*/ 23 w 34"/>
                  <a:gd name="T67" fmla="*/ 257 h 326"/>
                  <a:gd name="T68" fmla="*/ 27 w 34"/>
                  <a:gd name="T69" fmla="*/ 263 h 326"/>
                  <a:gd name="T70" fmla="*/ 27 w 34"/>
                  <a:gd name="T71" fmla="*/ 271 h 326"/>
                  <a:gd name="T72" fmla="*/ 32 w 34"/>
                  <a:gd name="T73" fmla="*/ 276 h 326"/>
                  <a:gd name="T74" fmla="*/ 32 w 34"/>
                  <a:gd name="T75" fmla="*/ 286 h 326"/>
                  <a:gd name="T76" fmla="*/ 29 w 34"/>
                  <a:gd name="T77" fmla="*/ 295 h 326"/>
                  <a:gd name="T78" fmla="*/ 34 w 34"/>
                  <a:gd name="T79" fmla="*/ 301 h 326"/>
                  <a:gd name="T80" fmla="*/ 32 w 34"/>
                  <a:gd name="T81" fmla="*/ 312 h 326"/>
                  <a:gd name="T82" fmla="*/ 29 w 34"/>
                  <a:gd name="T83" fmla="*/ 32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326">
                    <a:moveTo>
                      <a:pt x="25" y="0"/>
                    </a:moveTo>
                    <a:lnTo>
                      <a:pt x="25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31" y="32"/>
                    </a:lnTo>
                    <a:lnTo>
                      <a:pt x="32" y="34"/>
                    </a:lnTo>
                    <a:lnTo>
                      <a:pt x="29" y="36"/>
                    </a:lnTo>
                    <a:lnTo>
                      <a:pt x="29" y="42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32" y="48"/>
                    </a:lnTo>
                    <a:lnTo>
                      <a:pt x="29" y="49"/>
                    </a:lnTo>
                    <a:lnTo>
                      <a:pt x="29" y="53"/>
                    </a:lnTo>
                    <a:lnTo>
                      <a:pt x="27" y="55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5" y="70"/>
                    </a:lnTo>
                    <a:lnTo>
                      <a:pt x="25" y="72"/>
                    </a:lnTo>
                    <a:lnTo>
                      <a:pt x="29" y="74"/>
                    </a:lnTo>
                    <a:lnTo>
                      <a:pt x="31" y="76"/>
                    </a:lnTo>
                    <a:lnTo>
                      <a:pt x="31" y="80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5" y="85"/>
                    </a:lnTo>
                    <a:lnTo>
                      <a:pt x="21" y="87"/>
                    </a:lnTo>
                    <a:lnTo>
                      <a:pt x="19" y="91"/>
                    </a:lnTo>
                    <a:lnTo>
                      <a:pt x="21" y="93"/>
                    </a:lnTo>
                    <a:lnTo>
                      <a:pt x="23" y="95"/>
                    </a:lnTo>
                    <a:lnTo>
                      <a:pt x="19" y="97"/>
                    </a:lnTo>
                    <a:lnTo>
                      <a:pt x="21" y="99"/>
                    </a:lnTo>
                    <a:lnTo>
                      <a:pt x="23" y="101"/>
                    </a:lnTo>
                    <a:lnTo>
                      <a:pt x="21" y="104"/>
                    </a:lnTo>
                    <a:lnTo>
                      <a:pt x="19" y="106"/>
                    </a:lnTo>
                    <a:lnTo>
                      <a:pt x="21" y="108"/>
                    </a:lnTo>
                    <a:lnTo>
                      <a:pt x="19" y="110"/>
                    </a:lnTo>
                    <a:lnTo>
                      <a:pt x="17" y="112"/>
                    </a:lnTo>
                    <a:lnTo>
                      <a:pt x="15" y="114"/>
                    </a:lnTo>
                    <a:lnTo>
                      <a:pt x="14" y="118"/>
                    </a:lnTo>
                    <a:lnTo>
                      <a:pt x="12" y="119"/>
                    </a:lnTo>
                    <a:lnTo>
                      <a:pt x="12" y="129"/>
                    </a:lnTo>
                    <a:lnTo>
                      <a:pt x="14" y="131"/>
                    </a:lnTo>
                    <a:lnTo>
                      <a:pt x="12" y="133"/>
                    </a:lnTo>
                    <a:lnTo>
                      <a:pt x="12" y="135"/>
                    </a:lnTo>
                    <a:lnTo>
                      <a:pt x="10" y="136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2" y="163"/>
                    </a:lnTo>
                    <a:lnTo>
                      <a:pt x="2" y="167"/>
                    </a:lnTo>
                    <a:lnTo>
                      <a:pt x="4" y="169"/>
                    </a:lnTo>
                    <a:lnTo>
                      <a:pt x="2" y="170"/>
                    </a:lnTo>
                    <a:lnTo>
                      <a:pt x="2" y="180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4" y="189"/>
                    </a:lnTo>
                    <a:lnTo>
                      <a:pt x="4" y="193"/>
                    </a:lnTo>
                    <a:lnTo>
                      <a:pt x="2" y="195"/>
                    </a:lnTo>
                    <a:lnTo>
                      <a:pt x="4" y="197"/>
                    </a:lnTo>
                    <a:lnTo>
                      <a:pt x="4" y="199"/>
                    </a:lnTo>
                    <a:lnTo>
                      <a:pt x="2" y="201"/>
                    </a:lnTo>
                    <a:lnTo>
                      <a:pt x="0" y="205"/>
                    </a:lnTo>
                    <a:lnTo>
                      <a:pt x="2" y="206"/>
                    </a:lnTo>
                    <a:lnTo>
                      <a:pt x="4" y="208"/>
                    </a:lnTo>
                    <a:lnTo>
                      <a:pt x="6" y="210"/>
                    </a:lnTo>
                    <a:lnTo>
                      <a:pt x="8" y="212"/>
                    </a:lnTo>
                    <a:lnTo>
                      <a:pt x="10" y="214"/>
                    </a:lnTo>
                    <a:lnTo>
                      <a:pt x="8" y="218"/>
                    </a:lnTo>
                    <a:lnTo>
                      <a:pt x="6" y="220"/>
                    </a:lnTo>
                    <a:lnTo>
                      <a:pt x="6" y="222"/>
                    </a:lnTo>
                    <a:lnTo>
                      <a:pt x="10" y="223"/>
                    </a:lnTo>
                    <a:lnTo>
                      <a:pt x="12" y="225"/>
                    </a:lnTo>
                    <a:lnTo>
                      <a:pt x="15" y="227"/>
                    </a:lnTo>
                    <a:lnTo>
                      <a:pt x="15" y="233"/>
                    </a:lnTo>
                    <a:lnTo>
                      <a:pt x="14" y="235"/>
                    </a:lnTo>
                    <a:lnTo>
                      <a:pt x="14" y="239"/>
                    </a:lnTo>
                    <a:lnTo>
                      <a:pt x="15" y="242"/>
                    </a:lnTo>
                    <a:lnTo>
                      <a:pt x="15" y="248"/>
                    </a:lnTo>
                    <a:lnTo>
                      <a:pt x="17" y="250"/>
                    </a:lnTo>
                    <a:lnTo>
                      <a:pt x="17" y="252"/>
                    </a:lnTo>
                    <a:lnTo>
                      <a:pt x="19" y="256"/>
                    </a:lnTo>
                    <a:lnTo>
                      <a:pt x="23" y="257"/>
                    </a:lnTo>
                    <a:lnTo>
                      <a:pt x="23" y="259"/>
                    </a:lnTo>
                    <a:lnTo>
                      <a:pt x="25" y="261"/>
                    </a:lnTo>
                    <a:lnTo>
                      <a:pt x="27" y="263"/>
                    </a:lnTo>
                    <a:lnTo>
                      <a:pt x="25" y="265"/>
                    </a:lnTo>
                    <a:lnTo>
                      <a:pt x="23" y="269"/>
                    </a:lnTo>
                    <a:lnTo>
                      <a:pt x="27" y="271"/>
                    </a:lnTo>
                    <a:lnTo>
                      <a:pt x="27" y="273"/>
                    </a:lnTo>
                    <a:lnTo>
                      <a:pt x="29" y="275"/>
                    </a:lnTo>
                    <a:lnTo>
                      <a:pt x="32" y="276"/>
                    </a:lnTo>
                    <a:lnTo>
                      <a:pt x="34" y="280"/>
                    </a:lnTo>
                    <a:lnTo>
                      <a:pt x="34" y="284"/>
                    </a:lnTo>
                    <a:lnTo>
                      <a:pt x="32" y="286"/>
                    </a:lnTo>
                    <a:lnTo>
                      <a:pt x="31" y="288"/>
                    </a:lnTo>
                    <a:lnTo>
                      <a:pt x="29" y="290"/>
                    </a:lnTo>
                    <a:lnTo>
                      <a:pt x="29" y="295"/>
                    </a:lnTo>
                    <a:lnTo>
                      <a:pt x="31" y="297"/>
                    </a:lnTo>
                    <a:lnTo>
                      <a:pt x="32" y="299"/>
                    </a:lnTo>
                    <a:lnTo>
                      <a:pt x="34" y="301"/>
                    </a:lnTo>
                    <a:lnTo>
                      <a:pt x="34" y="309"/>
                    </a:lnTo>
                    <a:lnTo>
                      <a:pt x="32" y="310"/>
                    </a:lnTo>
                    <a:lnTo>
                      <a:pt x="32" y="312"/>
                    </a:lnTo>
                    <a:lnTo>
                      <a:pt x="31" y="314"/>
                    </a:lnTo>
                    <a:lnTo>
                      <a:pt x="29" y="318"/>
                    </a:lnTo>
                    <a:lnTo>
                      <a:pt x="29" y="322"/>
                    </a:lnTo>
                    <a:lnTo>
                      <a:pt x="27" y="324"/>
                    </a:lnTo>
                    <a:lnTo>
                      <a:pt x="27" y="32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8" name="Freeform 121"/>
              <p:cNvSpPr>
                <a:spLocks/>
              </p:cNvSpPr>
              <p:nvPr/>
            </p:nvSpPr>
            <p:spPr bwMode="auto">
              <a:xfrm>
                <a:off x="8255059" y="4086300"/>
                <a:ext cx="61163" cy="86471"/>
              </a:xfrm>
              <a:custGeom>
                <a:avLst/>
                <a:gdLst>
                  <a:gd name="T0" fmla="*/ 19 w 23"/>
                  <a:gd name="T1" fmla="*/ 0 h 75"/>
                  <a:gd name="T2" fmla="*/ 23 w 23"/>
                  <a:gd name="T3" fmla="*/ 1 h 75"/>
                  <a:gd name="T4" fmla="*/ 21 w 23"/>
                  <a:gd name="T5" fmla="*/ 5 h 75"/>
                  <a:gd name="T6" fmla="*/ 17 w 23"/>
                  <a:gd name="T7" fmla="*/ 7 h 75"/>
                  <a:gd name="T8" fmla="*/ 17 w 23"/>
                  <a:gd name="T9" fmla="*/ 13 h 75"/>
                  <a:gd name="T10" fmla="*/ 15 w 23"/>
                  <a:gd name="T11" fmla="*/ 15 h 75"/>
                  <a:gd name="T12" fmla="*/ 19 w 23"/>
                  <a:gd name="T13" fmla="*/ 18 h 75"/>
                  <a:gd name="T14" fmla="*/ 19 w 23"/>
                  <a:gd name="T15" fmla="*/ 20 h 75"/>
                  <a:gd name="T16" fmla="*/ 17 w 23"/>
                  <a:gd name="T17" fmla="*/ 22 h 75"/>
                  <a:gd name="T18" fmla="*/ 13 w 23"/>
                  <a:gd name="T19" fmla="*/ 24 h 75"/>
                  <a:gd name="T20" fmla="*/ 17 w 23"/>
                  <a:gd name="T21" fmla="*/ 26 h 75"/>
                  <a:gd name="T22" fmla="*/ 15 w 23"/>
                  <a:gd name="T23" fmla="*/ 30 h 75"/>
                  <a:gd name="T24" fmla="*/ 15 w 23"/>
                  <a:gd name="T25" fmla="*/ 35 h 75"/>
                  <a:gd name="T26" fmla="*/ 13 w 23"/>
                  <a:gd name="T27" fmla="*/ 37 h 75"/>
                  <a:gd name="T28" fmla="*/ 13 w 23"/>
                  <a:gd name="T29" fmla="*/ 39 h 75"/>
                  <a:gd name="T30" fmla="*/ 11 w 23"/>
                  <a:gd name="T31" fmla="*/ 43 h 75"/>
                  <a:gd name="T32" fmla="*/ 11 w 23"/>
                  <a:gd name="T33" fmla="*/ 45 h 75"/>
                  <a:gd name="T34" fmla="*/ 9 w 23"/>
                  <a:gd name="T35" fmla="*/ 47 h 75"/>
                  <a:gd name="T36" fmla="*/ 6 w 23"/>
                  <a:gd name="T37" fmla="*/ 49 h 75"/>
                  <a:gd name="T38" fmla="*/ 6 w 23"/>
                  <a:gd name="T39" fmla="*/ 56 h 75"/>
                  <a:gd name="T40" fmla="*/ 4 w 23"/>
                  <a:gd name="T41" fmla="*/ 58 h 75"/>
                  <a:gd name="T42" fmla="*/ 4 w 23"/>
                  <a:gd name="T43" fmla="*/ 64 h 75"/>
                  <a:gd name="T44" fmla="*/ 2 w 23"/>
                  <a:gd name="T45" fmla="*/ 68 h 75"/>
                  <a:gd name="T46" fmla="*/ 4 w 23"/>
                  <a:gd name="T47" fmla="*/ 70 h 75"/>
                  <a:gd name="T48" fmla="*/ 4 w 23"/>
                  <a:gd name="T49" fmla="*/ 71 h 75"/>
                  <a:gd name="T50" fmla="*/ 2 w 23"/>
                  <a:gd name="T51" fmla="*/ 73 h 75"/>
                  <a:gd name="T52" fmla="*/ 0 w 23"/>
                  <a:gd name="T5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75">
                    <a:moveTo>
                      <a:pt x="19" y="0"/>
                    </a:moveTo>
                    <a:lnTo>
                      <a:pt x="23" y="1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3" y="24"/>
                    </a:lnTo>
                    <a:lnTo>
                      <a:pt x="17" y="26"/>
                    </a:lnTo>
                    <a:lnTo>
                      <a:pt x="15" y="30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9" y="47"/>
                    </a:lnTo>
                    <a:lnTo>
                      <a:pt x="6" y="49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2" y="73"/>
                    </a:lnTo>
                    <a:lnTo>
                      <a:pt x="0" y="7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9" name="Freeform 122"/>
              <p:cNvSpPr>
                <a:spLocks/>
              </p:cNvSpPr>
              <p:nvPr/>
            </p:nvSpPr>
            <p:spPr bwMode="auto">
              <a:xfrm>
                <a:off x="8414614" y="2949498"/>
                <a:ext cx="95733" cy="401225"/>
              </a:xfrm>
              <a:custGeom>
                <a:avLst/>
                <a:gdLst>
                  <a:gd name="T0" fmla="*/ 27 w 36"/>
                  <a:gd name="T1" fmla="*/ 2 h 348"/>
                  <a:gd name="T2" fmla="*/ 19 w 36"/>
                  <a:gd name="T3" fmla="*/ 10 h 348"/>
                  <a:gd name="T4" fmla="*/ 21 w 36"/>
                  <a:gd name="T5" fmla="*/ 15 h 348"/>
                  <a:gd name="T6" fmla="*/ 27 w 36"/>
                  <a:gd name="T7" fmla="*/ 23 h 348"/>
                  <a:gd name="T8" fmla="*/ 29 w 36"/>
                  <a:gd name="T9" fmla="*/ 33 h 348"/>
                  <a:gd name="T10" fmla="*/ 27 w 36"/>
                  <a:gd name="T11" fmla="*/ 38 h 348"/>
                  <a:gd name="T12" fmla="*/ 21 w 36"/>
                  <a:gd name="T13" fmla="*/ 46 h 348"/>
                  <a:gd name="T14" fmla="*/ 25 w 36"/>
                  <a:gd name="T15" fmla="*/ 53 h 348"/>
                  <a:gd name="T16" fmla="*/ 23 w 36"/>
                  <a:gd name="T17" fmla="*/ 61 h 348"/>
                  <a:gd name="T18" fmla="*/ 19 w 36"/>
                  <a:gd name="T19" fmla="*/ 67 h 348"/>
                  <a:gd name="T20" fmla="*/ 25 w 36"/>
                  <a:gd name="T21" fmla="*/ 78 h 348"/>
                  <a:gd name="T22" fmla="*/ 21 w 36"/>
                  <a:gd name="T23" fmla="*/ 85 h 348"/>
                  <a:gd name="T24" fmla="*/ 17 w 36"/>
                  <a:gd name="T25" fmla="*/ 99 h 348"/>
                  <a:gd name="T26" fmla="*/ 15 w 36"/>
                  <a:gd name="T27" fmla="*/ 108 h 348"/>
                  <a:gd name="T28" fmla="*/ 19 w 36"/>
                  <a:gd name="T29" fmla="*/ 121 h 348"/>
                  <a:gd name="T30" fmla="*/ 14 w 36"/>
                  <a:gd name="T31" fmla="*/ 127 h 348"/>
                  <a:gd name="T32" fmla="*/ 14 w 36"/>
                  <a:gd name="T33" fmla="*/ 137 h 348"/>
                  <a:gd name="T34" fmla="*/ 10 w 36"/>
                  <a:gd name="T35" fmla="*/ 148 h 348"/>
                  <a:gd name="T36" fmla="*/ 4 w 36"/>
                  <a:gd name="T37" fmla="*/ 154 h 348"/>
                  <a:gd name="T38" fmla="*/ 6 w 36"/>
                  <a:gd name="T39" fmla="*/ 174 h 348"/>
                  <a:gd name="T40" fmla="*/ 2 w 36"/>
                  <a:gd name="T41" fmla="*/ 180 h 348"/>
                  <a:gd name="T42" fmla="*/ 2 w 36"/>
                  <a:gd name="T43" fmla="*/ 191 h 348"/>
                  <a:gd name="T44" fmla="*/ 4 w 36"/>
                  <a:gd name="T45" fmla="*/ 201 h 348"/>
                  <a:gd name="T46" fmla="*/ 2 w 36"/>
                  <a:gd name="T47" fmla="*/ 206 h 348"/>
                  <a:gd name="T48" fmla="*/ 4 w 36"/>
                  <a:gd name="T49" fmla="*/ 214 h 348"/>
                  <a:gd name="T50" fmla="*/ 10 w 36"/>
                  <a:gd name="T51" fmla="*/ 222 h 348"/>
                  <a:gd name="T52" fmla="*/ 14 w 36"/>
                  <a:gd name="T53" fmla="*/ 227 h 348"/>
                  <a:gd name="T54" fmla="*/ 14 w 36"/>
                  <a:gd name="T55" fmla="*/ 235 h 348"/>
                  <a:gd name="T56" fmla="*/ 15 w 36"/>
                  <a:gd name="T57" fmla="*/ 241 h 348"/>
                  <a:gd name="T58" fmla="*/ 25 w 36"/>
                  <a:gd name="T59" fmla="*/ 248 h 348"/>
                  <a:gd name="T60" fmla="*/ 19 w 36"/>
                  <a:gd name="T61" fmla="*/ 254 h 348"/>
                  <a:gd name="T62" fmla="*/ 25 w 36"/>
                  <a:gd name="T63" fmla="*/ 261 h 348"/>
                  <a:gd name="T64" fmla="*/ 23 w 36"/>
                  <a:gd name="T65" fmla="*/ 269 h 348"/>
                  <a:gd name="T66" fmla="*/ 23 w 36"/>
                  <a:gd name="T67" fmla="*/ 276 h 348"/>
                  <a:gd name="T68" fmla="*/ 29 w 36"/>
                  <a:gd name="T69" fmla="*/ 282 h 348"/>
                  <a:gd name="T70" fmla="*/ 25 w 36"/>
                  <a:gd name="T71" fmla="*/ 293 h 348"/>
                  <a:gd name="T72" fmla="*/ 31 w 36"/>
                  <a:gd name="T73" fmla="*/ 301 h 348"/>
                  <a:gd name="T74" fmla="*/ 36 w 36"/>
                  <a:gd name="T75" fmla="*/ 310 h 348"/>
                  <a:gd name="T76" fmla="*/ 32 w 36"/>
                  <a:gd name="T77" fmla="*/ 320 h 348"/>
                  <a:gd name="T78" fmla="*/ 31 w 36"/>
                  <a:gd name="T79" fmla="*/ 329 h 348"/>
                  <a:gd name="T80" fmla="*/ 27 w 36"/>
                  <a:gd name="T81" fmla="*/ 337 h 348"/>
                  <a:gd name="T82" fmla="*/ 29 w 36"/>
                  <a:gd name="T83" fmla="*/ 34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" h="348">
                    <a:moveTo>
                      <a:pt x="31" y="0"/>
                    </a:moveTo>
                    <a:lnTo>
                      <a:pt x="32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3" y="14"/>
                    </a:lnTo>
                    <a:lnTo>
                      <a:pt x="21" y="15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9" y="33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7" y="38"/>
                    </a:lnTo>
                    <a:lnTo>
                      <a:pt x="25" y="40"/>
                    </a:lnTo>
                    <a:lnTo>
                      <a:pt x="23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23" y="51"/>
                    </a:lnTo>
                    <a:lnTo>
                      <a:pt x="25" y="53"/>
                    </a:lnTo>
                    <a:lnTo>
                      <a:pt x="27" y="55"/>
                    </a:lnTo>
                    <a:lnTo>
                      <a:pt x="23" y="59"/>
                    </a:lnTo>
                    <a:lnTo>
                      <a:pt x="23" y="61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19" y="67"/>
                    </a:lnTo>
                    <a:lnTo>
                      <a:pt x="23" y="70"/>
                    </a:lnTo>
                    <a:lnTo>
                      <a:pt x="25" y="72"/>
                    </a:lnTo>
                    <a:lnTo>
                      <a:pt x="25" y="78"/>
                    </a:lnTo>
                    <a:lnTo>
                      <a:pt x="23" y="80"/>
                    </a:lnTo>
                    <a:lnTo>
                      <a:pt x="21" y="84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7" y="89"/>
                    </a:lnTo>
                    <a:lnTo>
                      <a:pt x="17" y="99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5" y="108"/>
                    </a:lnTo>
                    <a:lnTo>
                      <a:pt x="15" y="116"/>
                    </a:lnTo>
                    <a:lnTo>
                      <a:pt x="19" y="118"/>
                    </a:lnTo>
                    <a:lnTo>
                      <a:pt x="19" y="121"/>
                    </a:lnTo>
                    <a:lnTo>
                      <a:pt x="17" y="123"/>
                    </a:lnTo>
                    <a:lnTo>
                      <a:pt x="15" y="125"/>
                    </a:lnTo>
                    <a:lnTo>
                      <a:pt x="14" y="127"/>
                    </a:lnTo>
                    <a:lnTo>
                      <a:pt x="12" y="129"/>
                    </a:lnTo>
                    <a:lnTo>
                      <a:pt x="12" y="135"/>
                    </a:lnTo>
                    <a:lnTo>
                      <a:pt x="14" y="137"/>
                    </a:lnTo>
                    <a:lnTo>
                      <a:pt x="14" y="142"/>
                    </a:lnTo>
                    <a:lnTo>
                      <a:pt x="12" y="146"/>
                    </a:lnTo>
                    <a:lnTo>
                      <a:pt x="10" y="148"/>
                    </a:lnTo>
                    <a:lnTo>
                      <a:pt x="8" y="150"/>
                    </a:lnTo>
                    <a:lnTo>
                      <a:pt x="6" y="152"/>
                    </a:lnTo>
                    <a:lnTo>
                      <a:pt x="4" y="154"/>
                    </a:lnTo>
                    <a:lnTo>
                      <a:pt x="4" y="159"/>
                    </a:lnTo>
                    <a:lnTo>
                      <a:pt x="6" y="161"/>
                    </a:lnTo>
                    <a:lnTo>
                      <a:pt x="6" y="174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2" y="180"/>
                    </a:lnTo>
                    <a:lnTo>
                      <a:pt x="0" y="184"/>
                    </a:lnTo>
                    <a:lnTo>
                      <a:pt x="0" y="189"/>
                    </a:lnTo>
                    <a:lnTo>
                      <a:pt x="2" y="191"/>
                    </a:lnTo>
                    <a:lnTo>
                      <a:pt x="2" y="197"/>
                    </a:lnTo>
                    <a:lnTo>
                      <a:pt x="4" y="199"/>
                    </a:lnTo>
                    <a:lnTo>
                      <a:pt x="4" y="201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lnTo>
                      <a:pt x="0" y="210"/>
                    </a:lnTo>
                    <a:lnTo>
                      <a:pt x="2" y="212"/>
                    </a:lnTo>
                    <a:lnTo>
                      <a:pt x="4" y="214"/>
                    </a:lnTo>
                    <a:lnTo>
                      <a:pt x="6" y="216"/>
                    </a:lnTo>
                    <a:lnTo>
                      <a:pt x="8" y="218"/>
                    </a:lnTo>
                    <a:lnTo>
                      <a:pt x="10" y="222"/>
                    </a:lnTo>
                    <a:lnTo>
                      <a:pt x="10" y="223"/>
                    </a:lnTo>
                    <a:lnTo>
                      <a:pt x="12" y="225"/>
                    </a:lnTo>
                    <a:lnTo>
                      <a:pt x="14" y="227"/>
                    </a:lnTo>
                    <a:lnTo>
                      <a:pt x="12" y="229"/>
                    </a:lnTo>
                    <a:lnTo>
                      <a:pt x="12" y="231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4" y="239"/>
                    </a:lnTo>
                    <a:lnTo>
                      <a:pt x="15" y="241"/>
                    </a:lnTo>
                    <a:lnTo>
                      <a:pt x="19" y="242"/>
                    </a:lnTo>
                    <a:lnTo>
                      <a:pt x="19" y="244"/>
                    </a:lnTo>
                    <a:lnTo>
                      <a:pt x="25" y="248"/>
                    </a:lnTo>
                    <a:lnTo>
                      <a:pt x="19" y="250"/>
                    </a:lnTo>
                    <a:lnTo>
                      <a:pt x="21" y="252"/>
                    </a:lnTo>
                    <a:lnTo>
                      <a:pt x="19" y="254"/>
                    </a:lnTo>
                    <a:lnTo>
                      <a:pt x="21" y="256"/>
                    </a:lnTo>
                    <a:lnTo>
                      <a:pt x="19" y="259"/>
                    </a:lnTo>
                    <a:lnTo>
                      <a:pt x="25" y="261"/>
                    </a:lnTo>
                    <a:lnTo>
                      <a:pt x="25" y="265"/>
                    </a:lnTo>
                    <a:lnTo>
                      <a:pt x="21" y="267"/>
                    </a:lnTo>
                    <a:lnTo>
                      <a:pt x="23" y="269"/>
                    </a:lnTo>
                    <a:lnTo>
                      <a:pt x="21" y="273"/>
                    </a:lnTo>
                    <a:lnTo>
                      <a:pt x="19" y="275"/>
                    </a:lnTo>
                    <a:lnTo>
                      <a:pt x="23" y="276"/>
                    </a:lnTo>
                    <a:lnTo>
                      <a:pt x="27" y="278"/>
                    </a:lnTo>
                    <a:lnTo>
                      <a:pt x="27" y="280"/>
                    </a:lnTo>
                    <a:lnTo>
                      <a:pt x="29" y="282"/>
                    </a:lnTo>
                    <a:lnTo>
                      <a:pt x="29" y="290"/>
                    </a:lnTo>
                    <a:lnTo>
                      <a:pt x="27" y="292"/>
                    </a:lnTo>
                    <a:lnTo>
                      <a:pt x="25" y="293"/>
                    </a:lnTo>
                    <a:lnTo>
                      <a:pt x="29" y="297"/>
                    </a:lnTo>
                    <a:lnTo>
                      <a:pt x="29" y="299"/>
                    </a:lnTo>
                    <a:lnTo>
                      <a:pt x="31" y="301"/>
                    </a:lnTo>
                    <a:lnTo>
                      <a:pt x="34" y="303"/>
                    </a:lnTo>
                    <a:lnTo>
                      <a:pt x="36" y="305"/>
                    </a:lnTo>
                    <a:lnTo>
                      <a:pt x="36" y="310"/>
                    </a:lnTo>
                    <a:lnTo>
                      <a:pt x="34" y="312"/>
                    </a:lnTo>
                    <a:lnTo>
                      <a:pt x="32" y="314"/>
                    </a:lnTo>
                    <a:lnTo>
                      <a:pt x="32" y="320"/>
                    </a:lnTo>
                    <a:lnTo>
                      <a:pt x="34" y="324"/>
                    </a:lnTo>
                    <a:lnTo>
                      <a:pt x="34" y="328"/>
                    </a:lnTo>
                    <a:lnTo>
                      <a:pt x="31" y="329"/>
                    </a:lnTo>
                    <a:lnTo>
                      <a:pt x="29" y="331"/>
                    </a:lnTo>
                    <a:lnTo>
                      <a:pt x="29" y="335"/>
                    </a:lnTo>
                    <a:lnTo>
                      <a:pt x="27" y="337"/>
                    </a:lnTo>
                    <a:lnTo>
                      <a:pt x="27" y="339"/>
                    </a:lnTo>
                    <a:lnTo>
                      <a:pt x="29" y="341"/>
                    </a:lnTo>
                    <a:lnTo>
                      <a:pt x="29" y="343"/>
                    </a:lnTo>
                    <a:lnTo>
                      <a:pt x="27" y="345"/>
                    </a:lnTo>
                    <a:lnTo>
                      <a:pt x="31" y="34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0" name="Freeform 123"/>
              <p:cNvSpPr>
                <a:spLocks/>
              </p:cNvSpPr>
              <p:nvPr/>
            </p:nvSpPr>
            <p:spPr bwMode="auto">
              <a:xfrm>
                <a:off x="8409296" y="3350722"/>
                <a:ext cx="101052" cy="381625"/>
              </a:xfrm>
              <a:custGeom>
                <a:avLst/>
                <a:gdLst>
                  <a:gd name="T0" fmla="*/ 31 w 38"/>
                  <a:gd name="T1" fmla="*/ 4 h 331"/>
                  <a:gd name="T2" fmla="*/ 25 w 38"/>
                  <a:gd name="T3" fmla="*/ 10 h 331"/>
                  <a:gd name="T4" fmla="*/ 29 w 38"/>
                  <a:gd name="T5" fmla="*/ 17 h 331"/>
                  <a:gd name="T6" fmla="*/ 27 w 38"/>
                  <a:gd name="T7" fmla="*/ 27 h 331"/>
                  <a:gd name="T8" fmla="*/ 19 w 38"/>
                  <a:gd name="T9" fmla="*/ 34 h 331"/>
                  <a:gd name="T10" fmla="*/ 17 w 38"/>
                  <a:gd name="T11" fmla="*/ 51 h 331"/>
                  <a:gd name="T12" fmla="*/ 16 w 38"/>
                  <a:gd name="T13" fmla="*/ 57 h 331"/>
                  <a:gd name="T14" fmla="*/ 10 w 38"/>
                  <a:gd name="T15" fmla="*/ 66 h 331"/>
                  <a:gd name="T16" fmla="*/ 6 w 38"/>
                  <a:gd name="T17" fmla="*/ 72 h 331"/>
                  <a:gd name="T18" fmla="*/ 10 w 38"/>
                  <a:gd name="T19" fmla="*/ 80 h 331"/>
                  <a:gd name="T20" fmla="*/ 6 w 38"/>
                  <a:gd name="T21" fmla="*/ 85 h 331"/>
                  <a:gd name="T22" fmla="*/ 6 w 38"/>
                  <a:gd name="T23" fmla="*/ 93 h 331"/>
                  <a:gd name="T24" fmla="*/ 0 w 38"/>
                  <a:gd name="T25" fmla="*/ 104 h 331"/>
                  <a:gd name="T26" fmla="*/ 4 w 38"/>
                  <a:gd name="T27" fmla="*/ 110 h 331"/>
                  <a:gd name="T28" fmla="*/ 8 w 38"/>
                  <a:gd name="T29" fmla="*/ 118 h 331"/>
                  <a:gd name="T30" fmla="*/ 8 w 38"/>
                  <a:gd name="T31" fmla="*/ 127 h 331"/>
                  <a:gd name="T32" fmla="*/ 12 w 38"/>
                  <a:gd name="T33" fmla="*/ 133 h 331"/>
                  <a:gd name="T34" fmla="*/ 16 w 38"/>
                  <a:gd name="T35" fmla="*/ 140 h 331"/>
                  <a:gd name="T36" fmla="*/ 12 w 38"/>
                  <a:gd name="T37" fmla="*/ 152 h 331"/>
                  <a:gd name="T38" fmla="*/ 17 w 38"/>
                  <a:gd name="T39" fmla="*/ 157 h 331"/>
                  <a:gd name="T40" fmla="*/ 21 w 38"/>
                  <a:gd name="T41" fmla="*/ 165 h 331"/>
                  <a:gd name="T42" fmla="*/ 21 w 38"/>
                  <a:gd name="T43" fmla="*/ 172 h 331"/>
                  <a:gd name="T44" fmla="*/ 23 w 38"/>
                  <a:gd name="T45" fmla="*/ 182 h 331"/>
                  <a:gd name="T46" fmla="*/ 27 w 38"/>
                  <a:gd name="T47" fmla="*/ 189 h 331"/>
                  <a:gd name="T48" fmla="*/ 31 w 38"/>
                  <a:gd name="T49" fmla="*/ 195 h 331"/>
                  <a:gd name="T50" fmla="*/ 31 w 38"/>
                  <a:gd name="T51" fmla="*/ 205 h 331"/>
                  <a:gd name="T52" fmla="*/ 31 w 38"/>
                  <a:gd name="T53" fmla="*/ 210 h 331"/>
                  <a:gd name="T54" fmla="*/ 31 w 38"/>
                  <a:gd name="T55" fmla="*/ 218 h 331"/>
                  <a:gd name="T56" fmla="*/ 31 w 38"/>
                  <a:gd name="T57" fmla="*/ 227 h 331"/>
                  <a:gd name="T58" fmla="*/ 34 w 38"/>
                  <a:gd name="T59" fmla="*/ 233 h 331"/>
                  <a:gd name="T60" fmla="*/ 36 w 38"/>
                  <a:gd name="T61" fmla="*/ 240 h 331"/>
                  <a:gd name="T62" fmla="*/ 36 w 38"/>
                  <a:gd name="T63" fmla="*/ 248 h 331"/>
                  <a:gd name="T64" fmla="*/ 36 w 38"/>
                  <a:gd name="T65" fmla="*/ 259 h 331"/>
                  <a:gd name="T66" fmla="*/ 34 w 38"/>
                  <a:gd name="T67" fmla="*/ 267 h 331"/>
                  <a:gd name="T68" fmla="*/ 34 w 38"/>
                  <a:gd name="T69" fmla="*/ 273 h 331"/>
                  <a:gd name="T70" fmla="*/ 31 w 38"/>
                  <a:gd name="T71" fmla="*/ 280 h 331"/>
                  <a:gd name="T72" fmla="*/ 31 w 38"/>
                  <a:gd name="T73" fmla="*/ 286 h 331"/>
                  <a:gd name="T74" fmla="*/ 33 w 38"/>
                  <a:gd name="T75" fmla="*/ 297 h 331"/>
                  <a:gd name="T76" fmla="*/ 23 w 38"/>
                  <a:gd name="T77" fmla="*/ 305 h 331"/>
                  <a:gd name="T78" fmla="*/ 21 w 38"/>
                  <a:gd name="T79" fmla="*/ 310 h 331"/>
                  <a:gd name="T80" fmla="*/ 17 w 38"/>
                  <a:gd name="T81" fmla="*/ 320 h 331"/>
                  <a:gd name="T82" fmla="*/ 14 w 38"/>
                  <a:gd name="T83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331">
                    <a:moveTo>
                      <a:pt x="33" y="0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9" y="17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4"/>
                    </a:lnTo>
                    <a:lnTo>
                      <a:pt x="21" y="38"/>
                    </a:lnTo>
                    <a:lnTo>
                      <a:pt x="21" y="48"/>
                    </a:lnTo>
                    <a:lnTo>
                      <a:pt x="17" y="51"/>
                    </a:lnTo>
                    <a:lnTo>
                      <a:pt x="16" y="53"/>
                    </a:lnTo>
                    <a:lnTo>
                      <a:pt x="17" y="55"/>
                    </a:lnTo>
                    <a:lnTo>
                      <a:pt x="16" y="57"/>
                    </a:lnTo>
                    <a:lnTo>
                      <a:pt x="14" y="59"/>
                    </a:lnTo>
                    <a:lnTo>
                      <a:pt x="14" y="65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8" y="70"/>
                    </a:lnTo>
                    <a:lnTo>
                      <a:pt x="6" y="72"/>
                    </a:lnTo>
                    <a:lnTo>
                      <a:pt x="6" y="76"/>
                    </a:lnTo>
                    <a:lnTo>
                      <a:pt x="10" y="78"/>
                    </a:lnTo>
                    <a:lnTo>
                      <a:pt x="10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5"/>
                    </a:lnTo>
                    <a:lnTo>
                      <a:pt x="2" y="89"/>
                    </a:lnTo>
                    <a:lnTo>
                      <a:pt x="4" y="91"/>
                    </a:lnTo>
                    <a:lnTo>
                      <a:pt x="6" y="93"/>
                    </a:lnTo>
                    <a:lnTo>
                      <a:pt x="6" y="101"/>
                    </a:lnTo>
                    <a:lnTo>
                      <a:pt x="2" y="102"/>
                    </a:lnTo>
                    <a:lnTo>
                      <a:pt x="0" y="104"/>
                    </a:lnTo>
                    <a:lnTo>
                      <a:pt x="2" y="106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6" y="114"/>
                    </a:lnTo>
                    <a:lnTo>
                      <a:pt x="8" y="116"/>
                    </a:lnTo>
                    <a:lnTo>
                      <a:pt x="8" y="118"/>
                    </a:lnTo>
                    <a:lnTo>
                      <a:pt x="6" y="119"/>
                    </a:lnTo>
                    <a:lnTo>
                      <a:pt x="6" y="123"/>
                    </a:lnTo>
                    <a:lnTo>
                      <a:pt x="8" y="127"/>
                    </a:lnTo>
                    <a:lnTo>
                      <a:pt x="8" y="129"/>
                    </a:lnTo>
                    <a:lnTo>
                      <a:pt x="10" y="131"/>
                    </a:lnTo>
                    <a:lnTo>
                      <a:pt x="12" y="133"/>
                    </a:lnTo>
                    <a:lnTo>
                      <a:pt x="12" y="135"/>
                    </a:lnTo>
                    <a:lnTo>
                      <a:pt x="14" y="138"/>
                    </a:lnTo>
                    <a:lnTo>
                      <a:pt x="16" y="140"/>
                    </a:lnTo>
                    <a:lnTo>
                      <a:pt x="16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4" y="153"/>
                    </a:lnTo>
                    <a:lnTo>
                      <a:pt x="16" y="155"/>
                    </a:lnTo>
                    <a:lnTo>
                      <a:pt x="17" y="157"/>
                    </a:lnTo>
                    <a:lnTo>
                      <a:pt x="19" y="159"/>
                    </a:lnTo>
                    <a:lnTo>
                      <a:pt x="23" y="161"/>
                    </a:lnTo>
                    <a:lnTo>
                      <a:pt x="21" y="165"/>
                    </a:lnTo>
                    <a:lnTo>
                      <a:pt x="21" y="169"/>
                    </a:lnTo>
                    <a:lnTo>
                      <a:pt x="23" y="170"/>
                    </a:lnTo>
                    <a:lnTo>
                      <a:pt x="21" y="172"/>
                    </a:lnTo>
                    <a:lnTo>
                      <a:pt x="25" y="176"/>
                    </a:lnTo>
                    <a:lnTo>
                      <a:pt x="25" y="180"/>
                    </a:lnTo>
                    <a:lnTo>
                      <a:pt x="23" y="182"/>
                    </a:lnTo>
                    <a:lnTo>
                      <a:pt x="25" y="184"/>
                    </a:lnTo>
                    <a:lnTo>
                      <a:pt x="25" y="186"/>
                    </a:lnTo>
                    <a:lnTo>
                      <a:pt x="27" y="189"/>
                    </a:lnTo>
                    <a:lnTo>
                      <a:pt x="29" y="191"/>
                    </a:lnTo>
                    <a:lnTo>
                      <a:pt x="31" y="193"/>
                    </a:lnTo>
                    <a:lnTo>
                      <a:pt x="31" y="195"/>
                    </a:lnTo>
                    <a:lnTo>
                      <a:pt x="33" y="197"/>
                    </a:lnTo>
                    <a:lnTo>
                      <a:pt x="33" y="203"/>
                    </a:lnTo>
                    <a:lnTo>
                      <a:pt x="31" y="205"/>
                    </a:lnTo>
                    <a:lnTo>
                      <a:pt x="33" y="206"/>
                    </a:lnTo>
                    <a:lnTo>
                      <a:pt x="31" y="208"/>
                    </a:lnTo>
                    <a:lnTo>
                      <a:pt x="31" y="210"/>
                    </a:lnTo>
                    <a:lnTo>
                      <a:pt x="29" y="214"/>
                    </a:lnTo>
                    <a:lnTo>
                      <a:pt x="33" y="216"/>
                    </a:lnTo>
                    <a:lnTo>
                      <a:pt x="31" y="218"/>
                    </a:lnTo>
                    <a:lnTo>
                      <a:pt x="31" y="222"/>
                    </a:lnTo>
                    <a:lnTo>
                      <a:pt x="33" y="223"/>
                    </a:lnTo>
                    <a:lnTo>
                      <a:pt x="31" y="227"/>
                    </a:lnTo>
                    <a:lnTo>
                      <a:pt x="33" y="229"/>
                    </a:lnTo>
                    <a:lnTo>
                      <a:pt x="33" y="231"/>
                    </a:lnTo>
                    <a:lnTo>
                      <a:pt x="34" y="233"/>
                    </a:lnTo>
                    <a:lnTo>
                      <a:pt x="36" y="235"/>
                    </a:lnTo>
                    <a:lnTo>
                      <a:pt x="38" y="237"/>
                    </a:lnTo>
                    <a:lnTo>
                      <a:pt x="36" y="240"/>
                    </a:lnTo>
                    <a:lnTo>
                      <a:pt x="38" y="242"/>
                    </a:lnTo>
                    <a:lnTo>
                      <a:pt x="36" y="244"/>
                    </a:lnTo>
                    <a:lnTo>
                      <a:pt x="36" y="248"/>
                    </a:lnTo>
                    <a:lnTo>
                      <a:pt x="38" y="252"/>
                    </a:lnTo>
                    <a:lnTo>
                      <a:pt x="38" y="257"/>
                    </a:lnTo>
                    <a:lnTo>
                      <a:pt x="36" y="259"/>
                    </a:lnTo>
                    <a:lnTo>
                      <a:pt x="34" y="261"/>
                    </a:lnTo>
                    <a:lnTo>
                      <a:pt x="36" y="265"/>
                    </a:lnTo>
                    <a:lnTo>
                      <a:pt x="34" y="267"/>
                    </a:lnTo>
                    <a:lnTo>
                      <a:pt x="36" y="269"/>
                    </a:lnTo>
                    <a:lnTo>
                      <a:pt x="36" y="271"/>
                    </a:lnTo>
                    <a:lnTo>
                      <a:pt x="34" y="273"/>
                    </a:lnTo>
                    <a:lnTo>
                      <a:pt x="33" y="274"/>
                    </a:lnTo>
                    <a:lnTo>
                      <a:pt x="34" y="278"/>
                    </a:lnTo>
                    <a:lnTo>
                      <a:pt x="31" y="280"/>
                    </a:lnTo>
                    <a:lnTo>
                      <a:pt x="31" y="282"/>
                    </a:lnTo>
                    <a:lnTo>
                      <a:pt x="33" y="284"/>
                    </a:lnTo>
                    <a:lnTo>
                      <a:pt x="31" y="286"/>
                    </a:lnTo>
                    <a:lnTo>
                      <a:pt x="34" y="290"/>
                    </a:lnTo>
                    <a:lnTo>
                      <a:pt x="34" y="295"/>
                    </a:lnTo>
                    <a:lnTo>
                      <a:pt x="33" y="297"/>
                    </a:lnTo>
                    <a:lnTo>
                      <a:pt x="27" y="299"/>
                    </a:lnTo>
                    <a:lnTo>
                      <a:pt x="25" y="303"/>
                    </a:lnTo>
                    <a:lnTo>
                      <a:pt x="23" y="305"/>
                    </a:lnTo>
                    <a:lnTo>
                      <a:pt x="19" y="307"/>
                    </a:lnTo>
                    <a:lnTo>
                      <a:pt x="21" y="309"/>
                    </a:lnTo>
                    <a:lnTo>
                      <a:pt x="21" y="310"/>
                    </a:lnTo>
                    <a:lnTo>
                      <a:pt x="19" y="312"/>
                    </a:lnTo>
                    <a:lnTo>
                      <a:pt x="19" y="318"/>
                    </a:lnTo>
                    <a:lnTo>
                      <a:pt x="17" y="320"/>
                    </a:lnTo>
                    <a:lnTo>
                      <a:pt x="16" y="322"/>
                    </a:lnTo>
                    <a:lnTo>
                      <a:pt x="16" y="324"/>
                    </a:lnTo>
                    <a:lnTo>
                      <a:pt x="14" y="327"/>
                    </a:lnTo>
                    <a:lnTo>
                      <a:pt x="16" y="329"/>
                    </a:lnTo>
                    <a:lnTo>
                      <a:pt x="14" y="33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1" name="Freeform 124"/>
              <p:cNvSpPr>
                <a:spLocks/>
              </p:cNvSpPr>
              <p:nvPr/>
            </p:nvSpPr>
            <p:spPr bwMode="auto">
              <a:xfrm>
                <a:off x="8414614" y="3732347"/>
                <a:ext cx="117008" cy="383930"/>
              </a:xfrm>
              <a:custGeom>
                <a:avLst/>
                <a:gdLst>
                  <a:gd name="T0" fmla="*/ 14 w 44"/>
                  <a:gd name="T1" fmla="*/ 6 h 333"/>
                  <a:gd name="T2" fmla="*/ 6 w 44"/>
                  <a:gd name="T3" fmla="*/ 13 h 333"/>
                  <a:gd name="T4" fmla="*/ 8 w 44"/>
                  <a:gd name="T5" fmla="*/ 23 h 333"/>
                  <a:gd name="T6" fmla="*/ 4 w 44"/>
                  <a:gd name="T7" fmla="*/ 29 h 333"/>
                  <a:gd name="T8" fmla="*/ 6 w 44"/>
                  <a:gd name="T9" fmla="*/ 36 h 333"/>
                  <a:gd name="T10" fmla="*/ 0 w 44"/>
                  <a:gd name="T11" fmla="*/ 42 h 333"/>
                  <a:gd name="T12" fmla="*/ 0 w 44"/>
                  <a:gd name="T13" fmla="*/ 49 h 333"/>
                  <a:gd name="T14" fmla="*/ 2 w 44"/>
                  <a:gd name="T15" fmla="*/ 66 h 333"/>
                  <a:gd name="T16" fmla="*/ 10 w 44"/>
                  <a:gd name="T17" fmla="*/ 74 h 333"/>
                  <a:gd name="T18" fmla="*/ 17 w 44"/>
                  <a:gd name="T19" fmla="*/ 80 h 333"/>
                  <a:gd name="T20" fmla="*/ 8 w 44"/>
                  <a:gd name="T21" fmla="*/ 87 h 333"/>
                  <a:gd name="T22" fmla="*/ 14 w 44"/>
                  <a:gd name="T23" fmla="*/ 93 h 333"/>
                  <a:gd name="T24" fmla="*/ 23 w 44"/>
                  <a:gd name="T25" fmla="*/ 100 h 333"/>
                  <a:gd name="T26" fmla="*/ 23 w 44"/>
                  <a:gd name="T27" fmla="*/ 106 h 333"/>
                  <a:gd name="T28" fmla="*/ 23 w 44"/>
                  <a:gd name="T29" fmla="*/ 114 h 333"/>
                  <a:gd name="T30" fmla="*/ 27 w 44"/>
                  <a:gd name="T31" fmla="*/ 119 h 333"/>
                  <a:gd name="T32" fmla="*/ 32 w 44"/>
                  <a:gd name="T33" fmla="*/ 127 h 333"/>
                  <a:gd name="T34" fmla="*/ 34 w 44"/>
                  <a:gd name="T35" fmla="*/ 138 h 333"/>
                  <a:gd name="T36" fmla="*/ 34 w 44"/>
                  <a:gd name="T37" fmla="*/ 148 h 333"/>
                  <a:gd name="T38" fmla="*/ 42 w 44"/>
                  <a:gd name="T39" fmla="*/ 153 h 333"/>
                  <a:gd name="T40" fmla="*/ 36 w 44"/>
                  <a:gd name="T41" fmla="*/ 161 h 333"/>
                  <a:gd name="T42" fmla="*/ 36 w 44"/>
                  <a:gd name="T43" fmla="*/ 167 h 333"/>
                  <a:gd name="T44" fmla="*/ 44 w 44"/>
                  <a:gd name="T45" fmla="*/ 176 h 333"/>
                  <a:gd name="T46" fmla="*/ 36 w 44"/>
                  <a:gd name="T47" fmla="*/ 182 h 333"/>
                  <a:gd name="T48" fmla="*/ 34 w 44"/>
                  <a:gd name="T49" fmla="*/ 191 h 333"/>
                  <a:gd name="T50" fmla="*/ 29 w 44"/>
                  <a:gd name="T51" fmla="*/ 199 h 333"/>
                  <a:gd name="T52" fmla="*/ 27 w 44"/>
                  <a:gd name="T53" fmla="*/ 204 h 333"/>
                  <a:gd name="T54" fmla="*/ 21 w 44"/>
                  <a:gd name="T55" fmla="*/ 212 h 333"/>
                  <a:gd name="T56" fmla="*/ 21 w 44"/>
                  <a:gd name="T57" fmla="*/ 218 h 333"/>
                  <a:gd name="T58" fmla="*/ 21 w 44"/>
                  <a:gd name="T59" fmla="*/ 225 h 333"/>
                  <a:gd name="T60" fmla="*/ 21 w 44"/>
                  <a:gd name="T61" fmla="*/ 238 h 333"/>
                  <a:gd name="T62" fmla="*/ 15 w 44"/>
                  <a:gd name="T63" fmla="*/ 246 h 333"/>
                  <a:gd name="T64" fmla="*/ 15 w 44"/>
                  <a:gd name="T65" fmla="*/ 254 h 333"/>
                  <a:gd name="T66" fmla="*/ 10 w 44"/>
                  <a:gd name="T67" fmla="*/ 261 h 333"/>
                  <a:gd name="T68" fmla="*/ 10 w 44"/>
                  <a:gd name="T69" fmla="*/ 269 h 333"/>
                  <a:gd name="T70" fmla="*/ 6 w 44"/>
                  <a:gd name="T71" fmla="*/ 284 h 333"/>
                  <a:gd name="T72" fmla="*/ 0 w 44"/>
                  <a:gd name="T73" fmla="*/ 291 h 333"/>
                  <a:gd name="T74" fmla="*/ 0 w 44"/>
                  <a:gd name="T75" fmla="*/ 303 h 333"/>
                  <a:gd name="T76" fmla="*/ 0 w 44"/>
                  <a:gd name="T77" fmla="*/ 308 h 333"/>
                  <a:gd name="T78" fmla="*/ 4 w 44"/>
                  <a:gd name="T79" fmla="*/ 316 h 333"/>
                  <a:gd name="T80" fmla="*/ 4 w 44"/>
                  <a:gd name="T81" fmla="*/ 322 h 333"/>
                  <a:gd name="T82" fmla="*/ 4 w 44"/>
                  <a:gd name="T83" fmla="*/ 32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33">
                    <a:moveTo>
                      <a:pt x="12" y="0"/>
                    </a:moveTo>
                    <a:lnTo>
                      <a:pt x="14" y="2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4" y="29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4" y="76"/>
                    </a:lnTo>
                    <a:lnTo>
                      <a:pt x="15" y="78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0" y="85"/>
                    </a:lnTo>
                    <a:lnTo>
                      <a:pt x="8" y="87"/>
                    </a:lnTo>
                    <a:lnTo>
                      <a:pt x="10" y="89"/>
                    </a:lnTo>
                    <a:lnTo>
                      <a:pt x="10" y="91"/>
                    </a:lnTo>
                    <a:lnTo>
                      <a:pt x="14" y="93"/>
                    </a:lnTo>
                    <a:lnTo>
                      <a:pt x="15" y="95"/>
                    </a:lnTo>
                    <a:lnTo>
                      <a:pt x="21" y="99"/>
                    </a:lnTo>
                    <a:lnTo>
                      <a:pt x="23" y="100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3" y="106"/>
                    </a:lnTo>
                    <a:lnTo>
                      <a:pt x="21" y="110"/>
                    </a:lnTo>
                    <a:lnTo>
                      <a:pt x="19" y="112"/>
                    </a:lnTo>
                    <a:lnTo>
                      <a:pt x="23" y="114"/>
                    </a:lnTo>
                    <a:lnTo>
                      <a:pt x="25" y="116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31" y="123"/>
                    </a:lnTo>
                    <a:lnTo>
                      <a:pt x="32" y="125"/>
                    </a:lnTo>
                    <a:lnTo>
                      <a:pt x="32" y="127"/>
                    </a:lnTo>
                    <a:lnTo>
                      <a:pt x="31" y="129"/>
                    </a:lnTo>
                    <a:lnTo>
                      <a:pt x="31" y="136"/>
                    </a:lnTo>
                    <a:lnTo>
                      <a:pt x="34" y="138"/>
                    </a:lnTo>
                    <a:lnTo>
                      <a:pt x="36" y="140"/>
                    </a:lnTo>
                    <a:lnTo>
                      <a:pt x="36" y="144"/>
                    </a:lnTo>
                    <a:lnTo>
                      <a:pt x="34" y="148"/>
                    </a:lnTo>
                    <a:lnTo>
                      <a:pt x="34" y="150"/>
                    </a:lnTo>
                    <a:lnTo>
                      <a:pt x="40" y="151"/>
                    </a:lnTo>
                    <a:lnTo>
                      <a:pt x="42" y="153"/>
                    </a:lnTo>
                    <a:lnTo>
                      <a:pt x="40" y="155"/>
                    </a:lnTo>
                    <a:lnTo>
                      <a:pt x="40" y="157"/>
                    </a:lnTo>
                    <a:lnTo>
                      <a:pt x="36" y="161"/>
                    </a:lnTo>
                    <a:lnTo>
                      <a:pt x="32" y="163"/>
                    </a:lnTo>
                    <a:lnTo>
                      <a:pt x="32" y="165"/>
                    </a:lnTo>
                    <a:lnTo>
                      <a:pt x="36" y="167"/>
                    </a:lnTo>
                    <a:lnTo>
                      <a:pt x="40" y="169"/>
                    </a:lnTo>
                    <a:lnTo>
                      <a:pt x="44" y="170"/>
                    </a:lnTo>
                    <a:lnTo>
                      <a:pt x="44" y="176"/>
                    </a:lnTo>
                    <a:lnTo>
                      <a:pt x="42" y="178"/>
                    </a:lnTo>
                    <a:lnTo>
                      <a:pt x="38" y="180"/>
                    </a:lnTo>
                    <a:lnTo>
                      <a:pt x="36" y="182"/>
                    </a:lnTo>
                    <a:lnTo>
                      <a:pt x="36" y="187"/>
                    </a:lnTo>
                    <a:lnTo>
                      <a:pt x="34" y="189"/>
                    </a:lnTo>
                    <a:lnTo>
                      <a:pt x="34" y="191"/>
                    </a:lnTo>
                    <a:lnTo>
                      <a:pt x="32" y="193"/>
                    </a:lnTo>
                    <a:lnTo>
                      <a:pt x="31" y="195"/>
                    </a:lnTo>
                    <a:lnTo>
                      <a:pt x="29" y="199"/>
                    </a:lnTo>
                    <a:lnTo>
                      <a:pt x="31" y="201"/>
                    </a:lnTo>
                    <a:lnTo>
                      <a:pt x="29" y="203"/>
                    </a:lnTo>
                    <a:lnTo>
                      <a:pt x="27" y="204"/>
                    </a:lnTo>
                    <a:lnTo>
                      <a:pt x="25" y="206"/>
                    </a:lnTo>
                    <a:lnTo>
                      <a:pt x="25" y="208"/>
                    </a:lnTo>
                    <a:lnTo>
                      <a:pt x="21" y="212"/>
                    </a:lnTo>
                    <a:lnTo>
                      <a:pt x="21" y="214"/>
                    </a:lnTo>
                    <a:lnTo>
                      <a:pt x="19" y="216"/>
                    </a:lnTo>
                    <a:lnTo>
                      <a:pt x="21" y="218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21" y="225"/>
                    </a:lnTo>
                    <a:lnTo>
                      <a:pt x="21" y="233"/>
                    </a:lnTo>
                    <a:lnTo>
                      <a:pt x="19" y="237"/>
                    </a:lnTo>
                    <a:lnTo>
                      <a:pt x="21" y="238"/>
                    </a:lnTo>
                    <a:lnTo>
                      <a:pt x="19" y="240"/>
                    </a:lnTo>
                    <a:lnTo>
                      <a:pt x="15" y="242"/>
                    </a:lnTo>
                    <a:lnTo>
                      <a:pt x="15" y="246"/>
                    </a:lnTo>
                    <a:lnTo>
                      <a:pt x="14" y="250"/>
                    </a:lnTo>
                    <a:lnTo>
                      <a:pt x="14" y="252"/>
                    </a:lnTo>
                    <a:lnTo>
                      <a:pt x="15" y="254"/>
                    </a:lnTo>
                    <a:lnTo>
                      <a:pt x="14" y="256"/>
                    </a:lnTo>
                    <a:lnTo>
                      <a:pt x="10" y="257"/>
                    </a:lnTo>
                    <a:lnTo>
                      <a:pt x="10" y="261"/>
                    </a:lnTo>
                    <a:lnTo>
                      <a:pt x="8" y="263"/>
                    </a:lnTo>
                    <a:lnTo>
                      <a:pt x="8" y="267"/>
                    </a:lnTo>
                    <a:lnTo>
                      <a:pt x="10" y="269"/>
                    </a:lnTo>
                    <a:lnTo>
                      <a:pt x="10" y="280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4" y="288"/>
                    </a:lnTo>
                    <a:lnTo>
                      <a:pt x="0" y="290"/>
                    </a:lnTo>
                    <a:lnTo>
                      <a:pt x="0" y="291"/>
                    </a:lnTo>
                    <a:lnTo>
                      <a:pt x="2" y="293"/>
                    </a:lnTo>
                    <a:lnTo>
                      <a:pt x="2" y="301"/>
                    </a:lnTo>
                    <a:lnTo>
                      <a:pt x="0" y="303"/>
                    </a:lnTo>
                    <a:lnTo>
                      <a:pt x="0" y="305"/>
                    </a:lnTo>
                    <a:lnTo>
                      <a:pt x="2" y="307"/>
                    </a:lnTo>
                    <a:lnTo>
                      <a:pt x="0" y="308"/>
                    </a:lnTo>
                    <a:lnTo>
                      <a:pt x="2" y="312"/>
                    </a:lnTo>
                    <a:lnTo>
                      <a:pt x="2" y="314"/>
                    </a:lnTo>
                    <a:lnTo>
                      <a:pt x="4" y="316"/>
                    </a:lnTo>
                    <a:lnTo>
                      <a:pt x="2" y="318"/>
                    </a:lnTo>
                    <a:lnTo>
                      <a:pt x="2" y="320"/>
                    </a:lnTo>
                    <a:lnTo>
                      <a:pt x="4" y="322"/>
                    </a:lnTo>
                    <a:lnTo>
                      <a:pt x="6" y="325"/>
                    </a:lnTo>
                    <a:lnTo>
                      <a:pt x="2" y="327"/>
                    </a:lnTo>
                    <a:lnTo>
                      <a:pt x="4" y="329"/>
                    </a:lnTo>
                    <a:lnTo>
                      <a:pt x="8" y="331"/>
                    </a:lnTo>
                    <a:lnTo>
                      <a:pt x="8" y="33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2" name="Freeform 125"/>
              <p:cNvSpPr>
                <a:spLocks/>
              </p:cNvSpPr>
              <p:nvPr/>
            </p:nvSpPr>
            <p:spPr bwMode="auto">
              <a:xfrm>
                <a:off x="8435888" y="4116277"/>
                <a:ext cx="55844" cy="56494"/>
              </a:xfrm>
              <a:custGeom>
                <a:avLst/>
                <a:gdLst>
                  <a:gd name="T0" fmla="*/ 0 w 21"/>
                  <a:gd name="T1" fmla="*/ 0 h 49"/>
                  <a:gd name="T2" fmla="*/ 2 w 21"/>
                  <a:gd name="T3" fmla="*/ 4 h 49"/>
                  <a:gd name="T4" fmla="*/ 6 w 21"/>
                  <a:gd name="T5" fmla="*/ 6 h 49"/>
                  <a:gd name="T6" fmla="*/ 4 w 21"/>
                  <a:gd name="T7" fmla="*/ 8 h 49"/>
                  <a:gd name="T8" fmla="*/ 4 w 21"/>
                  <a:gd name="T9" fmla="*/ 11 h 49"/>
                  <a:gd name="T10" fmla="*/ 2 w 21"/>
                  <a:gd name="T11" fmla="*/ 13 h 49"/>
                  <a:gd name="T12" fmla="*/ 0 w 21"/>
                  <a:gd name="T13" fmla="*/ 17 h 49"/>
                  <a:gd name="T14" fmla="*/ 4 w 21"/>
                  <a:gd name="T15" fmla="*/ 19 h 49"/>
                  <a:gd name="T16" fmla="*/ 6 w 21"/>
                  <a:gd name="T17" fmla="*/ 21 h 49"/>
                  <a:gd name="T18" fmla="*/ 7 w 21"/>
                  <a:gd name="T19" fmla="*/ 23 h 49"/>
                  <a:gd name="T20" fmla="*/ 9 w 21"/>
                  <a:gd name="T21" fmla="*/ 25 h 49"/>
                  <a:gd name="T22" fmla="*/ 11 w 21"/>
                  <a:gd name="T23" fmla="*/ 27 h 49"/>
                  <a:gd name="T24" fmla="*/ 11 w 21"/>
                  <a:gd name="T25" fmla="*/ 38 h 49"/>
                  <a:gd name="T26" fmla="*/ 13 w 21"/>
                  <a:gd name="T27" fmla="*/ 42 h 49"/>
                  <a:gd name="T28" fmla="*/ 15 w 21"/>
                  <a:gd name="T29" fmla="*/ 44 h 49"/>
                  <a:gd name="T30" fmla="*/ 15 w 21"/>
                  <a:gd name="T31" fmla="*/ 45 h 49"/>
                  <a:gd name="T32" fmla="*/ 19 w 21"/>
                  <a:gd name="T33" fmla="*/ 47 h 49"/>
                  <a:gd name="T34" fmla="*/ 21 w 21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49">
                    <a:moveTo>
                      <a:pt x="0" y="0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1" y="4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3" name="Freeform 126"/>
              <p:cNvSpPr>
                <a:spLocks/>
              </p:cNvSpPr>
              <p:nvPr/>
            </p:nvSpPr>
            <p:spPr bwMode="auto">
              <a:xfrm>
                <a:off x="8606081" y="2949498"/>
                <a:ext cx="117008" cy="357413"/>
              </a:xfrm>
              <a:custGeom>
                <a:avLst/>
                <a:gdLst>
                  <a:gd name="T0" fmla="*/ 4 w 44"/>
                  <a:gd name="T1" fmla="*/ 4 h 310"/>
                  <a:gd name="T2" fmla="*/ 6 w 44"/>
                  <a:gd name="T3" fmla="*/ 12 h 310"/>
                  <a:gd name="T4" fmla="*/ 4 w 44"/>
                  <a:gd name="T5" fmla="*/ 21 h 310"/>
                  <a:gd name="T6" fmla="*/ 11 w 44"/>
                  <a:gd name="T7" fmla="*/ 27 h 310"/>
                  <a:gd name="T8" fmla="*/ 10 w 44"/>
                  <a:gd name="T9" fmla="*/ 34 h 310"/>
                  <a:gd name="T10" fmla="*/ 10 w 44"/>
                  <a:gd name="T11" fmla="*/ 40 h 310"/>
                  <a:gd name="T12" fmla="*/ 13 w 44"/>
                  <a:gd name="T13" fmla="*/ 48 h 310"/>
                  <a:gd name="T14" fmla="*/ 6 w 44"/>
                  <a:gd name="T15" fmla="*/ 53 h 310"/>
                  <a:gd name="T16" fmla="*/ 2 w 44"/>
                  <a:gd name="T17" fmla="*/ 61 h 310"/>
                  <a:gd name="T18" fmla="*/ 10 w 44"/>
                  <a:gd name="T19" fmla="*/ 67 h 310"/>
                  <a:gd name="T20" fmla="*/ 10 w 44"/>
                  <a:gd name="T21" fmla="*/ 78 h 310"/>
                  <a:gd name="T22" fmla="*/ 15 w 44"/>
                  <a:gd name="T23" fmla="*/ 85 h 310"/>
                  <a:gd name="T24" fmla="*/ 19 w 44"/>
                  <a:gd name="T25" fmla="*/ 91 h 310"/>
                  <a:gd name="T26" fmla="*/ 19 w 44"/>
                  <a:gd name="T27" fmla="*/ 99 h 310"/>
                  <a:gd name="T28" fmla="*/ 19 w 44"/>
                  <a:gd name="T29" fmla="*/ 104 h 310"/>
                  <a:gd name="T30" fmla="*/ 23 w 44"/>
                  <a:gd name="T31" fmla="*/ 112 h 310"/>
                  <a:gd name="T32" fmla="*/ 25 w 44"/>
                  <a:gd name="T33" fmla="*/ 118 h 310"/>
                  <a:gd name="T34" fmla="*/ 25 w 44"/>
                  <a:gd name="T35" fmla="*/ 129 h 310"/>
                  <a:gd name="T36" fmla="*/ 23 w 44"/>
                  <a:gd name="T37" fmla="*/ 137 h 310"/>
                  <a:gd name="T38" fmla="*/ 27 w 44"/>
                  <a:gd name="T39" fmla="*/ 142 h 310"/>
                  <a:gd name="T40" fmla="*/ 30 w 44"/>
                  <a:gd name="T41" fmla="*/ 150 h 310"/>
                  <a:gd name="T42" fmla="*/ 27 w 44"/>
                  <a:gd name="T43" fmla="*/ 155 h 310"/>
                  <a:gd name="T44" fmla="*/ 25 w 44"/>
                  <a:gd name="T45" fmla="*/ 163 h 310"/>
                  <a:gd name="T46" fmla="*/ 28 w 44"/>
                  <a:gd name="T47" fmla="*/ 169 h 310"/>
                  <a:gd name="T48" fmla="*/ 32 w 44"/>
                  <a:gd name="T49" fmla="*/ 176 h 310"/>
                  <a:gd name="T50" fmla="*/ 40 w 44"/>
                  <a:gd name="T51" fmla="*/ 184 h 310"/>
                  <a:gd name="T52" fmla="*/ 42 w 44"/>
                  <a:gd name="T53" fmla="*/ 191 h 310"/>
                  <a:gd name="T54" fmla="*/ 42 w 44"/>
                  <a:gd name="T55" fmla="*/ 199 h 310"/>
                  <a:gd name="T56" fmla="*/ 38 w 44"/>
                  <a:gd name="T57" fmla="*/ 205 h 310"/>
                  <a:gd name="T58" fmla="*/ 36 w 44"/>
                  <a:gd name="T59" fmla="*/ 214 h 310"/>
                  <a:gd name="T60" fmla="*/ 32 w 44"/>
                  <a:gd name="T61" fmla="*/ 222 h 310"/>
                  <a:gd name="T62" fmla="*/ 32 w 44"/>
                  <a:gd name="T63" fmla="*/ 231 h 310"/>
                  <a:gd name="T64" fmla="*/ 27 w 44"/>
                  <a:gd name="T65" fmla="*/ 239 h 310"/>
                  <a:gd name="T66" fmla="*/ 27 w 44"/>
                  <a:gd name="T67" fmla="*/ 244 h 310"/>
                  <a:gd name="T68" fmla="*/ 28 w 44"/>
                  <a:gd name="T69" fmla="*/ 252 h 310"/>
                  <a:gd name="T70" fmla="*/ 27 w 44"/>
                  <a:gd name="T71" fmla="*/ 259 h 310"/>
                  <a:gd name="T72" fmla="*/ 21 w 44"/>
                  <a:gd name="T73" fmla="*/ 267 h 310"/>
                  <a:gd name="T74" fmla="*/ 15 w 44"/>
                  <a:gd name="T75" fmla="*/ 275 h 310"/>
                  <a:gd name="T76" fmla="*/ 11 w 44"/>
                  <a:gd name="T77" fmla="*/ 280 h 310"/>
                  <a:gd name="T78" fmla="*/ 11 w 44"/>
                  <a:gd name="T79" fmla="*/ 290 h 310"/>
                  <a:gd name="T80" fmla="*/ 10 w 44"/>
                  <a:gd name="T81" fmla="*/ 297 h 310"/>
                  <a:gd name="T82" fmla="*/ 4 w 44"/>
                  <a:gd name="T83" fmla="*/ 30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10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1" y="33"/>
                    </a:lnTo>
                    <a:lnTo>
                      <a:pt x="10" y="34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0" y="40"/>
                    </a:lnTo>
                    <a:lnTo>
                      <a:pt x="11" y="42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10" y="51"/>
                    </a:lnTo>
                    <a:lnTo>
                      <a:pt x="6" y="53"/>
                    </a:lnTo>
                    <a:lnTo>
                      <a:pt x="2" y="55"/>
                    </a:lnTo>
                    <a:lnTo>
                      <a:pt x="4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6" y="65"/>
                    </a:lnTo>
                    <a:lnTo>
                      <a:pt x="10" y="67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13" y="80"/>
                    </a:lnTo>
                    <a:lnTo>
                      <a:pt x="15" y="84"/>
                    </a:lnTo>
                    <a:lnTo>
                      <a:pt x="15" y="85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19" y="91"/>
                    </a:lnTo>
                    <a:lnTo>
                      <a:pt x="17" y="93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5" y="101"/>
                    </a:lnTo>
                    <a:lnTo>
                      <a:pt x="17" y="102"/>
                    </a:lnTo>
                    <a:lnTo>
                      <a:pt x="19" y="104"/>
                    </a:lnTo>
                    <a:lnTo>
                      <a:pt x="19" y="108"/>
                    </a:lnTo>
                    <a:lnTo>
                      <a:pt x="21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3" y="121"/>
                    </a:lnTo>
                    <a:lnTo>
                      <a:pt x="23" y="127"/>
                    </a:lnTo>
                    <a:lnTo>
                      <a:pt x="25" y="129"/>
                    </a:lnTo>
                    <a:lnTo>
                      <a:pt x="21" y="131"/>
                    </a:lnTo>
                    <a:lnTo>
                      <a:pt x="23" y="135"/>
                    </a:lnTo>
                    <a:lnTo>
                      <a:pt x="23" y="137"/>
                    </a:lnTo>
                    <a:lnTo>
                      <a:pt x="21" y="138"/>
                    </a:lnTo>
                    <a:lnTo>
                      <a:pt x="21" y="140"/>
                    </a:lnTo>
                    <a:lnTo>
                      <a:pt x="27" y="142"/>
                    </a:lnTo>
                    <a:lnTo>
                      <a:pt x="28" y="146"/>
                    </a:lnTo>
                    <a:lnTo>
                      <a:pt x="28" y="148"/>
                    </a:lnTo>
                    <a:lnTo>
                      <a:pt x="30" y="150"/>
                    </a:lnTo>
                    <a:lnTo>
                      <a:pt x="30" y="152"/>
                    </a:lnTo>
                    <a:lnTo>
                      <a:pt x="28" y="154"/>
                    </a:lnTo>
                    <a:lnTo>
                      <a:pt x="27" y="155"/>
                    </a:lnTo>
                    <a:lnTo>
                      <a:pt x="27" y="159"/>
                    </a:lnTo>
                    <a:lnTo>
                      <a:pt x="25" y="161"/>
                    </a:lnTo>
                    <a:lnTo>
                      <a:pt x="25" y="163"/>
                    </a:lnTo>
                    <a:lnTo>
                      <a:pt x="27" y="165"/>
                    </a:lnTo>
                    <a:lnTo>
                      <a:pt x="27" y="167"/>
                    </a:lnTo>
                    <a:lnTo>
                      <a:pt x="28" y="169"/>
                    </a:lnTo>
                    <a:lnTo>
                      <a:pt x="28" y="172"/>
                    </a:lnTo>
                    <a:lnTo>
                      <a:pt x="30" y="174"/>
                    </a:lnTo>
                    <a:lnTo>
                      <a:pt x="32" y="176"/>
                    </a:lnTo>
                    <a:lnTo>
                      <a:pt x="36" y="178"/>
                    </a:lnTo>
                    <a:lnTo>
                      <a:pt x="36" y="180"/>
                    </a:lnTo>
                    <a:lnTo>
                      <a:pt x="40" y="184"/>
                    </a:lnTo>
                    <a:lnTo>
                      <a:pt x="40" y="188"/>
                    </a:lnTo>
                    <a:lnTo>
                      <a:pt x="42" y="189"/>
                    </a:lnTo>
                    <a:lnTo>
                      <a:pt x="42" y="191"/>
                    </a:lnTo>
                    <a:lnTo>
                      <a:pt x="44" y="193"/>
                    </a:lnTo>
                    <a:lnTo>
                      <a:pt x="44" y="197"/>
                    </a:lnTo>
                    <a:lnTo>
                      <a:pt x="42" y="199"/>
                    </a:lnTo>
                    <a:lnTo>
                      <a:pt x="40" y="201"/>
                    </a:lnTo>
                    <a:lnTo>
                      <a:pt x="40" y="203"/>
                    </a:lnTo>
                    <a:lnTo>
                      <a:pt x="38" y="205"/>
                    </a:lnTo>
                    <a:lnTo>
                      <a:pt x="38" y="210"/>
                    </a:lnTo>
                    <a:lnTo>
                      <a:pt x="36" y="212"/>
                    </a:lnTo>
                    <a:lnTo>
                      <a:pt x="36" y="214"/>
                    </a:lnTo>
                    <a:lnTo>
                      <a:pt x="32" y="216"/>
                    </a:lnTo>
                    <a:lnTo>
                      <a:pt x="30" y="218"/>
                    </a:lnTo>
                    <a:lnTo>
                      <a:pt x="32" y="222"/>
                    </a:lnTo>
                    <a:lnTo>
                      <a:pt x="32" y="227"/>
                    </a:lnTo>
                    <a:lnTo>
                      <a:pt x="36" y="229"/>
                    </a:lnTo>
                    <a:lnTo>
                      <a:pt x="32" y="231"/>
                    </a:lnTo>
                    <a:lnTo>
                      <a:pt x="30" y="235"/>
                    </a:lnTo>
                    <a:lnTo>
                      <a:pt x="28" y="237"/>
                    </a:lnTo>
                    <a:lnTo>
                      <a:pt x="27" y="239"/>
                    </a:lnTo>
                    <a:lnTo>
                      <a:pt x="25" y="241"/>
                    </a:lnTo>
                    <a:lnTo>
                      <a:pt x="25" y="242"/>
                    </a:lnTo>
                    <a:lnTo>
                      <a:pt x="27" y="244"/>
                    </a:lnTo>
                    <a:lnTo>
                      <a:pt x="25" y="248"/>
                    </a:lnTo>
                    <a:lnTo>
                      <a:pt x="28" y="250"/>
                    </a:lnTo>
                    <a:lnTo>
                      <a:pt x="28" y="252"/>
                    </a:lnTo>
                    <a:lnTo>
                      <a:pt x="27" y="254"/>
                    </a:lnTo>
                    <a:lnTo>
                      <a:pt x="25" y="256"/>
                    </a:lnTo>
                    <a:lnTo>
                      <a:pt x="27" y="259"/>
                    </a:lnTo>
                    <a:lnTo>
                      <a:pt x="23" y="261"/>
                    </a:lnTo>
                    <a:lnTo>
                      <a:pt x="21" y="263"/>
                    </a:lnTo>
                    <a:lnTo>
                      <a:pt x="21" y="267"/>
                    </a:lnTo>
                    <a:lnTo>
                      <a:pt x="19" y="269"/>
                    </a:lnTo>
                    <a:lnTo>
                      <a:pt x="17" y="273"/>
                    </a:lnTo>
                    <a:lnTo>
                      <a:pt x="15" y="275"/>
                    </a:lnTo>
                    <a:lnTo>
                      <a:pt x="13" y="276"/>
                    </a:lnTo>
                    <a:lnTo>
                      <a:pt x="13" y="278"/>
                    </a:lnTo>
                    <a:lnTo>
                      <a:pt x="11" y="280"/>
                    </a:lnTo>
                    <a:lnTo>
                      <a:pt x="13" y="282"/>
                    </a:lnTo>
                    <a:lnTo>
                      <a:pt x="13" y="288"/>
                    </a:lnTo>
                    <a:lnTo>
                      <a:pt x="11" y="290"/>
                    </a:lnTo>
                    <a:lnTo>
                      <a:pt x="13" y="292"/>
                    </a:lnTo>
                    <a:lnTo>
                      <a:pt x="11" y="293"/>
                    </a:lnTo>
                    <a:lnTo>
                      <a:pt x="10" y="297"/>
                    </a:lnTo>
                    <a:lnTo>
                      <a:pt x="8" y="299"/>
                    </a:lnTo>
                    <a:lnTo>
                      <a:pt x="8" y="301"/>
                    </a:lnTo>
                    <a:lnTo>
                      <a:pt x="4" y="303"/>
                    </a:lnTo>
                    <a:lnTo>
                      <a:pt x="4" y="307"/>
                    </a:lnTo>
                    <a:lnTo>
                      <a:pt x="2" y="31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4" name="Freeform 127"/>
              <p:cNvSpPr>
                <a:spLocks/>
              </p:cNvSpPr>
              <p:nvPr/>
            </p:nvSpPr>
            <p:spPr bwMode="auto">
              <a:xfrm>
                <a:off x="8595444" y="3306910"/>
                <a:ext cx="111689" cy="359719"/>
              </a:xfrm>
              <a:custGeom>
                <a:avLst/>
                <a:gdLst>
                  <a:gd name="T0" fmla="*/ 10 w 42"/>
                  <a:gd name="T1" fmla="*/ 4 h 312"/>
                  <a:gd name="T2" fmla="*/ 10 w 42"/>
                  <a:gd name="T3" fmla="*/ 10 h 312"/>
                  <a:gd name="T4" fmla="*/ 6 w 42"/>
                  <a:gd name="T5" fmla="*/ 18 h 312"/>
                  <a:gd name="T6" fmla="*/ 14 w 42"/>
                  <a:gd name="T7" fmla="*/ 27 h 312"/>
                  <a:gd name="T8" fmla="*/ 8 w 42"/>
                  <a:gd name="T9" fmla="*/ 33 h 312"/>
                  <a:gd name="T10" fmla="*/ 10 w 42"/>
                  <a:gd name="T11" fmla="*/ 40 h 312"/>
                  <a:gd name="T12" fmla="*/ 8 w 42"/>
                  <a:gd name="T13" fmla="*/ 46 h 312"/>
                  <a:gd name="T14" fmla="*/ 12 w 42"/>
                  <a:gd name="T15" fmla="*/ 53 h 312"/>
                  <a:gd name="T16" fmla="*/ 15 w 42"/>
                  <a:gd name="T17" fmla="*/ 59 h 312"/>
                  <a:gd name="T18" fmla="*/ 23 w 42"/>
                  <a:gd name="T19" fmla="*/ 67 h 312"/>
                  <a:gd name="T20" fmla="*/ 27 w 42"/>
                  <a:gd name="T21" fmla="*/ 72 h 312"/>
                  <a:gd name="T22" fmla="*/ 23 w 42"/>
                  <a:gd name="T23" fmla="*/ 80 h 312"/>
                  <a:gd name="T24" fmla="*/ 25 w 42"/>
                  <a:gd name="T25" fmla="*/ 86 h 312"/>
                  <a:gd name="T26" fmla="*/ 32 w 42"/>
                  <a:gd name="T27" fmla="*/ 93 h 312"/>
                  <a:gd name="T28" fmla="*/ 27 w 42"/>
                  <a:gd name="T29" fmla="*/ 101 h 312"/>
                  <a:gd name="T30" fmla="*/ 32 w 42"/>
                  <a:gd name="T31" fmla="*/ 106 h 312"/>
                  <a:gd name="T32" fmla="*/ 40 w 42"/>
                  <a:gd name="T33" fmla="*/ 114 h 312"/>
                  <a:gd name="T34" fmla="*/ 40 w 42"/>
                  <a:gd name="T35" fmla="*/ 120 h 312"/>
                  <a:gd name="T36" fmla="*/ 40 w 42"/>
                  <a:gd name="T37" fmla="*/ 127 h 312"/>
                  <a:gd name="T38" fmla="*/ 42 w 42"/>
                  <a:gd name="T39" fmla="*/ 133 h 312"/>
                  <a:gd name="T40" fmla="*/ 36 w 42"/>
                  <a:gd name="T41" fmla="*/ 140 h 312"/>
                  <a:gd name="T42" fmla="*/ 32 w 42"/>
                  <a:gd name="T43" fmla="*/ 146 h 312"/>
                  <a:gd name="T44" fmla="*/ 40 w 42"/>
                  <a:gd name="T45" fmla="*/ 154 h 312"/>
                  <a:gd name="T46" fmla="*/ 36 w 42"/>
                  <a:gd name="T47" fmla="*/ 159 h 312"/>
                  <a:gd name="T48" fmla="*/ 42 w 42"/>
                  <a:gd name="T49" fmla="*/ 167 h 312"/>
                  <a:gd name="T50" fmla="*/ 36 w 42"/>
                  <a:gd name="T51" fmla="*/ 173 h 312"/>
                  <a:gd name="T52" fmla="*/ 36 w 42"/>
                  <a:gd name="T53" fmla="*/ 180 h 312"/>
                  <a:gd name="T54" fmla="*/ 32 w 42"/>
                  <a:gd name="T55" fmla="*/ 186 h 312"/>
                  <a:gd name="T56" fmla="*/ 32 w 42"/>
                  <a:gd name="T57" fmla="*/ 197 h 312"/>
                  <a:gd name="T58" fmla="*/ 29 w 42"/>
                  <a:gd name="T59" fmla="*/ 205 h 312"/>
                  <a:gd name="T60" fmla="*/ 29 w 42"/>
                  <a:gd name="T61" fmla="*/ 210 h 312"/>
                  <a:gd name="T62" fmla="*/ 23 w 42"/>
                  <a:gd name="T63" fmla="*/ 218 h 312"/>
                  <a:gd name="T64" fmla="*/ 25 w 42"/>
                  <a:gd name="T65" fmla="*/ 224 h 312"/>
                  <a:gd name="T66" fmla="*/ 21 w 42"/>
                  <a:gd name="T67" fmla="*/ 241 h 312"/>
                  <a:gd name="T68" fmla="*/ 21 w 42"/>
                  <a:gd name="T69" fmla="*/ 246 h 312"/>
                  <a:gd name="T70" fmla="*/ 19 w 42"/>
                  <a:gd name="T71" fmla="*/ 256 h 312"/>
                  <a:gd name="T72" fmla="*/ 15 w 42"/>
                  <a:gd name="T73" fmla="*/ 261 h 312"/>
                  <a:gd name="T74" fmla="*/ 14 w 42"/>
                  <a:gd name="T75" fmla="*/ 269 h 312"/>
                  <a:gd name="T76" fmla="*/ 10 w 42"/>
                  <a:gd name="T77" fmla="*/ 280 h 312"/>
                  <a:gd name="T78" fmla="*/ 2 w 42"/>
                  <a:gd name="T79" fmla="*/ 286 h 312"/>
                  <a:gd name="T80" fmla="*/ 2 w 42"/>
                  <a:gd name="T81" fmla="*/ 294 h 312"/>
                  <a:gd name="T82" fmla="*/ 6 w 42"/>
                  <a:gd name="T83" fmla="*/ 30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312">
                    <a:moveTo>
                      <a:pt x="6" y="0"/>
                    </a:moveTo>
                    <a:lnTo>
                      <a:pt x="6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4" y="27"/>
                    </a:lnTo>
                    <a:lnTo>
                      <a:pt x="12" y="29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8" y="46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0" y="55"/>
                    </a:lnTo>
                    <a:lnTo>
                      <a:pt x="14" y="57"/>
                    </a:lnTo>
                    <a:lnTo>
                      <a:pt x="15" y="59"/>
                    </a:lnTo>
                    <a:lnTo>
                      <a:pt x="15" y="63"/>
                    </a:lnTo>
                    <a:lnTo>
                      <a:pt x="17" y="65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5" y="70"/>
                    </a:lnTo>
                    <a:lnTo>
                      <a:pt x="27" y="72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1" y="82"/>
                    </a:lnTo>
                    <a:lnTo>
                      <a:pt x="23" y="84"/>
                    </a:lnTo>
                    <a:lnTo>
                      <a:pt x="25" y="86"/>
                    </a:lnTo>
                    <a:lnTo>
                      <a:pt x="31" y="89"/>
                    </a:lnTo>
                    <a:lnTo>
                      <a:pt x="31" y="91"/>
                    </a:lnTo>
                    <a:lnTo>
                      <a:pt x="32" y="93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7" y="101"/>
                    </a:lnTo>
                    <a:lnTo>
                      <a:pt x="29" y="103"/>
                    </a:lnTo>
                    <a:lnTo>
                      <a:pt x="29" y="104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4"/>
                    </a:lnTo>
                    <a:lnTo>
                      <a:pt x="40" y="116"/>
                    </a:lnTo>
                    <a:lnTo>
                      <a:pt x="36" y="118"/>
                    </a:lnTo>
                    <a:lnTo>
                      <a:pt x="40" y="120"/>
                    </a:lnTo>
                    <a:lnTo>
                      <a:pt x="36" y="122"/>
                    </a:lnTo>
                    <a:lnTo>
                      <a:pt x="34" y="123"/>
                    </a:lnTo>
                    <a:lnTo>
                      <a:pt x="40" y="127"/>
                    </a:lnTo>
                    <a:lnTo>
                      <a:pt x="42" y="129"/>
                    </a:lnTo>
                    <a:lnTo>
                      <a:pt x="40" y="131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0" y="139"/>
                    </a:lnTo>
                    <a:lnTo>
                      <a:pt x="36" y="140"/>
                    </a:lnTo>
                    <a:lnTo>
                      <a:pt x="31" y="142"/>
                    </a:lnTo>
                    <a:lnTo>
                      <a:pt x="29" y="144"/>
                    </a:lnTo>
                    <a:lnTo>
                      <a:pt x="32" y="146"/>
                    </a:lnTo>
                    <a:lnTo>
                      <a:pt x="32" y="148"/>
                    </a:lnTo>
                    <a:lnTo>
                      <a:pt x="31" y="152"/>
                    </a:lnTo>
                    <a:lnTo>
                      <a:pt x="40" y="154"/>
                    </a:lnTo>
                    <a:lnTo>
                      <a:pt x="36" y="156"/>
                    </a:lnTo>
                    <a:lnTo>
                      <a:pt x="34" y="157"/>
                    </a:lnTo>
                    <a:lnTo>
                      <a:pt x="36" y="159"/>
                    </a:lnTo>
                    <a:lnTo>
                      <a:pt x="40" y="161"/>
                    </a:lnTo>
                    <a:lnTo>
                      <a:pt x="36" y="165"/>
                    </a:lnTo>
                    <a:lnTo>
                      <a:pt x="42" y="167"/>
                    </a:lnTo>
                    <a:lnTo>
                      <a:pt x="40" y="169"/>
                    </a:lnTo>
                    <a:lnTo>
                      <a:pt x="34" y="171"/>
                    </a:lnTo>
                    <a:lnTo>
                      <a:pt x="36" y="173"/>
                    </a:lnTo>
                    <a:lnTo>
                      <a:pt x="40" y="176"/>
                    </a:lnTo>
                    <a:lnTo>
                      <a:pt x="40" y="178"/>
                    </a:lnTo>
                    <a:lnTo>
                      <a:pt x="36" y="180"/>
                    </a:lnTo>
                    <a:lnTo>
                      <a:pt x="36" y="182"/>
                    </a:lnTo>
                    <a:lnTo>
                      <a:pt x="34" y="184"/>
                    </a:lnTo>
                    <a:lnTo>
                      <a:pt x="32" y="186"/>
                    </a:lnTo>
                    <a:lnTo>
                      <a:pt x="31" y="190"/>
                    </a:lnTo>
                    <a:lnTo>
                      <a:pt x="32" y="191"/>
                    </a:lnTo>
                    <a:lnTo>
                      <a:pt x="32" y="197"/>
                    </a:lnTo>
                    <a:lnTo>
                      <a:pt x="31" y="199"/>
                    </a:lnTo>
                    <a:lnTo>
                      <a:pt x="31" y="203"/>
                    </a:lnTo>
                    <a:lnTo>
                      <a:pt x="29" y="205"/>
                    </a:lnTo>
                    <a:lnTo>
                      <a:pt x="29" y="207"/>
                    </a:lnTo>
                    <a:lnTo>
                      <a:pt x="27" y="208"/>
                    </a:lnTo>
                    <a:lnTo>
                      <a:pt x="29" y="210"/>
                    </a:lnTo>
                    <a:lnTo>
                      <a:pt x="25" y="214"/>
                    </a:lnTo>
                    <a:lnTo>
                      <a:pt x="25" y="216"/>
                    </a:lnTo>
                    <a:lnTo>
                      <a:pt x="23" y="218"/>
                    </a:lnTo>
                    <a:lnTo>
                      <a:pt x="25" y="220"/>
                    </a:lnTo>
                    <a:lnTo>
                      <a:pt x="23" y="222"/>
                    </a:lnTo>
                    <a:lnTo>
                      <a:pt x="25" y="224"/>
                    </a:lnTo>
                    <a:lnTo>
                      <a:pt x="25" y="229"/>
                    </a:lnTo>
                    <a:lnTo>
                      <a:pt x="21" y="231"/>
                    </a:lnTo>
                    <a:lnTo>
                      <a:pt x="21" y="241"/>
                    </a:lnTo>
                    <a:lnTo>
                      <a:pt x="23" y="243"/>
                    </a:lnTo>
                    <a:lnTo>
                      <a:pt x="23" y="244"/>
                    </a:lnTo>
                    <a:lnTo>
                      <a:pt x="21" y="246"/>
                    </a:lnTo>
                    <a:lnTo>
                      <a:pt x="21" y="252"/>
                    </a:lnTo>
                    <a:lnTo>
                      <a:pt x="17" y="254"/>
                    </a:lnTo>
                    <a:lnTo>
                      <a:pt x="19" y="256"/>
                    </a:lnTo>
                    <a:lnTo>
                      <a:pt x="19" y="258"/>
                    </a:lnTo>
                    <a:lnTo>
                      <a:pt x="17" y="260"/>
                    </a:lnTo>
                    <a:lnTo>
                      <a:pt x="15" y="261"/>
                    </a:lnTo>
                    <a:lnTo>
                      <a:pt x="17" y="265"/>
                    </a:lnTo>
                    <a:lnTo>
                      <a:pt x="14" y="267"/>
                    </a:lnTo>
                    <a:lnTo>
                      <a:pt x="14" y="269"/>
                    </a:lnTo>
                    <a:lnTo>
                      <a:pt x="12" y="271"/>
                    </a:lnTo>
                    <a:lnTo>
                      <a:pt x="12" y="278"/>
                    </a:lnTo>
                    <a:lnTo>
                      <a:pt x="10" y="280"/>
                    </a:lnTo>
                    <a:lnTo>
                      <a:pt x="10" y="282"/>
                    </a:lnTo>
                    <a:lnTo>
                      <a:pt x="6" y="284"/>
                    </a:lnTo>
                    <a:lnTo>
                      <a:pt x="2" y="286"/>
                    </a:lnTo>
                    <a:lnTo>
                      <a:pt x="0" y="290"/>
                    </a:lnTo>
                    <a:lnTo>
                      <a:pt x="2" y="292"/>
                    </a:lnTo>
                    <a:lnTo>
                      <a:pt x="2" y="294"/>
                    </a:lnTo>
                    <a:lnTo>
                      <a:pt x="4" y="295"/>
                    </a:lnTo>
                    <a:lnTo>
                      <a:pt x="6" y="297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6" y="31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5" name="Freeform 128"/>
              <p:cNvSpPr>
                <a:spLocks/>
              </p:cNvSpPr>
              <p:nvPr/>
            </p:nvSpPr>
            <p:spPr bwMode="auto">
              <a:xfrm>
                <a:off x="8595444" y="3666629"/>
                <a:ext cx="111689" cy="373554"/>
              </a:xfrm>
              <a:custGeom>
                <a:avLst/>
                <a:gdLst>
                  <a:gd name="T0" fmla="*/ 10 w 42"/>
                  <a:gd name="T1" fmla="*/ 6 h 324"/>
                  <a:gd name="T2" fmla="*/ 10 w 42"/>
                  <a:gd name="T3" fmla="*/ 16 h 324"/>
                  <a:gd name="T4" fmla="*/ 14 w 42"/>
                  <a:gd name="T5" fmla="*/ 21 h 324"/>
                  <a:gd name="T6" fmla="*/ 21 w 42"/>
                  <a:gd name="T7" fmla="*/ 29 h 324"/>
                  <a:gd name="T8" fmla="*/ 23 w 42"/>
                  <a:gd name="T9" fmla="*/ 35 h 324"/>
                  <a:gd name="T10" fmla="*/ 23 w 42"/>
                  <a:gd name="T11" fmla="*/ 42 h 324"/>
                  <a:gd name="T12" fmla="*/ 27 w 42"/>
                  <a:gd name="T13" fmla="*/ 48 h 324"/>
                  <a:gd name="T14" fmla="*/ 29 w 42"/>
                  <a:gd name="T15" fmla="*/ 55 h 324"/>
                  <a:gd name="T16" fmla="*/ 32 w 42"/>
                  <a:gd name="T17" fmla="*/ 67 h 324"/>
                  <a:gd name="T18" fmla="*/ 36 w 42"/>
                  <a:gd name="T19" fmla="*/ 74 h 324"/>
                  <a:gd name="T20" fmla="*/ 40 w 42"/>
                  <a:gd name="T21" fmla="*/ 82 h 324"/>
                  <a:gd name="T22" fmla="*/ 42 w 42"/>
                  <a:gd name="T23" fmla="*/ 91 h 324"/>
                  <a:gd name="T24" fmla="*/ 40 w 42"/>
                  <a:gd name="T25" fmla="*/ 97 h 324"/>
                  <a:gd name="T26" fmla="*/ 40 w 42"/>
                  <a:gd name="T27" fmla="*/ 106 h 324"/>
                  <a:gd name="T28" fmla="*/ 42 w 42"/>
                  <a:gd name="T29" fmla="*/ 114 h 324"/>
                  <a:gd name="T30" fmla="*/ 36 w 42"/>
                  <a:gd name="T31" fmla="*/ 122 h 324"/>
                  <a:gd name="T32" fmla="*/ 40 w 42"/>
                  <a:gd name="T33" fmla="*/ 131 h 324"/>
                  <a:gd name="T34" fmla="*/ 32 w 42"/>
                  <a:gd name="T35" fmla="*/ 137 h 324"/>
                  <a:gd name="T36" fmla="*/ 36 w 42"/>
                  <a:gd name="T37" fmla="*/ 144 h 324"/>
                  <a:gd name="T38" fmla="*/ 42 w 42"/>
                  <a:gd name="T39" fmla="*/ 152 h 324"/>
                  <a:gd name="T40" fmla="*/ 32 w 42"/>
                  <a:gd name="T41" fmla="*/ 159 h 324"/>
                  <a:gd name="T42" fmla="*/ 29 w 42"/>
                  <a:gd name="T43" fmla="*/ 167 h 324"/>
                  <a:gd name="T44" fmla="*/ 25 w 42"/>
                  <a:gd name="T45" fmla="*/ 173 h 324"/>
                  <a:gd name="T46" fmla="*/ 19 w 42"/>
                  <a:gd name="T47" fmla="*/ 180 h 324"/>
                  <a:gd name="T48" fmla="*/ 17 w 42"/>
                  <a:gd name="T49" fmla="*/ 186 h 324"/>
                  <a:gd name="T50" fmla="*/ 14 w 42"/>
                  <a:gd name="T51" fmla="*/ 193 h 324"/>
                  <a:gd name="T52" fmla="*/ 6 w 42"/>
                  <a:gd name="T53" fmla="*/ 199 h 324"/>
                  <a:gd name="T54" fmla="*/ 8 w 42"/>
                  <a:gd name="T55" fmla="*/ 207 h 324"/>
                  <a:gd name="T56" fmla="*/ 8 w 42"/>
                  <a:gd name="T57" fmla="*/ 218 h 324"/>
                  <a:gd name="T58" fmla="*/ 4 w 42"/>
                  <a:gd name="T59" fmla="*/ 226 h 324"/>
                  <a:gd name="T60" fmla="*/ 2 w 42"/>
                  <a:gd name="T61" fmla="*/ 235 h 324"/>
                  <a:gd name="T62" fmla="*/ 8 w 42"/>
                  <a:gd name="T63" fmla="*/ 243 h 324"/>
                  <a:gd name="T64" fmla="*/ 4 w 42"/>
                  <a:gd name="T65" fmla="*/ 252 h 324"/>
                  <a:gd name="T66" fmla="*/ 10 w 42"/>
                  <a:gd name="T67" fmla="*/ 260 h 324"/>
                  <a:gd name="T68" fmla="*/ 12 w 42"/>
                  <a:gd name="T69" fmla="*/ 265 h 324"/>
                  <a:gd name="T70" fmla="*/ 15 w 42"/>
                  <a:gd name="T71" fmla="*/ 273 h 324"/>
                  <a:gd name="T72" fmla="*/ 19 w 42"/>
                  <a:gd name="T73" fmla="*/ 280 h 324"/>
                  <a:gd name="T74" fmla="*/ 23 w 42"/>
                  <a:gd name="T75" fmla="*/ 286 h 324"/>
                  <a:gd name="T76" fmla="*/ 23 w 42"/>
                  <a:gd name="T77" fmla="*/ 294 h 324"/>
                  <a:gd name="T78" fmla="*/ 32 w 42"/>
                  <a:gd name="T79" fmla="*/ 299 h 324"/>
                  <a:gd name="T80" fmla="*/ 27 w 42"/>
                  <a:gd name="T81" fmla="*/ 309 h 324"/>
                  <a:gd name="T82" fmla="*/ 29 w 42"/>
                  <a:gd name="T83" fmla="*/ 32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324">
                    <a:moveTo>
                      <a:pt x="6" y="0"/>
                    </a:moveTo>
                    <a:lnTo>
                      <a:pt x="8" y="4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5" y="23"/>
                    </a:lnTo>
                    <a:lnTo>
                      <a:pt x="19" y="25"/>
                    </a:lnTo>
                    <a:lnTo>
                      <a:pt x="21" y="29"/>
                    </a:lnTo>
                    <a:lnTo>
                      <a:pt x="23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1" y="36"/>
                    </a:lnTo>
                    <a:lnTo>
                      <a:pt x="23" y="38"/>
                    </a:lnTo>
                    <a:lnTo>
                      <a:pt x="23" y="42"/>
                    </a:lnTo>
                    <a:lnTo>
                      <a:pt x="21" y="44"/>
                    </a:lnTo>
                    <a:lnTo>
                      <a:pt x="23" y="46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31" y="57"/>
                    </a:lnTo>
                    <a:lnTo>
                      <a:pt x="31" y="63"/>
                    </a:lnTo>
                    <a:lnTo>
                      <a:pt x="32" y="67"/>
                    </a:lnTo>
                    <a:lnTo>
                      <a:pt x="32" y="70"/>
                    </a:lnTo>
                    <a:lnTo>
                      <a:pt x="36" y="72"/>
                    </a:lnTo>
                    <a:lnTo>
                      <a:pt x="36" y="74"/>
                    </a:lnTo>
                    <a:lnTo>
                      <a:pt x="34" y="76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0" y="86"/>
                    </a:lnTo>
                    <a:lnTo>
                      <a:pt x="42" y="87"/>
                    </a:lnTo>
                    <a:lnTo>
                      <a:pt x="42" y="91"/>
                    </a:lnTo>
                    <a:lnTo>
                      <a:pt x="40" y="93"/>
                    </a:lnTo>
                    <a:lnTo>
                      <a:pt x="36" y="95"/>
                    </a:lnTo>
                    <a:lnTo>
                      <a:pt x="40" y="97"/>
                    </a:lnTo>
                    <a:lnTo>
                      <a:pt x="36" y="99"/>
                    </a:lnTo>
                    <a:lnTo>
                      <a:pt x="36" y="104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0" y="118"/>
                    </a:lnTo>
                    <a:lnTo>
                      <a:pt x="34" y="120"/>
                    </a:lnTo>
                    <a:lnTo>
                      <a:pt x="36" y="122"/>
                    </a:lnTo>
                    <a:lnTo>
                      <a:pt x="36" y="125"/>
                    </a:lnTo>
                    <a:lnTo>
                      <a:pt x="40" y="129"/>
                    </a:lnTo>
                    <a:lnTo>
                      <a:pt x="40" y="131"/>
                    </a:lnTo>
                    <a:lnTo>
                      <a:pt x="34" y="133"/>
                    </a:lnTo>
                    <a:lnTo>
                      <a:pt x="32" y="135"/>
                    </a:lnTo>
                    <a:lnTo>
                      <a:pt x="32" y="137"/>
                    </a:lnTo>
                    <a:lnTo>
                      <a:pt x="31" y="139"/>
                    </a:lnTo>
                    <a:lnTo>
                      <a:pt x="34" y="142"/>
                    </a:lnTo>
                    <a:lnTo>
                      <a:pt x="36" y="144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2" y="152"/>
                    </a:lnTo>
                    <a:lnTo>
                      <a:pt x="40" y="156"/>
                    </a:lnTo>
                    <a:lnTo>
                      <a:pt x="34" y="157"/>
                    </a:lnTo>
                    <a:lnTo>
                      <a:pt x="32" y="159"/>
                    </a:lnTo>
                    <a:lnTo>
                      <a:pt x="32" y="161"/>
                    </a:lnTo>
                    <a:lnTo>
                      <a:pt x="31" y="163"/>
                    </a:lnTo>
                    <a:lnTo>
                      <a:pt x="29" y="167"/>
                    </a:lnTo>
                    <a:lnTo>
                      <a:pt x="31" y="169"/>
                    </a:lnTo>
                    <a:lnTo>
                      <a:pt x="29" y="171"/>
                    </a:lnTo>
                    <a:lnTo>
                      <a:pt x="25" y="173"/>
                    </a:lnTo>
                    <a:lnTo>
                      <a:pt x="25" y="174"/>
                    </a:lnTo>
                    <a:lnTo>
                      <a:pt x="23" y="176"/>
                    </a:lnTo>
                    <a:lnTo>
                      <a:pt x="19" y="180"/>
                    </a:lnTo>
                    <a:lnTo>
                      <a:pt x="17" y="182"/>
                    </a:lnTo>
                    <a:lnTo>
                      <a:pt x="19" y="184"/>
                    </a:lnTo>
                    <a:lnTo>
                      <a:pt x="17" y="186"/>
                    </a:lnTo>
                    <a:lnTo>
                      <a:pt x="17" y="188"/>
                    </a:lnTo>
                    <a:lnTo>
                      <a:pt x="15" y="190"/>
                    </a:lnTo>
                    <a:lnTo>
                      <a:pt x="14" y="193"/>
                    </a:lnTo>
                    <a:lnTo>
                      <a:pt x="10" y="195"/>
                    </a:lnTo>
                    <a:lnTo>
                      <a:pt x="8" y="197"/>
                    </a:lnTo>
                    <a:lnTo>
                      <a:pt x="6" y="199"/>
                    </a:lnTo>
                    <a:lnTo>
                      <a:pt x="6" y="201"/>
                    </a:lnTo>
                    <a:lnTo>
                      <a:pt x="8" y="205"/>
                    </a:lnTo>
                    <a:lnTo>
                      <a:pt x="8" y="207"/>
                    </a:lnTo>
                    <a:lnTo>
                      <a:pt x="6" y="208"/>
                    </a:lnTo>
                    <a:lnTo>
                      <a:pt x="6" y="214"/>
                    </a:lnTo>
                    <a:lnTo>
                      <a:pt x="8" y="218"/>
                    </a:lnTo>
                    <a:lnTo>
                      <a:pt x="8" y="222"/>
                    </a:lnTo>
                    <a:lnTo>
                      <a:pt x="6" y="224"/>
                    </a:lnTo>
                    <a:lnTo>
                      <a:pt x="4" y="226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2" y="235"/>
                    </a:lnTo>
                    <a:lnTo>
                      <a:pt x="2" y="237"/>
                    </a:lnTo>
                    <a:lnTo>
                      <a:pt x="6" y="239"/>
                    </a:lnTo>
                    <a:lnTo>
                      <a:pt x="8" y="243"/>
                    </a:lnTo>
                    <a:lnTo>
                      <a:pt x="8" y="248"/>
                    </a:lnTo>
                    <a:lnTo>
                      <a:pt x="6" y="250"/>
                    </a:lnTo>
                    <a:lnTo>
                      <a:pt x="4" y="252"/>
                    </a:lnTo>
                    <a:lnTo>
                      <a:pt x="6" y="256"/>
                    </a:lnTo>
                    <a:lnTo>
                      <a:pt x="6" y="258"/>
                    </a:lnTo>
                    <a:lnTo>
                      <a:pt x="10" y="260"/>
                    </a:lnTo>
                    <a:lnTo>
                      <a:pt x="12" y="261"/>
                    </a:lnTo>
                    <a:lnTo>
                      <a:pt x="14" y="263"/>
                    </a:lnTo>
                    <a:lnTo>
                      <a:pt x="12" y="265"/>
                    </a:lnTo>
                    <a:lnTo>
                      <a:pt x="15" y="269"/>
                    </a:lnTo>
                    <a:lnTo>
                      <a:pt x="14" y="271"/>
                    </a:lnTo>
                    <a:lnTo>
                      <a:pt x="15" y="273"/>
                    </a:lnTo>
                    <a:lnTo>
                      <a:pt x="15" y="275"/>
                    </a:lnTo>
                    <a:lnTo>
                      <a:pt x="17" y="277"/>
                    </a:lnTo>
                    <a:lnTo>
                      <a:pt x="19" y="280"/>
                    </a:lnTo>
                    <a:lnTo>
                      <a:pt x="21" y="282"/>
                    </a:lnTo>
                    <a:lnTo>
                      <a:pt x="23" y="284"/>
                    </a:lnTo>
                    <a:lnTo>
                      <a:pt x="23" y="286"/>
                    </a:lnTo>
                    <a:lnTo>
                      <a:pt x="25" y="288"/>
                    </a:lnTo>
                    <a:lnTo>
                      <a:pt x="23" y="290"/>
                    </a:lnTo>
                    <a:lnTo>
                      <a:pt x="23" y="294"/>
                    </a:lnTo>
                    <a:lnTo>
                      <a:pt x="21" y="295"/>
                    </a:lnTo>
                    <a:lnTo>
                      <a:pt x="29" y="297"/>
                    </a:lnTo>
                    <a:lnTo>
                      <a:pt x="32" y="299"/>
                    </a:lnTo>
                    <a:lnTo>
                      <a:pt x="32" y="303"/>
                    </a:lnTo>
                    <a:lnTo>
                      <a:pt x="34" y="307"/>
                    </a:lnTo>
                    <a:lnTo>
                      <a:pt x="27" y="309"/>
                    </a:lnTo>
                    <a:lnTo>
                      <a:pt x="23" y="311"/>
                    </a:lnTo>
                    <a:lnTo>
                      <a:pt x="23" y="318"/>
                    </a:lnTo>
                    <a:lnTo>
                      <a:pt x="29" y="320"/>
                    </a:lnTo>
                    <a:lnTo>
                      <a:pt x="32" y="322"/>
                    </a:lnTo>
                    <a:lnTo>
                      <a:pt x="36" y="32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6" name="Freeform 129"/>
              <p:cNvSpPr>
                <a:spLocks/>
              </p:cNvSpPr>
              <p:nvPr/>
            </p:nvSpPr>
            <p:spPr bwMode="auto">
              <a:xfrm>
                <a:off x="8661926" y="4040183"/>
                <a:ext cx="66482" cy="132589"/>
              </a:xfrm>
              <a:custGeom>
                <a:avLst/>
                <a:gdLst>
                  <a:gd name="T0" fmla="*/ 11 w 25"/>
                  <a:gd name="T1" fmla="*/ 0 h 115"/>
                  <a:gd name="T2" fmla="*/ 15 w 25"/>
                  <a:gd name="T3" fmla="*/ 2 h 115"/>
                  <a:gd name="T4" fmla="*/ 15 w 25"/>
                  <a:gd name="T5" fmla="*/ 7 h 115"/>
                  <a:gd name="T6" fmla="*/ 11 w 25"/>
                  <a:gd name="T7" fmla="*/ 9 h 115"/>
                  <a:gd name="T8" fmla="*/ 9 w 25"/>
                  <a:gd name="T9" fmla="*/ 11 h 115"/>
                  <a:gd name="T10" fmla="*/ 9 w 25"/>
                  <a:gd name="T11" fmla="*/ 13 h 115"/>
                  <a:gd name="T12" fmla="*/ 11 w 25"/>
                  <a:gd name="T13" fmla="*/ 15 h 115"/>
                  <a:gd name="T14" fmla="*/ 11 w 25"/>
                  <a:gd name="T15" fmla="*/ 17 h 115"/>
                  <a:gd name="T16" fmla="*/ 15 w 25"/>
                  <a:gd name="T17" fmla="*/ 21 h 115"/>
                  <a:gd name="T18" fmla="*/ 17 w 25"/>
                  <a:gd name="T19" fmla="*/ 23 h 115"/>
                  <a:gd name="T20" fmla="*/ 19 w 25"/>
                  <a:gd name="T21" fmla="*/ 24 h 115"/>
                  <a:gd name="T22" fmla="*/ 19 w 25"/>
                  <a:gd name="T23" fmla="*/ 28 h 115"/>
                  <a:gd name="T24" fmla="*/ 21 w 25"/>
                  <a:gd name="T25" fmla="*/ 32 h 115"/>
                  <a:gd name="T26" fmla="*/ 23 w 25"/>
                  <a:gd name="T27" fmla="*/ 34 h 115"/>
                  <a:gd name="T28" fmla="*/ 25 w 25"/>
                  <a:gd name="T29" fmla="*/ 36 h 115"/>
                  <a:gd name="T30" fmla="*/ 25 w 25"/>
                  <a:gd name="T31" fmla="*/ 40 h 115"/>
                  <a:gd name="T32" fmla="*/ 23 w 25"/>
                  <a:gd name="T33" fmla="*/ 41 h 115"/>
                  <a:gd name="T34" fmla="*/ 23 w 25"/>
                  <a:gd name="T35" fmla="*/ 45 h 115"/>
                  <a:gd name="T36" fmla="*/ 21 w 25"/>
                  <a:gd name="T37" fmla="*/ 47 h 115"/>
                  <a:gd name="T38" fmla="*/ 19 w 25"/>
                  <a:gd name="T39" fmla="*/ 49 h 115"/>
                  <a:gd name="T40" fmla="*/ 19 w 25"/>
                  <a:gd name="T41" fmla="*/ 53 h 115"/>
                  <a:gd name="T42" fmla="*/ 17 w 25"/>
                  <a:gd name="T43" fmla="*/ 55 h 115"/>
                  <a:gd name="T44" fmla="*/ 17 w 25"/>
                  <a:gd name="T45" fmla="*/ 58 h 115"/>
                  <a:gd name="T46" fmla="*/ 19 w 25"/>
                  <a:gd name="T47" fmla="*/ 60 h 115"/>
                  <a:gd name="T48" fmla="*/ 17 w 25"/>
                  <a:gd name="T49" fmla="*/ 62 h 115"/>
                  <a:gd name="T50" fmla="*/ 15 w 25"/>
                  <a:gd name="T51" fmla="*/ 64 h 115"/>
                  <a:gd name="T52" fmla="*/ 11 w 25"/>
                  <a:gd name="T53" fmla="*/ 66 h 115"/>
                  <a:gd name="T54" fmla="*/ 9 w 25"/>
                  <a:gd name="T55" fmla="*/ 70 h 115"/>
                  <a:gd name="T56" fmla="*/ 7 w 25"/>
                  <a:gd name="T57" fmla="*/ 72 h 115"/>
                  <a:gd name="T58" fmla="*/ 9 w 25"/>
                  <a:gd name="T59" fmla="*/ 74 h 115"/>
                  <a:gd name="T60" fmla="*/ 11 w 25"/>
                  <a:gd name="T61" fmla="*/ 75 h 115"/>
                  <a:gd name="T62" fmla="*/ 15 w 25"/>
                  <a:gd name="T63" fmla="*/ 77 h 115"/>
                  <a:gd name="T64" fmla="*/ 17 w 25"/>
                  <a:gd name="T65" fmla="*/ 79 h 115"/>
                  <a:gd name="T66" fmla="*/ 19 w 25"/>
                  <a:gd name="T67" fmla="*/ 83 h 115"/>
                  <a:gd name="T68" fmla="*/ 17 w 25"/>
                  <a:gd name="T69" fmla="*/ 85 h 115"/>
                  <a:gd name="T70" fmla="*/ 15 w 25"/>
                  <a:gd name="T71" fmla="*/ 87 h 115"/>
                  <a:gd name="T72" fmla="*/ 11 w 25"/>
                  <a:gd name="T73" fmla="*/ 89 h 115"/>
                  <a:gd name="T74" fmla="*/ 11 w 25"/>
                  <a:gd name="T75" fmla="*/ 91 h 115"/>
                  <a:gd name="T76" fmla="*/ 9 w 25"/>
                  <a:gd name="T77" fmla="*/ 93 h 115"/>
                  <a:gd name="T78" fmla="*/ 11 w 25"/>
                  <a:gd name="T79" fmla="*/ 96 h 115"/>
                  <a:gd name="T80" fmla="*/ 11 w 25"/>
                  <a:gd name="T81" fmla="*/ 100 h 115"/>
                  <a:gd name="T82" fmla="*/ 7 w 25"/>
                  <a:gd name="T83" fmla="*/ 102 h 115"/>
                  <a:gd name="T84" fmla="*/ 6 w 25"/>
                  <a:gd name="T85" fmla="*/ 104 h 115"/>
                  <a:gd name="T86" fmla="*/ 4 w 25"/>
                  <a:gd name="T87" fmla="*/ 108 h 115"/>
                  <a:gd name="T88" fmla="*/ 2 w 25"/>
                  <a:gd name="T89" fmla="*/ 110 h 115"/>
                  <a:gd name="T90" fmla="*/ 0 w 25"/>
                  <a:gd name="T91" fmla="*/ 111 h 115"/>
                  <a:gd name="T92" fmla="*/ 0 w 25"/>
                  <a:gd name="T93" fmla="*/ 113 h 115"/>
                  <a:gd name="T94" fmla="*/ 2 w 25"/>
                  <a:gd name="T9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" h="115">
                    <a:moveTo>
                      <a:pt x="11" y="0"/>
                    </a:moveTo>
                    <a:lnTo>
                      <a:pt x="15" y="2"/>
                    </a:lnTo>
                    <a:lnTo>
                      <a:pt x="15" y="7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5" y="21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19" y="28"/>
                    </a:lnTo>
                    <a:lnTo>
                      <a:pt x="21" y="32"/>
                    </a:lnTo>
                    <a:lnTo>
                      <a:pt x="23" y="34"/>
                    </a:lnTo>
                    <a:lnTo>
                      <a:pt x="25" y="36"/>
                    </a:lnTo>
                    <a:lnTo>
                      <a:pt x="25" y="40"/>
                    </a:lnTo>
                    <a:lnTo>
                      <a:pt x="23" y="41"/>
                    </a:lnTo>
                    <a:lnTo>
                      <a:pt x="23" y="45"/>
                    </a:lnTo>
                    <a:lnTo>
                      <a:pt x="21" y="47"/>
                    </a:lnTo>
                    <a:lnTo>
                      <a:pt x="19" y="49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9" y="60"/>
                    </a:lnTo>
                    <a:lnTo>
                      <a:pt x="17" y="62"/>
                    </a:lnTo>
                    <a:lnTo>
                      <a:pt x="15" y="64"/>
                    </a:lnTo>
                    <a:lnTo>
                      <a:pt x="11" y="66"/>
                    </a:lnTo>
                    <a:lnTo>
                      <a:pt x="9" y="70"/>
                    </a:lnTo>
                    <a:lnTo>
                      <a:pt x="7" y="72"/>
                    </a:lnTo>
                    <a:lnTo>
                      <a:pt x="9" y="74"/>
                    </a:lnTo>
                    <a:lnTo>
                      <a:pt x="11" y="75"/>
                    </a:lnTo>
                    <a:lnTo>
                      <a:pt x="15" y="77"/>
                    </a:lnTo>
                    <a:lnTo>
                      <a:pt x="17" y="79"/>
                    </a:lnTo>
                    <a:lnTo>
                      <a:pt x="19" y="83"/>
                    </a:lnTo>
                    <a:lnTo>
                      <a:pt x="17" y="85"/>
                    </a:lnTo>
                    <a:lnTo>
                      <a:pt x="15" y="87"/>
                    </a:lnTo>
                    <a:lnTo>
                      <a:pt x="11" y="89"/>
                    </a:lnTo>
                    <a:lnTo>
                      <a:pt x="11" y="91"/>
                    </a:lnTo>
                    <a:lnTo>
                      <a:pt x="9" y="93"/>
                    </a:lnTo>
                    <a:lnTo>
                      <a:pt x="11" y="96"/>
                    </a:lnTo>
                    <a:lnTo>
                      <a:pt x="11" y="100"/>
                    </a:lnTo>
                    <a:lnTo>
                      <a:pt x="7" y="102"/>
                    </a:lnTo>
                    <a:lnTo>
                      <a:pt x="6" y="104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2" y="11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6699225" y="3487963"/>
              <a:ext cx="1764000" cy="1764000"/>
              <a:chOff x="5767939" y="4441856"/>
              <a:chExt cx="1370650" cy="1226310"/>
            </a:xfrm>
          </p:grpSpPr>
          <p:sp>
            <p:nvSpPr>
              <p:cNvPr id="389" name="Freeform 60"/>
              <p:cNvSpPr>
                <a:spLocks/>
              </p:cNvSpPr>
              <p:nvPr/>
            </p:nvSpPr>
            <p:spPr bwMode="auto">
              <a:xfrm>
                <a:off x="5811132" y="4441856"/>
                <a:ext cx="230361" cy="511441"/>
              </a:xfrm>
              <a:custGeom>
                <a:avLst/>
                <a:gdLst>
                  <a:gd name="T0" fmla="*/ 48 w 80"/>
                  <a:gd name="T1" fmla="*/ 6 h 445"/>
                  <a:gd name="T2" fmla="*/ 51 w 80"/>
                  <a:gd name="T3" fmla="*/ 16 h 445"/>
                  <a:gd name="T4" fmla="*/ 48 w 80"/>
                  <a:gd name="T5" fmla="*/ 25 h 445"/>
                  <a:gd name="T6" fmla="*/ 38 w 80"/>
                  <a:gd name="T7" fmla="*/ 36 h 445"/>
                  <a:gd name="T8" fmla="*/ 33 w 80"/>
                  <a:gd name="T9" fmla="*/ 46 h 445"/>
                  <a:gd name="T10" fmla="*/ 19 w 80"/>
                  <a:gd name="T11" fmla="*/ 57 h 445"/>
                  <a:gd name="T12" fmla="*/ 6 w 80"/>
                  <a:gd name="T13" fmla="*/ 70 h 445"/>
                  <a:gd name="T14" fmla="*/ 6 w 80"/>
                  <a:gd name="T15" fmla="*/ 80 h 445"/>
                  <a:gd name="T16" fmla="*/ 2 w 80"/>
                  <a:gd name="T17" fmla="*/ 89 h 445"/>
                  <a:gd name="T18" fmla="*/ 6 w 80"/>
                  <a:gd name="T19" fmla="*/ 101 h 445"/>
                  <a:gd name="T20" fmla="*/ 14 w 80"/>
                  <a:gd name="T21" fmla="*/ 110 h 445"/>
                  <a:gd name="T22" fmla="*/ 19 w 80"/>
                  <a:gd name="T23" fmla="*/ 121 h 445"/>
                  <a:gd name="T24" fmla="*/ 29 w 80"/>
                  <a:gd name="T25" fmla="*/ 131 h 445"/>
                  <a:gd name="T26" fmla="*/ 34 w 80"/>
                  <a:gd name="T27" fmla="*/ 140 h 445"/>
                  <a:gd name="T28" fmla="*/ 34 w 80"/>
                  <a:gd name="T29" fmla="*/ 152 h 445"/>
                  <a:gd name="T30" fmla="*/ 44 w 80"/>
                  <a:gd name="T31" fmla="*/ 161 h 445"/>
                  <a:gd name="T32" fmla="*/ 59 w 80"/>
                  <a:gd name="T33" fmla="*/ 171 h 445"/>
                  <a:gd name="T34" fmla="*/ 72 w 80"/>
                  <a:gd name="T35" fmla="*/ 182 h 445"/>
                  <a:gd name="T36" fmla="*/ 76 w 80"/>
                  <a:gd name="T37" fmla="*/ 191 h 445"/>
                  <a:gd name="T38" fmla="*/ 63 w 80"/>
                  <a:gd name="T39" fmla="*/ 201 h 445"/>
                  <a:gd name="T40" fmla="*/ 57 w 80"/>
                  <a:gd name="T41" fmla="*/ 212 h 445"/>
                  <a:gd name="T42" fmla="*/ 53 w 80"/>
                  <a:gd name="T43" fmla="*/ 222 h 445"/>
                  <a:gd name="T44" fmla="*/ 53 w 80"/>
                  <a:gd name="T45" fmla="*/ 231 h 445"/>
                  <a:gd name="T46" fmla="*/ 34 w 80"/>
                  <a:gd name="T47" fmla="*/ 242 h 445"/>
                  <a:gd name="T48" fmla="*/ 16 w 80"/>
                  <a:gd name="T49" fmla="*/ 252 h 445"/>
                  <a:gd name="T50" fmla="*/ 0 w 80"/>
                  <a:gd name="T51" fmla="*/ 263 h 445"/>
                  <a:gd name="T52" fmla="*/ 2 w 80"/>
                  <a:gd name="T53" fmla="*/ 273 h 445"/>
                  <a:gd name="T54" fmla="*/ 12 w 80"/>
                  <a:gd name="T55" fmla="*/ 282 h 445"/>
                  <a:gd name="T56" fmla="*/ 16 w 80"/>
                  <a:gd name="T57" fmla="*/ 295 h 445"/>
                  <a:gd name="T58" fmla="*/ 10 w 80"/>
                  <a:gd name="T59" fmla="*/ 307 h 445"/>
                  <a:gd name="T60" fmla="*/ 12 w 80"/>
                  <a:gd name="T61" fmla="*/ 316 h 445"/>
                  <a:gd name="T62" fmla="*/ 16 w 80"/>
                  <a:gd name="T63" fmla="*/ 326 h 445"/>
                  <a:gd name="T64" fmla="*/ 31 w 80"/>
                  <a:gd name="T65" fmla="*/ 337 h 445"/>
                  <a:gd name="T66" fmla="*/ 44 w 80"/>
                  <a:gd name="T67" fmla="*/ 350 h 445"/>
                  <a:gd name="T68" fmla="*/ 59 w 80"/>
                  <a:gd name="T69" fmla="*/ 360 h 445"/>
                  <a:gd name="T70" fmla="*/ 68 w 80"/>
                  <a:gd name="T71" fmla="*/ 371 h 445"/>
                  <a:gd name="T72" fmla="*/ 70 w 80"/>
                  <a:gd name="T73" fmla="*/ 381 h 445"/>
                  <a:gd name="T74" fmla="*/ 80 w 80"/>
                  <a:gd name="T75" fmla="*/ 390 h 445"/>
                  <a:gd name="T76" fmla="*/ 78 w 80"/>
                  <a:gd name="T77" fmla="*/ 407 h 445"/>
                  <a:gd name="T78" fmla="*/ 68 w 80"/>
                  <a:gd name="T79" fmla="*/ 418 h 445"/>
                  <a:gd name="T80" fmla="*/ 63 w 80"/>
                  <a:gd name="T81" fmla="*/ 428 h 445"/>
                  <a:gd name="T82" fmla="*/ 44 w 80"/>
                  <a:gd name="T83" fmla="*/ 43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445">
                    <a:moveTo>
                      <a:pt x="50" y="0"/>
                    </a:moveTo>
                    <a:lnTo>
                      <a:pt x="50" y="2"/>
                    </a:lnTo>
                    <a:lnTo>
                      <a:pt x="48" y="6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0" y="23"/>
                    </a:lnTo>
                    <a:lnTo>
                      <a:pt x="48" y="25"/>
                    </a:lnTo>
                    <a:lnTo>
                      <a:pt x="42" y="29"/>
                    </a:lnTo>
                    <a:lnTo>
                      <a:pt x="44" y="33"/>
                    </a:lnTo>
                    <a:lnTo>
                      <a:pt x="38" y="36"/>
                    </a:lnTo>
                    <a:lnTo>
                      <a:pt x="34" y="40"/>
                    </a:lnTo>
                    <a:lnTo>
                      <a:pt x="33" y="42"/>
                    </a:lnTo>
                    <a:lnTo>
                      <a:pt x="33" y="46"/>
                    </a:lnTo>
                    <a:lnTo>
                      <a:pt x="31" y="50"/>
                    </a:lnTo>
                    <a:lnTo>
                      <a:pt x="29" y="53"/>
                    </a:lnTo>
                    <a:lnTo>
                      <a:pt x="19" y="57"/>
                    </a:lnTo>
                    <a:lnTo>
                      <a:pt x="19" y="63"/>
                    </a:lnTo>
                    <a:lnTo>
                      <a:pt x="14" y="67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4" y="76"/>
                    </a:lnTo>
                    <a:lnTo>
                      <a:pt x="6" y="80"/>
                    </a:lnTo>
                    <a:lnTo>
                      <a:pt x="6" y="84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97"/>
                    </a:lnTo>
                    <a:lnTo>
                      <a:pt x="6" y="101"/>
                    </a:lnTo>
                    <a:lnTo>
                      <a:pt x="12" y="104"/>
                    </a:lnTo>
                    <a:lnTo>
                      <a:pt x="6" y="106"/>
                    </a:lnTo>
                    <a:lnTo>
                      <a:pt x="14" y="110"/>
                    </a:lnTo>
                    <a:lnTo>
                      <a:pt x="16" y="114"/>
                    </a:lnTo>
                    <a:lnTo>
                      <a:pt x="16" y="118"/>
                    </a:lnTo>
                    <a:lnTo>
                      <a:pt x="19" y="121"/>
                    </a:lnTo>
                    <a:lnTo>
                      <a:pt x="21" y="123"/>
                    </a:lnTo>
                    <a:lnTo>
                      <a:pt x="25" y="127"/>
                    </a:lnTo>
                    <a:lnTo>
                      <a:pt x="29" y="131"/>
                    </a:lnTo>
                    <a:lnTo>
                      <a:pt x="31" y="135"/>
                    </a:lnTo>
                    <a:lnTo>
                      <a:pt x="31" y="137"/>
                    </a:lnTo>
                    <a:lnTo>
                      <a:pt x="34" y="140"/>
                    </a:lnTo>
                    <a:lnTo>
                      <a:pt x="38" y="144"/>
                    </a:lnTo>
                    <a:lnTo>
                      <a:pt x="38" y="148"/>
                    </a:lnTo>
                    <a:lnTo>
                      <a:pt x="34" y="152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4" y="161"/>
                    </a:lnTo>
                    <a:lnTo>
                      <a:pt x="50" y="165"/>
                    </a:lnTo>
                    <a:lnTo>
                      <a:pt x="51" y="169"/>
                    </a:lnTo>
                    <a:lnTo>
                      <a:pt x="59" y="171"/>
                    </a:lnTo>
                    <a:lnTo>
                      <a:pt x="67" y="174"/>
                    </a:lnTo>
                    <a:lnTo>
                      <a:pt x="70" y="178"/>
                    </a:lnTo>
                    <a:lnTo>
                      <a:pt x="72" y="182"/>
                    </a:lnTo>
                    <a:lnTo>
                      <a:pt x="76" y="184"/>
                    </a:lnTo>
                    <a:lnTo>
                      <a:pt x="72" y="188"/>
                    </a:lnTo>
                    <a:lnTo>
                      <a:pt x="76" y="191"/>
                    </a:lnTo>
                    <a:lnTo>
                      <a:pt x="72" y="195"/>
                    </a:lnTo>
                    <a:lnTo>
                      <a:pt x="67" y="199"/>
                    </a:lnTo>
                    <a:lnTo>
                      <a:pt x="63" y="201"/>
                    </a:lnTo>
                    <a:lnTo>
                      <a:pt x="63" y="205"/>
                    </a:lnTo>
                    <a:lnTo>
                      <a:pt x="59" y="208"/>
                    </a:lnTo>
                    <a:lnTo>
                      <a:pt x="57" y="212"/>
                    </a:lnTo>
                    <a:lnTo>
                      <a:pt x="51" y="216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3" y="225"/>
                    </a:lnTo>
                    <a:lnTo>
                      <a:pt x="51" y="229"/>
                    </a:lnTo>
                    <a:lnTo>
                      <a:pt x="53" y="231"/>
                    </a:lnTo>
                    <a:lnTo>
                      <a:pt x="53" y="235"/>
                    </a:lnTo>
                    <a:lnTo>
                      <a:pt x="50" y="239"/>
                    </a:lnTo>
                    <a:lnTo>
                      <a:pt x="34" y="242"/>
                    </a:lnTo>
                    <a:lnTo>
                      <a:pt x="31" y="246"/>
                    </a:lnTo>
                    <a:lnTo>
                      <a:pt x="23" y="248"/>
                    </a:lnTo>
                    <a:lnTo>
                      <a:pt x="16" y="252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0" y="263"/>
                    </a:lnTo>
                    <a:lnTo>
                      <a:pt x="4" y="265"/>
                    </a:lnTo>
                    <a:lnTo>
                      <a:pt x="2" y="269"/>
                    </a:lnTo>
                    <a:lnTo>
                      <a:pt x="2" y="273"/>
                    </a:lnTo>
                    <a:lnTo>
                      <a:pt x="4" y="277"/>
                    </a:lnTo>
                    <a:lnTo>
                      <a:pt x="4" y="278"/>
                    </a:lnTo>
                    <a:lnTo>
                      <a:pt x="12" y="282"/>
                    </a:lnTo>
                    <a:lnTo>
                      <a:pt x="12" y="286"/>
                    </a:lnTo>
                    <a:lnTo>
                      <a:pt x="16" y="290"/>
                    </a:lnTo>
                    <a:lnTo>
                      <a:pt x="16" y="295"/>
                    </a:lnTo>
                    <a:lnTo>
                      <a:pt x="14" y="299"/>
                    </a:lnTo>
                    <a:lnTo>
                      <a:pt x="19" y="303"/>
                    </a:lnTo>
                    <a:lnTo>
                      <a:pt x="10" y="307"/>
                    </a:lnTo>
                    <a:lnTo>
                      <a:pt x="10" y="311"/>
                    </a:lnTo>
                    <a:lnTo>
                      <a:pt x="6" y="312"/>
                    </a:lnTo>
                    <a:lnTo>
                      <a:pt x="12" y="316"/>
                    </a:lnTo>
                    <a:lnTo>
                      <a:pt x="14" y="320"/>
                    </a:lnTo>
                    <a:lnTo>
                      <a:pt x="19" y="324"/>
                    </a:lnTo>
                    <a:lnTo>
                      <a:pt x="16" y="326"/>
                    </a:lnTo>
                    <a:lnTo>
                      <a:pt x="23" y="329"/>
                    </a:lnTo>
                    <a:lnTo>
                      <a:pt x="29" y="333"/>
                    </a:lnTo>
                    <a:lnTo>
                      <a:pt x="31" y="337"/>
                    </a:lnTo>
                    <a:lnTo>
                      <a:pt x="31" y="343"/>
                    </a:lnTo>
                    <a:lnTo>
                      <a:pt x="34" y="347"/>
                    </a:lnTo>
                    <a:lnTo>
                      <a:pt x="44" y="350"/>
                    </a:lnTo>
                    <a:lnTo>
                      <a:pt x="48" y="354"/>
                    </a:lnTo>
                    <a:lnTo>
                      <a:pt x="53" y="358"/>
                    </a:lnTo>
                    <a:lnTo>
                      <a:pt x="59" y="360"/>
                    </a:lnTo>
                    <a:lnTo>
                      <a:pt x="63" y="364"/>
                    </a:lnTo>
                    <a:lnTo>
                      <a:pt x="67" y="367"/>
                    </a:lnTo>
                    <a:lnTo>
                      <a:pt x="68" y="371"/>
                    </a:lnTo>
                    <a:lnTo>
                      <a:pt x="68" y="373"/>
                    </a:lnTo>
                    <a:lnTo>
                      <a:pt x="72" y="377"/>
                    </a:lnTo>
                    <a:lnTo>
                      <a:pt x="70" y="381"/>
                    </a:lnTo>
                    <a:lnTo>
                      <a:pt x="72" y="384"/>
                    </a:lnTo>
                    <a:lnTo>
                      <a:pt x="72" y="388"/>
                    </a:lnTo>
                    <a:lnTo>
                      <a:pt x="80" y="390"/>
                    </a:lnTo>
                    <a:lnTo>
                      <a:pt x="80" y="401"/>
                    </a:lnTo>
                    <a:lnTo>
                      <a:pt x="78" y="405"/>
                    </a:lnTo>
                    <a:lnTo>
                      <a:pt x="78" y="407"/>
                    </a:lnTo>
                    <a:lnTo>
                      <a:pt x="76" y="411"/>
                    </a:lnTo>
                    <a:lnTo>
                      <a:pt x="70" y="415"/>
                    </a:lnTo>
                    <a:lnTo>
                      <a:pt x="68" y="418"/>
                    </a:lnTo>
                    <a:lnTo>
                      <a:pt x="67" y="420"/>
                    </a:lnTo>
                    <a:lnTo>
                      <a:pt x="63" y="424"/>
                    </a:lnTo>
                    <a:lnTo>
                      <a:pt x="63" y="428"/>
                    </a:lnTo>
                    <a:lnTo>
                      <a:pt x="59" y="432"/>
                    </a:lnTo>
                    <a:lnTo>
                      <a:pt x="53" y="435"/>
                    </a:lnTo>
                    <a:lnTo>
                      <a:pt x="44" y="437"/>
                    </a:lnTo>
                    <a:lnTo>
                      <a:pt x="38" y="441"/>
                    </a:lnTo>
                    <a:lnTo>
                      <a:pt x="34" y="44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0" name="Freeform 61"/>
              <p:cNvSpPr>
                <a:spLocks/>
              </p:cNvSpPr>
              <p:nvPr/>
            </p:nvSpPr>
            <p:spPr bwMode="auto">
              <a:xfrm>
                <a:off x="5767939" y="4953297"/>
                <a:ext cx="299470" cy="532129"/>
              </a:xfrm>
              <a:custGeom>
                <a:avLst/>
                <a:gdLst>
                  <a:gd name="T0" fmla="*/ 44 w 104"/>
                  <a:gd name="T1" fmla="*/ 7 h 463"/>
                  <a:gd name="T2" fmla="*/ 49 w 104"/>
                  <a:gd name="T3" fmla="*/ 21 h 463"/>
                  <a:gd name="T4" fmla="*/ 38 w 104"/>
                  <a:gd name="T5" fmla="*/ 30 h 463"/>
                  <a:gd name="T6" fmla="*/ 29 w 104"/>
                  <a:gd name="T7" fmla="*/ 40 h 463"/>
                  <a:gd name="T8" fmla="*/ 25 w 104"/>
                  <a:gd name="T9" fmla="*/ 60 h 463"/>
                  <a:gd name="T10" fmla="*/ 19 w 104"/>
                  <a:gd name="T11" fmla="*/ 70 h 463"/>
                  <a:gd name="T12" fmla="*/ 10 w 104"/>
                  <a:gd name="T13" fmla="*/ 81 h 463"/>
                  <a:gd name="T14" fmla="*/ 12 w 104"/>
                  <a:gd name="T15" fmla="*/ 91 h 463"/>
                  <a:gd name="T16" fmla="*/ 31 w 104"/>
                  <a:gd name="T17" fmla="*/ 102 h 463"/>
                  <a:gd name="T18" fmla="*/ 46 w 104"/>
                  <a:gd name="T19" fmla="*/ 111 h 463"/>
                  <a:gd name="T20" fmla="*/ 63 w 104"/>
                  <a:gd name="T21" fmla="*/ 121 h 463"/>
                  <a:gd name="T22" fmla="*/ 76 w 104"/>
                  <a:gd name="T23" fmla="*/ 132 h 463"/>
                  <a:gd name="T24" fmla="*/ 82 w 104"/>
                  <a:gd name="T25" fmla="*/ 142 h 463"/>
                  <a:gd name="T26" fmla="*/ 83 w 104"/>
                  <a:gd name="T27" fmla="*/ 151 h 463"/>
                  <a:gd name="T28" fmla="*/ 95 w 104"/>
                  <a:gd name="T29" fmla="*/ 163 h 463"/>
                  <a:gd name="T30" fmla="*/ 97 w 104"/>
                  <a:gd name="T31" fmla="*/ 172 h 463"/>
                  <a:gd name="T32" fmla="*/ 97 w 104"/>
                  <a:gd name="T33" fmla="*/ 181 h 463"/>
                  <a:gd name="T34" fmla="*/ 97 w 104"/>
                  <a:gd name="T35" fmla="*/ 198 h 463"/>
                  <a:gd name="T36" fmla="*/ 91 w 104"/>
                  <a:gd name="T37" fmla="*/ 210 h 463"/>
                  <a:gd name="T38" fmla="*/ 78 w 104"/>
                  <a:gd name="T39" fmla="*/ 219 h 463"/>
                  <a:gd name="T40" fmla="*/ 63 w 104"/>
                  <a:gd name="T41" fmla="*/ 229 h 463"/>
                  <a:gd name="T42" fmla="*/ 46 w 104"/>
                  <a:gd name="T43" fmla="*/ 240 h 463"/>
                  <a:gd name="T44" fmla="*/ 34 w 104"/>
                  <a:gd name="T45" fmla="*/ 250 h 463"/>
                  <a:gd name="T46" fmla="*/ 36 w 104"/>
                  <a:gd name="T47" fmla="*/ 259 h 463"/>
                  <a:gd name="T48" fmla="*/ 36 w 104"/>
                  <a:gd name="T49" fmla="*/ 270 h 463"/>
                  <a:gd name="T50" fmla="*/ 49 w 104"/>
                  <a:gd name="T51" fmla="*/ 280 h 463"/>
                  <a:gd name="T52" fmla="*/ 68 w 104"/>
                  <a:gd name="T53" fmla="*/ 291 h 463"/>
                  <a:gd name="T54" fmla="*/ 78 w 104"/>
                  <a:gd name="T55" fmla="*/ 304 h 463"/>
                  <a:gd name="T56" fmla="*/ 91 w 104"/>
                  <a:gd name="T57" fmla="*/ 314 h 463"/>
                  <a:gd name="T58" fmla="*/ 100 w 104"/>
                  <a:gd name="T59" fmla="*/ 323 h 463"/>
                  <a:gd name="T60" fmla="*/ 104 w 104"/>
                  <a:gd name="T61" fmla="*/ 335 h 463"/>
                  <a:gd name="T62" fmla="*/ 100 w 104"/>
                  <a:gd name="T63" fmla="*/ 344 h 463"/>
                  <a:gd name="T64" fmla="*/ 97 w 104"/>
                  <a:gd name="T65" fmla="*/ 354 h 463"/>
                  <a:gd name="T66" fmla="*/ 87 w 104"/>
                  <a:gd name="T67" fmla="*/ 365 h 463"/>
                  <a:gd name="T68" fmla="*/ 78 w 104"/>
                  <a:gd name="T69" fmla="*/ 374 h 463"/>
                  <a:gd name="T70" fmla="*/ 72 w 104"/>
                  <a:gd name="T71" fmla="*/ 386 h 463"/>
                  <a:gd name="T72" fmla="*/ 57 w 104"/>
                  <a:gd name="T73" fmla="*/ 395 h 463"/>
                  <a:gd name="T74" fmla="*/ 46 w 104"/>
                  <a:gd name="T75" fmla="*/ 405 h 463"/>
                  <a:gd name="T76" fmla="*/ 29 w 104"/>
                  <a:gd name="T77" fmla="*/ 416 h 463"/>
                  <a:gd name="T78" fmla="*/ 15 w 104"/>
                  <a:gd name="T79" fmla="*/ 425 h 463"/>
                  <a:gd name="T80" fmla="*/ 2 w 104"/>
                  <a:gd name="T81" fmla="*/ 435 h 463"/>
                  <a:gd name="T82" fmla="*/ 6 w 104"/>
                  <a:gd name="T83" fmla="*/ 45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463">
                    <a:moveTo>
                      <a:pt x="49" y="0"/>
                    </a:moveTo>
                    <a:lnTo>
                      <a:pt x="48" y="4"/>
                    </a:lnTo>
                    <a:lnTo>
                      <a:pt x="44" y="7"/>
                    </a:lnTo>
                    <a:lnTo>
                      <a:pt x="44" y="13"/>
                    </a:lnTo>
                    <a:lnTo>
                      <a:pt x="48" y="17"/>
                    </a:lnTo>
                    <a:lnTo>
                      <a:pt x="49" y="21"/>
                    </a:lnTo>
                    <a:lnTo>
                      <a:pt x="46" y="23"/>
                    </a:lnTo>
                    <a:lnTo>
                      <a:pt x="40" y="26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29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25" y="60"/>
                    </a:lnTo>
                    <a:lnTo>
                      <a:pt x="21" y="64"/>
                    </a:lnTo>
                    <a:lnTo>
                      <a:pt x="19" y="68"/>
                    </a:lnTo>
                    <a:lnTo>
                      <a:pt x="19" y="70"/>
                    </a:lnTo>
                    <a:lnTo>
                      <a:pt x="15" y="74"/>
                    </a:lnTo>
                    <a:lnTo>
                      <a:pt x="12" y="77"/>
                    </a:lnTo>
                    <a:lnTo>
                      <a:pt x="10" y="81"/>
                    </a:lnTo>
                    <a:lnTo>
                      <a:pt x="8" y="85"/>
                    </a:lnTo>
                    <a:lnTo>
                      <a:pt x="10" y="87"/>
                    </a:lnTo>
                    <a:lnTo>
                      <a:pt x="12" y="91"/>
                    </a:lnTo>
                    <a:lnTo>
                      <a:pt x="15" y="94"/>
                    </a:lnTo>
                    <a:lnTo>
                      <a:pt x="25" y="98"/>
                    </a:lnTo>
                    <a:lnTo>
                      <a:pt x="31" y="102"/>
                    </a:lnTo>
                    <a:lnTo>
                      <a:pt x="36" y="104"/>
                    </a:lnTo>
                    <a:lnTo>
                      <a:pt x="40" y="108"/>
                    </a:lnTo>
                    <a:lnTo>
                      <a:pt x="46" y="111"/>
                    </a:lnTo>
                    <a:lnTo>
                      <a:pt x="53" y="115"/>
                    </a:lnTo>
                    <a:lnTo>
                      <a:pt x="59" y="117"/>
                    </a:lnTo>
                    <a:lnTo>
                      <a:pt x="63" y="121"/>
                    </a:lnTo>
                    <a:lnTo>
                      <a:pt x="65" y="125"/>
                    </a:lnTo>
                    <a:lnTo>
                      <a:pt x="68" y="128"/>
                    </a:lnTo>
                    <a:lnTo>
                      <a:pt x="76" y="132"/>
                    </a:lnTo>
                    <a:lnTo>
                      <a:pt x="78" y="134"/>
                    </a:lnTo>
                    <a:lnTo>
                      <a:pt x="76" y="138"/>
                    </a:lnTo>
                    <a:lnTo>
                      <a:pt x="82" y="142"/>
                    </a:lnTo>
                    <a:lnTo>
                      <a:pt x="82" y="146"/>
                    </a:lnTo>
                    <a:lnTo>
                      <a:pt x="83" y="149"/>
                    </a:lnTo>
                    <a:lnTo>
                      <a:pt x="83" y="151"/>
                    </a:lnTo>
                    <a:lnTo>
                      <a:pt x="85" y="155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95" y="164"/>
                    </a:lnTo>
                    <a:lnTo>
                      <a:pt x="97" y="168"/>
                    </a:lnTo>
                    <a:lnTo>
                      <a:pt x="97" y="172"/>
                    </a:lnTo>
                    <a:lnTo>
                      <a:pt x="100" y="176"/>
                    </a:lnTo>
                    <a:lnTo>
                      <a:pt x="97" y="180"/>
                    </a:lnTo>
                    <a:lnTo>
                      <a:pt x="97" y="181"/>
                    </a:lnTo>
                    <a:lnTo>
                      <a:pt x="100" y="185"/>
                    </a:lnTo>
                    <a:lnTo>
                      <a:pt x="100" y="197"/>
                    </a:lnTo>
                    <a:lnTo>
                      <a:pt x="97" y="198"/>
                    </a:lnTo>
                    <a:lnTo>
                      <a:pt x="95" y="202"/>
                    </a:lnTo>
                    <a:lnTo>
                      <a:pt x="93" y="206"/>
                    </a:lnTo>
                    <a:lnTo>
                      <a:pt x="91" y="210"/>
                    </a:lnTo>
                    <a:lnTo>
                      <a:pt x="83" y="212"/>
                    </a:lnTo>
                    <a:lnTo>
                      <a:pt x="82" y="215"/>
                    </a:lnTo>
                    <a:lnTo>
                      <a:pt x="78" y="219"/>
                    </a:lnTo>
                    <a:lnTo>
                      <a:pt x="76" y="223"/>
                    </a:lnTo>
                    <a:lnTo>
                      <a:pt x="72" y="227"/>
                    </a:lnTo>
                    <a:lnTo>
                      <a:pt x="63" y="229"/>
                    </a:lnTo>
                    <a:lnTo>
                      <a:pt x="55" y="233"/>
                    </a:lnTo>
                    <a:lnTo>
                      <a:pt x="49" y="236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36" y="246"/>
                    </a:lnTo>
                    <a:lnTo>
                      <a:pt x="34" y="250"/>
                    </a:lnTo>
                    <a:lnTo>
                      <a:pt x="36" y="253"/>
                    </a:lnTo>
                    <a:lnTo>
                      <a:pt x="34" y="257"/>
                    </a:lnTo>
                    <a:lnTo>
                      <a:pt x="36" y="259"/>
                    </a:lnTo>
                    <a:lnTo>
                      <a:pt x="27" y="263"/>
                    </a:lnTo>
                    <a:lnTo>
                      <a:pt x="29" y="267"/>
                    </a:lnTo>
                    <a:lnTo>
                      <a:pt x="36" y="270"/>
                    </a:lnTo>
                    <a:lnTo>
                      <a:pt x="40" y="274"/>
                    </a:lnTo>
                    <a:lnTo>
                      <a:pt x="46" y="276"/>
                    </a:lnTo>
                    <a:lnTo>
                      <a:pt x="49" y="280"/>
                    </a:lnTo>
                    <a:lnTo>
                      <a:pt x="53" y="284"/>
                    </a:lnTo>
                    <a:lnTo>
                      <a:pt x="66" y="287"/>
                    </a:lnTo>
                    <a:lnTo>
                      <a:pt x="68" y="291"/>
                    </a:lnTo>
                    <a:lnTo>
                      <a:pt x="74" y="293"/>
                    </a:lnTo>
                    <a:lnTo>
                      <a:pt x="74" y="301"/>
                    </a:lnTo>
                    <a:lnTo>
                      <a:pt x="78" y="304"/>
                    </a:lnTo>
                    <a:lnTo>
                      <a:pt x="83" y="306"/>
                    </a:lnTo>
                    <a:lnTo>
                      <a:pt x="87" y="310"/>
                    </a:lnTo>
                    <a:lnTo>
                      <a:pt x="91" y="314"/>
                    </a:lnTo>
                    <a:lnTo>
                      <a:pt x="93" y="318"/>
                    </a:lnTo>
                    <a:lnTo>
                      <a:pt x="97" y="321"/>
                    </a:lnTo>
                    <a:lnTo>
                      <a:pt x="100" y="323"/>
                    </a:lnTo>
                    <a:lnTo>
                      <a:pt x="102" y="327"/>
                    </a:lnTo>
                    <a:lnTo>
                      <a:pt x="104" y="331"/>
                    </a:lnTo>
                    <a:lnTo>
                      <a:pt x="104" y="335"/>
                    </a:lnTo>
                    <a:lnTo>
                      <a:pt x="102" y="338"/>
                    </a:lnTo>
                    <a:lnTo>
                      <a:pt x="100" y="340"/>
                    </a:lnTo>
                    <a:lnTo>
                      <a:pt x="100" y="344"/>
                    </a:lnTo>
                    <a:lnTo>
                      <a:pt x="102" y="348"/>
                    </a:lnTo>
                    <a:lnTo>
                      <a:pt x="100" y="352"/>
                    </a:lnTo>
                    <a:lnTo>
                      <a:pt x="97" y="354"/>
                    </a:lnTo>
                    <a:lnTo>
                      <a:pt x="95" y="357"/>
                    </a:lnTo>
                    <a:lnTo>
                      <a:pt x="91" y="361"/>
                    </a:lnTo>
                    <a:lnTo>
                      <a:pt x="87" y="365"/>
                    </a:lnTo>
                    <a:lnTo>
                      <a:pt x="85" y="369"/>
                    </a:lnTo>
                    <a:lnTo>
                      <a:pt x="82" y="371"/>
                    </a:lnTo>
                    <a:lnTo>
                      <a:pt x="78" y="374"/>
                    </a:lnTo>
                    <a:lnTo>
                      <a:pt x="76" y="378"/>
                    </a:lnTo>
                    <a:lnTo>
                      <a:pt x="72" y="382"/>
                    </a:lnTo>
                    <a:lnTo>
                      <a:pt x="72" y="386"/>
                    </a:lnTo>
                    <a:lnTo>
                      <a:pt x="66" y="388"/>
                    </a:lnTo>
                    <a:lnTo>
                      <a:pt x="63" y="391"/>
                    </a:lnTo>
                    <a:lnTo>
                      <a:pt x="57" y="395"/>
                    </a:lnTo>
                    <a:lnTo>
                      <a:pt x="49" y="399"/>
                    </a:lnTo>
                    <a:lnTo>
                      <a:pt x="46" y="401"/>
                    </a:lnTo>
                    <a:lnTo>
                      <a:pt x="46" y="405"/>
                    </a:lnTo>
                    <a:lnTo>
                      <a:pt x="40" y="408"/>
                    </a:lnTo>
                    <a:lnTo>
                      <a:pt x="36" y="412"/>
                    </a:lnTo>
                    <a:lnTo>
                      <a:pt x="29" y="416"/>
                    </a:lnTo>
                    <a:lnTo>
                      <a:pt x="21" y="418"/>
                    </a:lnTo>
                    <a:lnTo>
                      <a:pt x="19" y="422"/>
                    </a:lnTo>
                    <a:lnTo>
                      <a:pt x="15" y="425"/>
                    </a:lnTo>
                    <a:lnTo>
                      <a:pt x="10" y="429"/>
                    </a:lnTo>
                    <a:lnTo>
                      <a:pt x="6" y="433"/>
                    </a:lnTo>
                    <a:lnTo>
                      <a:pt x="2" y="435"/>
                    </a:lnTo>
                    <a:lnTo>
                      <a:pt x="2" y="448"/>
                    </a:lnTo>
                    <a:lnTo>
                      <a:pt x="0" y="452"/>
                    </a:lnTo>
                    <a:lnTo>
                      <a:pt x="6" y="456"/>
                    </a:lnTo>
                    <a:lnTo>
                      <a:pt x="8" y="459"/>
                    </a:lnTo>
                    <a:lnTo>
                      <a:pt x="15" y="463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1" name="Freeform 62"/>
              <p:cNvSpPr>
                <a:spLocks/>
              </p:cNvSpPr>
              <p:nvPr/>
            </p:nvSpPr>
            <p:spPr bwMode="auto">
              <a:xfrm>
                <a:off x="5811132" y="5485426"/>
                <a:ext cx="236120" cy="182740"/>
              </a:xfrm>
              <a:custGeom>
                <a:avLst/>
                <a:gdLst>
                  <a:gd name="T0" fmla="*/ 0 w 82"/>
                  <a:gd name="T1" fmla="*/ 0 h 159"/>
                  <a:gd name="T2" fmla="*/ 4 w 82"/>
                  <a:gd name="T3" fmla="*/ 2 h 159"/>
                  <a:gd name="T4" fmla="*/ 10 w 82"/>
                  <a:gd name="T5" fmla="*/ 6 h 159"/>
                  <a:gd name="T6" fmla="*/ 10 w 82"/>
                  <a:gd name="T7" fmla="*/ 10 h 159"/>
                  <a:gd name="T8" fmla="*/ 14 w 82"/>
                  <a:gd name="T9" fmla="*/ 14 h 159"/>
                  <a:gd name="T10" fmla="*/ 21 w 82"/>
                  <a:gd name="T11" fmla="*/ 17 h 159"/>
                  <a:gd name="T12" fmla="*/ 29 w 82"/>
                  <a:gd name="T13" fmla="*/ 19 h 159"/>
                  <a:gd name="T14" fmla="*/ 31 w 82"/>
                  <a:gd name="T15" fmla="*/ 23 h 159"/>
                  <a:gd name="T16" fmla="*/ 34 w 82"/>
                  <a:gd name="T17" fmla="*/ 27 h 159"/>
                  <a:gd name="T18" fmla="*/ 40 w 82"/>
                  <a:gd name="T19" fmla="*/ 31 h 159"/>
                  <a:gd name="T20" fmla="*/ 50 w 82"/>
                  <a:gd name="T21" fmla="*/ 32 h 159"/>
                  <a:gd name="T22" fmla="*/ 51 w 82"/>
                  <a:gd name="T23" fmla="*/ 36 h 159"/>
                  <a:gd name="T24" fmla="*/ 51 w 82"/>
                  <a:gd name="T25" fmla="*/ 40 h 159"/>
                  <a:gd name="T26" fmla="*/ 57 w 82"/>
                  <a:gd name="T27" fmla="*/ 44 h 159"/>
                  <a:gd name="T28" fmla="*/ 59 w 82"/>
                  <a:gd name="T29" fmla="*/ 48 h 159"/>
                  <a:gd name="T30" fmla="*/ 67 w 82"/>
                  <a:gd name="T31" fmla="*/ 49 h 159"/>
                  <a:gd name="T32" fmla="*/ 68 w 82"/>
                  <a:gd name="T33" fmla="*/ 53 h 159"/>
                  <a:gd name="T34" fmla="*/ 72 w 82"/>
                  <a:gd name="T35" fmla="*/ 57 h 159"/>
                  <a:gd name="T36" fmla="*/ 78 w 82"/>
                  <a:gd name="T37" fmla="*/ 61 h 159"/>
                  <a:gd name="T38" fmla="*/ 80 w 82"/>
                  <a:gd name="T39" fmla="*/ 65 h 159"/>
                  <a:gd name="T40" fmla="*/ 78 w 82"/>
                  <a:gd name="T41" fmla="*/ 66 h 159"/>
                  <a:gd name="T42" fmla="*/ 82 w 82"/>
                  <a:gd name="T43" fmla="*/ 70 h 159"/>
                  <a:gd name="T44" fmla="*/ 80 w 82"/>
                  <a:gd name="T45" fmla="*/ 74 h 159"/>
                  <a:gd name="T46" fmla="*/ 80 w 82"/>
                  <a:gd name="T47" fmla="*/ 78 h 159"/>
                  <a:gd name="T48" fmla="*/ 76 w 82"/>
                  <a:gd name="T49" fmla="*/ 80 h 159"/>
                  <a:gd name="T50" fmla="*/ 76 w 82"/>
                  <a:gd name="T51" fmla="*/ 83 h 159"/>
                  <a:gd name="T52" fmla="*/ 78 w 82"/>
                  <a:gd name="T53" fmla="*/ 87 h 159"/>
                  <a:gd name="T54" fmla="*/ 80 w 82"/>
                  <a:gd name="T55" fmla="*/ 91 h 159"/>
                  <a:gd name="T56" fmla="*/ 76 w 82"/>
                  <a:gd name="T57" fmla="*/ 95 h 159"/>
                  <a:gd name="T58" fmla="*/ 78 w 82"/>
                  <a:gd name="T59" fmla="*/ 97 h 159"/>
                  <a:gd name="T60" fmla="*/ 76 w 82"/>
                  <a:gd name="T61" fmla="*/ 101 h 159"/>
                  <a:gd name="T62" fmla="*/ 78 w 82"/>
                  <a:gd name="T63" fmla="*/ 104 h 159"/>
                  <a:gd name="T64" fmla="*/ 78 w 82"/>
                  <a:gd name="T65" fmla="*/ 108 h 159"/>
                  <a:gd name="T66" fmla="*/ 72 w 82"/>
                  <a:gd name="T67" fmla="*/ 112 h 159"/>
                  <a:gd name="T68" fmla="*/ 70 w 82"/>
                  <a:gd name="T69" fmla="*/ 114 h 159"/>
                  <a:gd name="T70" fmla="*/ 72 w 82"/>
                  <a:gd name="T71" fmla="*/ 118 h 159"/>
                  <a:gd name="T72" fmla="*/ 70 w 82"/>
                  <a:gd name="T73" fmla="*/ 121 h 159"/>
                  <a:gd name="T74" fmla="*/ 68 w 82"/>
                  <a:gd name="T75" fmla="*/ 125 h 159"/>
                  <a:gd name="T76" fmla="*/ 67 w 82"/>
                  <a:gd name="T77" fmla="*/ 127 h 159"/>
                  <a:gd name="T78" fmla="*/ 67 w 82"/>
                  <a:gd name="T79" fmla="*/ 131 h 159"/>
                  <a:gd name="T80" fmla="*/ 63 w 82"/>
                  <a:gd name="T81" fmla="*/ 135 h 159"/>
                  <a:gd name="T82" fmla="*/ 61 w 82"/>
                  <a:gd name="T83" fmla="*/ 138 h 159"/>
                  <a:gd name="T84" fmla="*/ 57 w 82"/>
                  <a:gd name="T85" fmla="*/ 142 h 159"/>
                  <a:gd name="T86" fmla="*/ 53 w 82"/>
                  <a:gd name="T87" fmla="*/ 144 h 159"/>
                  <a:gd name="T88" fmla="*/ 53 w 82"/>
                  <a:gd name="T89" fmla="*/ 148 h 159"/>
                  <a:gd name="T90" fmla="*/ 48 w 82"/>
                  <a:gd name="T91" fmla="*/ 152 h 159"/>
                  <a:gd name="T92" fmla="*/ 42 w 82"/>
                  <a:gd name="T93" fmla="*/ 155 h 159"/>
                  <a:gd name="T94" fmla="*/ 38 w 82"/>
                  <a:gd name="T9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159">
                    <a:moveTo>
                      <a:pt x="0" y="0"/>
                    </a:moveTo>
                    <a:lnTo>
                      <a:pt x="4" y="2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21" y="17"/>
                    </a:lnTo>
                    <a:lnTo>
                      <a:pt x="29" y="19"/>
                    </a:lnTo>
                    <a:lnTo>
                      <a:pt x="31" y="23"/>
                    </a:lnTo>
                    <a:lnTo>
                      <a:pt x="34" y="27"/>
                    </a:lnTo>
                    <a:lnTo>
                      <a:pt x="40" y="31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1" y="40"/>
                    </a:lnTo>
                    <a:lnTo>
                      <a:pt x="57" y="44"/>
                    </a:lnTo>
                    <a:lnTo>
                      <a:pt x="59" y="48"/>
                    </a:lnTo>
                    <a:lnTo>
                      <a:pt x="67" y="49"/>
                    </a:lnTo>
                    <a:lnTo>
                      <a:pt x="68" y="53"/>
                    </a:lnTo>
                    <a:lnTo>
                      <a:pt x="72" y="57"/>
                    </a:lnTo>
                    <a:lnTo>
                      <a:pt x="78" y="61"/>
                    </a:lnTo>
                    <a:lnTo>
                      <a:pt x="80" y="65"/>
                    </a:lnTo>
                    <a:lnTo>
                      <a:pt x="78" y="66"/>
                    </a:lnTo>
                    <a:lnTo>
                      <a:pt x="82" y="70"/>
                    </a:lnTo>
                    <a:lnTo>
                      <a:pt x="80" y="74"/>
                    </a:lnTo>
                    <a:lnTo>
                      <a:pt x="80" y="78"/>
                    </a:lnTo>
                    <a:lnTo>
                      <a:pt x="76" y="80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0" y="91"/>
                    </a:lnTo>
                    <a:lnTo>
                      <a:pt x="76" y="95"/>
                    </a:lnTo>
                    <a:lnTo>
                      <a:pt x="78" y="97"/>
                    </a:lnTo>
                    <a:lnTo>
                      <a:pt x="76" y="101"/>
                    </a:lnTo>
                    <a:lnTo>
                      <a:pt x="78" y="104"/>
                    </a:lnTo>
                    <a:lnTo>
                      <a:pt x="78" y="108"/>
                    </a:lnTo>
                    <a:lnTo>
                      <a:pt x="72" y="112"/>
                    </a:lnTo>
                    <a:lnTo>
                      <a:pt x="70" y="114"/>
                    </a:lnTo>
                    <a:lnTo>
                      <a:pt x="72" y="118"/>
                    </a:lnTo>
                    <a:lnTo>
                      <a:pt x="70" y="121"/>
                    </a:lnTo>
                    <a:lnTo>
                      <a:pt x="68" y="125"/>
                    </a:lnTo>
                    <a:lnTo>
                      <a:pt x="67" y="127"/>
                    </a:lnTo>
                    <a:lnTo>
                      <a:pt x="67" y="131"/>
                    </a:lnTo>
                    <a:lnTo>
                      <a:pt x="63" y="135"/>
                    </a:lnTo>
                    <a:lnTo>
                      <a:pt x="61" y="138"/>
                    </a:lnTo>
                    <a:lnTo>
                      <a:pt x="57" y="142"/>
                    </a:lnTo>
                    <a:lnTo>
                      <a:pt x="53" y="144"/>
                    </a:lnTo>
                    <a:lnTo>
                      <a:pt x="53" y="148"/>
                    </a:lnTo>
                    <a:lnTo>
                      <a:pt x="48" y="152"/>
                    </a:lnTo>
                    <a:lnTo>
                      <a:pt x="42" y="155"/>
                    </a:lnTo>
                    <a:lnTo>
                      <a:pt x="38" y="15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2" name="Freeform 63"/>
              <p:cNvSpPr>
                <a:spLocks/>
              </p:cNvSpPr>
              <p:nvPr/>
            </p:nvSpPr>
            <p:spPr bwMode="auto">
              <a:xfrm>
                <a:off x="6159553" y="4441856"/>
                <a:ext cx="213084" cy="511441"/>
              </a:xfrm>
              <a:custGeom>
                <a:avLst/>
                <a:gdLst>
                  <a:gd name="T0" fmla="*/ 17 w 74"/>
                  <a:gd name="T1" fmla="*/ 6 h 445"/>
                  <a:gd name="T2" fmla="*/ 6 w 74"/>
                  <a:gd name="T3" fmla="*/ 16 h 445"/>
                  <a:gd name="T4" fmla="*/ 2 w 74"/>
                  <a:gd name="T5" fmla="*/ 25 h 445"/>
                  <a:gd name="T6" fmla="*/ 15 w 74"/>
                  <a:gd name="T7" fmla="*/ 36 h 445"/>
                  <a:gd name="T8" fmla="*/ 25 w 74"/>
                  <a:gd name="T9" fmla="*/ 46 h 445"/>
                  <a:gd name="T10" fmla="*/ 29 w 74"/>
                  <a:gd name="T11" fmla="*/ 57 h 445"/>
                  <a:gd name="T12" fmla="*/ 40 w 74"/>
                  <a:gd name="T13" fmla="*/ 67 h 445"/>
                  <a:gd name="T14" fmla="*/ 53 w 74"/>
                  <a:gd name="T15" fmla="*/ 76 h 445"/>
                  <a:gd name="T16" fmla="*/ 63 w 74"/>
                  <a:gd name="T17" fmla="*/ 87 h 445"/>
                  <a:gd name="T18" fmla="*/ 70 w 74"/>
                  <a:gd name="T19" fmla="*/ 97 h 445"/>
                  <a:gd name="T20" fmla="*/ 72 w 74"/>
                  <a:gd name="T21" fmla="*/ 106 h 445"/>
                  <a:gd name="T22" fmla="*/ 64 w 74"/>
                  <a:gd name="T23" fmla="*/ 118 h 445"/>
                  <a:gd name="T24" fmla="*/ 57 w 74"/>
                  <a:gd name="T25" fmla="*/ 127 h 445"/>
                  <a:gd name="T26" fmla="*/ 55 w 74"/>
                  <a:gd name="T27" fmla="*/ 137 h 445"/>
                  <a:gd name="T28" fmla="*/ 46 w 74"/>
                  <a:gd name="T29" fmla="*/ 148 h 445"/>
                  <a:gd name="T30" fmla="*/ 46 w 74"/>
                  <a:gd name="T31" fmla="*/ 157 h 445"/>
                  <a:gd name="T32" fmla="*/ 29 w 74"/>
                  <a:gd name="T33" fmla="*/ 169 h 445"/>
                  <a:gd name="T34" fmla="*/ 19 w 74"/>
                  <a:gd name="T35" fmla="*/ 178 h 445"/>
                  <a:gd name="T36" fmla="*/ 17 w 74"/>
                  <a:gd name="T37" fmla="*/ 188 h 445"/>
                  <a:gd name="T38" fmla="*/ 12 w 74"/>
                  <a:gd name="T39" fmla="*/ 199 h 445"/>
                  <a:gd name="T40" fmla="*/ 12 w 74"/>
                  <a:gd name="T41" fmla="*/ 208 h 445"/>
                  <a:gd name="T42" fmla="*/ 19 w 74"/>
                  <a:gd name="T43" fmla="*/ 218 h 445"/>
                  <a:gd name="T44" fmla="*/ 27 w 74"/>
                  <a:gd name="T45" fmla="*/ 229 h 445"/>
                  <a:gd name="T46" fmla="*/ 36 w 74"/>
                  <a:gd name="T47" fmla="*/ 242 h 445"/>
                  <a:gd name="T48" fmla="*/ 47 w 74"/>
                  <a:gd name="T49" fmla="*/ 252 h 445"/>
                  <a:gd name="T50" fmla="*/ 57 w 74"/>
                  <a:gd name="T51" fmla="*/ 263 h 445"/>
                  <a:gd name="T52" fmla="*/ 70 w 74"/>
                  <a:gd name="T53" fmla="*/ 273 h 445"/>
                  <a:gd name="T54" fmla="*/ 74 w 74"/>
                  <a:gd name="T55" fmla="*/ 282 h 445"/>
                  <a:gd name="T56" fmla="*/ 63 w 74"/>
                  <a:gd name="T57" fmla="*/ 294 h 445"/>
                  <a:gd name="T58" fmla="*/ 70 w 74"/>
                  <a:gd name="T59" fmla="*/ 307 h 445"/>
                  <a:gd name="T60" fmla="*/ 74 w 74"/>
                  <a:gd name="T61" fmla="*/ 316 h 445"/>
                  <a:gd name="T62" fmla="*/ 70 w 74"/>
                  <a:gd name="T63" fmla="*/ 326 h 445"/>
                  <a:gd name="T64" fmla="*/ 63 w 74"/>
                  <a:gd name="T65" fmla="*/ 337 h 445"/>
                  <a:gd name="T66" fmla="*/ 55 w 74"/>
                  <a:gd name="T67" fmla="*/ 347 h 445"/>
                  <a:gd name="T68" fmla="*/ 40 w 74"/>
                  <a:gd name="T69" fmla="*/ 358 h 445"/>
                  <a:gd name="T70" fmla="*/ 34 w 74"/>
                  <a:gd name="T71" fmla="*/ 367 h 445"/>
                  <a:gd name="T72" fmla="*/ 17 w 74"/>
                  <a:gd name="T73" fmla="*/ 377 h 445"/>
                  <a:gd name="T74" fmla="*/ 15 w 74"/>
                  <a:gd name="T75" fmla="*/ 388 h 445"/>
                  <a:gd name="T76" fmla="*/ 8 w 74"/>
                  <a:gd name="T77" fmla="*/ 398 h 445"/>
                  <a:gd name="T78" fmla="*/ 17 w 74"/>
                  <a:gd name="T79" fmla="*/ 411 h 445"/>
                  <a:gd name="T80" fmla="*/ 17 w 74"/>
                  <a:gd name="T81" fmla="*/ 428 h 445"/>
                  <a:gd name="T82" fmla="*/ 25 w 74"/>
                  <a:gd name="T83" fmla="*/ 43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445">
                    <a:moveTo>
                      <a:pt x="15" y="0"/>
                    </a:moveTo>
                    <a:lnTo>
                      <a:pt x="15" y="2"/>
                    </a:lnTo>
                    <a:lnTo>
                      <a:pt x="17" y="6"/>
                    </a:lnTo>
                    <a:lnTo>
                      <a:pt x="15" y="10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15" y="36"/>
                    </a:lnTo>
                    <a:lnTo>
                      <a:pt x="12" y="40"/>
                    </a:lnTo>
                    <a:lnTo>
                      <a:pt x="19" y="42"/>
                    </a:lnTo>
                    <a:lnTo>
                      <a:pt x="25" y="46"/>
                    </a:lnTo>
                    <a:lnTo>
                      <a:pt x="27" y="50"/>
                    </a:lnTo>
                    <a:lnTo>
                      <a:pt x="30" y="53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38" y="63"/>
                    </a:lnTo>
                    <a:lnTo>
                      <a:pt x="40" y="67"/>
                    </a:lnTo>
                    <a:lnTo>
                      <a:pt x="46" y="70"/>
                    </a:lnTo>
                    <a:lnTo>
                      <a:pt x="47" y="74"/>
                    </a:lnTo>
                    <a:lnTo>
                      <a:pt x="53" y="76"/>
                    </a:lnTo>
                    <a:lnTo>
                      <a:pt x="61" y="80"/>
                    </a:lnTo>
                    <a:lnTo>
                      <a:pt x="61" y="84"/>
                    </a:lnTo>
                    <a:lnTo>
                      <a:pt x="63" y="87"/>
                    </a:lnTo>
                    <a:lnTo>
                      <a:pt x="66" y="89"/>
                    </a:lnTo>
                    <a:lnTo>
                      <a:pt x="66" y="93"/>
                    </a:lnTo>
                    <a:lnTo>
                      <a:pt x="70" y="97"/>
                    </a:lnTo>
                    <a:lnTo>
                      <a:pt x="66" y="101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74" y="110"/>
                    </a:lnTo>
                    <a:lnTo>
                      <a:pt x="66" y="114"/>
                    </a:lnTo>
                    <a:lnTo>
                      <a:pt x="64" y="118"/>
                    </a:lnTo>
                    <a:lnTo>
                      <a:pt x="64" y="121"/>
                    </a:lnTo>
                    <a:lnTo>
                      <a:pt x="63" y="123"/>
                    </a:lnTo>
                    <a:lnTo>
                      <a:pt x="57" y="127"/>
                    </a:lnTo>
                    <a:lnTo>
                      <a:pt x="55" y="131"/>
                    </a:lnTo>
                    <a:lnTo>
                      <a:pt x="49" y="135"/>
                    </a:lnTo>
                    <a:lnTo>
                      <a:pt x="55" y="137"/>
                    </a:lnTo>
                    <a:lnTo>
                      <a:pt x="57" y="140"/>
                    </a:lnTo>
                    <a:lnTo>
                      <a:pt x="49" y="144"/>
                    </a:lnTo>
                    <a:lnTo>
                      <a:pt x="46" y="148"/>
                    </a:lnTo>
                    <a:lnTo>
                      <a:pt x="49" y="152"/>
                    </a:lnTo>
                    <a:lnTo>
                      <a:pt x="46" y="154"/>
                    </a:lnTo>
                    <a:lnTo>
                      <a:pt x="46" y="157"/>
                    </a:lnTo>
                    <a:lnTo>
                      <a:pt x="40" y="161"/>
                    </a:lnTo>
                    <a:lnTo>
                      <a:pt x="29" y="165"/>
                    </a:lnTo>
                    <a:lnTo>
                      <a:pt x="29" y="169"/>
                    </a:lnTo>
                    <a:lnTo>
                      <a:pt x="30" y="171"/>
                    </a:lnTo>
                    <a:lnTo>
                      <a:pt x="21" y="174"/>
                    </a:lnTo>
                    <a:lnTo>
                      <a:pt x="19" y="178"/>
                    </a:lnTo>
                    <a:lnTo>
                      <a:pt x="17" y="182"/>
                    </a:lnTo>
                    <a:lnTo>
                      <a:pt x="12" y="184"/>
                    </a:lnTo>
                    <a:lnTo>
                      <a:pt x="17" y="188"/>
                    </a:lnTo>
                    <a:lnTo>
                      <a:pt x="12" y="191"/>
                    </a:lnTo>
                    <a:lnTo>
                      <a:pt x="10" y="195"/>
                    </a:lnTo>
                    <a:lnTo>
                      <a:pt x="12" y="199"/>
                    </a:lnTo>
                    <a:lnTo>
                      <a:pt x="12" y="201"/>
                    </a:lnTo>
                    <a:lnTo>
                      <a:pt x="10" y="205"/>
                    </a:lnTo>
                    <a:lnTo>
                      <a:pt x="12" y="208"/>
                    </a:lnTo>
                    <a:lnTo>
                      <a:pt x="15" y="212"/>
                    </a:lnTo>
                    <a:lnTo>
                      <a:pt x="19" y="216"/>
                    </a:lnTo>
                    <a:lnTo>
                      <a:pt x="19" y="218"/>
                    </a:lnTo>
                    <a:lnTo>
                      <a:pt x="21" y="222"/>
                    </a:lnTo>
                    <a:lnTo>
                      <a:pt x="25" y="225"/>
                    </a:lnTo>
                    <a:lnTo>
                      <a:pt x="27" y="229"/>
                    </a:lnTo>
                    <a:lnTo>
                      <a:pt x="27" y="235"/>
                    </a:lnTo>
                    <a:lnTo>
                      <a:pt x="30" y="239"/>
                    </a:lnTo>
                    <a:lnTo>
                      <a:pt x="36" y="242"/>
                    </a:lnTo>
                    <a:lnTo>
                      <a:pt x="40" y="246"/>
                    </a:lnTo>
                    <a:lnTo>
                      <a:pt x="44" y="248"/>
                    </a:lnTo>
                    <a:lnTo>
                      <a:pt x="47" y="252"/>
                    </a:lnTo>
                    <a:lnTo>
                      <a:pt x="53" y="256"/>
                    </a:lnTo>
                    <a:lnTo>
                      <a:pt x="55" y="260"/>
                    </a:lnTo>
                    <a:lnTo>
                      <a:pt x="57" y="263"/>
                    </a:lnTo>
                    <a:lnTo>
                      <a:pt x="63" y="265"/>
                    </a:lnTo>
                    <a:lnTo>
                      <a:pt x="66" y="269"/>
                    </a:lnTo>
                    <a:lnTo>
                      <a:pt x="70" y="273"/>
                    </a:lnTo>
                    <a:lnTo>
                      <a:pt x="70" y="277"/>
                    </a:lnTo>
                    <a:lnTo>
                      <a:pt x="74" y="278"/>
                    </a:lnTo>
                    <a:lnTo>
                      <a:pt x="74" y="282"/>
                    </a:lnTo>
                    <a:lnTo>
                      <a:pt x="72" y="286"/>
                    </a:lnTo>
                    <a:lnTo>
                      <a:pt x="66" y="290"/>
                    </a:lnTo>
                    <a:lnTo>
                      <a:pt x="63" y="294"/>
                    </a:lnTo>
                    <a:lnTo>
                      <a:pt x="64" y="295"/>
                    </a:lnTo>
                    <a:lnTo>
                      <a:pt x="64" y="303"/>
                    </a:lnTo>
                    <a:lnTo>
                      <a:pt x="70" y="307"/>
                    </a:lnTo>
                    <a:lnTo>
                      <a:pt x="72" y="311"/>
                    </a:lnTo>
                    <a:lnTo>
                      <a:pt x="74" y="312"/>
                    </a:lnTo>
                    <a:lnTo>
                      <a:pt x="74" y="316"/>
                    </a:lnTo>
                    <a:lnTo>
                      <a:pt x="72" y="320"/>
                    </a:lnTo>
                    <a:lnTo>
                      <a:pt x="72" y="324"/>
                    </a:lnTo>
                    <a:lnTo>
                      <a:pt x="70" y="326"/>
                    </a:lnTo>
                    <a:lnTo>
                      <a:pt x="66" y="329"/>
                    </a:lnTo>
                    <a:lnTo>
                      <a:pt x="64" y="333"/>
                    </a:lnTo>
                    <a:lnTo>
                      <a:pt x="63" y="337"/>
                    </a:lnTo>
                    <a:lnTo>
                      <a:pt x="61" y="341"/>
                    </a:lnTo>
                    <a:lnTo>
                      <a:pt x="61" y="343"/>
                    </a:lnTo>
                    <a:lnTo>
                      <a:pt x="55" y="347"/>
                    </a:lnTo>
                    <a:lnTo>
                      <a:pt x="47" y="350"/>
                    </a:lnTo>
                    <a:lnTo>
                      <a:pt x="47" y="354"/>
                    </a:lnTo>
                    <a:lnTo>
                      <a:pt x="40" y="358"/>
                    </a:lnTo>
                    <a:lnTo>
                      <a:pt x="38" y="360"/>
                    </a:lnTo>
                    <a:lnTo>
                      <a:pt x="36" y="364"/>
                    </a:lnTo>
                    <a:lnTo>
                      <a:pt x="34" y="367"/>
                    </a:lnTo>
                    <a:lnTo>
                      <a:pt x="34" y="371"/>
                    </a:lnTo>
                    <a:lnTo>
                      <a:pt x="36" y="373"/>
                    </a:lnTo>
                    <a:lnTo>
                      <a:pt x="17" y="377"/>
                    </a:lnTo>
                    <a:lnTo>
                      <a:pt x="19" y="381"/>
                    </a:lnTo>
                    <a:lnTo>
                      <a:pt x="17" y="384"/>
                    </a:lnTo>
                    <a:lnTo>
                      <a:pt x="15" y="388"/>
                    </a:lnTo>
                    <a:lnTo>
                      <a:pt x="12" y="390"/>
                    </a:lnTo>
                    <a:lnTo>
                      <a:pt x="10" y="394"/>
                    </a:lnTo>
                    <a:lnTo>
                      <a:pt x="8" y="398"/>
                    </a:lnTo>
                    <a:lnTo>
                      <a:pt x="19" y="401"/>
                    </a:lnTo>
                    <a:lnTo>
                      <a:pt x="17" y="405"/>
                    </a:lnTo>
                    <a:lnTo>
                      <a:pt x="17" y="411"/>
                    </a:lnTo>
                    <a:lnTo>
                      <a:pt x="15" y="415"/>
                    </a:lnTo>
                    <a:lnTo>
                      <a:pt x="17" y="418"/>
                    </a:lnTo>
                    <a:lnTo>
                      <a:pt x="17" y="428"/>
                    </a:lnTo>
                    <a:lnTo>
                      <a:pt x="19" y="432"/>
                    </a:lnTo>
                    <a:lnTo>
                      <a:pt x="21" y="435"/>
                    </a:lnTo>
                    <a:lnTo>
                      <a:pt x="25" y="437"/>
                    </a:lnTo>
                    <a:lnTo>
                      <a:pt x="25" y="441"/>
                    </a:lnTo>
                    <a:lnTo>
                      <a:pt x="27" y="44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3" name="Freeform 64"/>
              <p:cNvSpPr>
                <a:spLocks/>
              </p:cNvSpPr>
              <p:nvPr/>
            </p:nvSpPr>
            <p:spPr bwMode="auto">
              <a:xfrm>
                <a:off x="6176830" y="4953297"/>
                <a:ext cx="244759" cy="507993"/>
              </a:xfrm>
              <a:custGeom>
                <a:avLst/>
                <a:gdLst>
                  <a:gd name="T0" fmla="*/ 24 w 85"/>
                  <a:gd name="T1" fmla="*/ 7 h 442"/>
                  <a:gd name="T2" fmla="*/ 34 w 85"/>
                  <a:gd name="T3" fmla="*/ 17 h 442"/>
                  <a:gd name="T4" fmla="*/ 43 w 85"/>
                  <a:gd name="T5" fmla="*/ 26 h 442"/>
                  <a:gd name="T6" fmla="*/ 49 w 85"/>
                  <a:gd name="T7" fmla="*/ 40 h 442"/>
                  <a:gd name="T8" fmla="*/ 58 w 85"/>
                  <a:gd name="T9" fmla="*/ 57 h 442"/>
                  <a:gd name="T10" fmla="*/ 64 w 85"/>
                  <a:gd name="T11" fmla="*/ 68 h 442"/>
                  <a:gd name="T12" fmla="*/ 66 w 85"/>
                  <a:gd name="T13" fmla="*/ 77 h 442"/>
                  <a:gd name="T14" fmla="*/ 68 w 85"/>
                  <a:gd name="T15" fmla="*/ 87 h 442"/>
                  <a:gd name="T16" fmla="*/ 55 w 85"/>
                  <a:gd name="T17" fmla="*/ 98 h 442"/>
                  <a:gd name="T18" fmla="*/ 38 w 85"/>
                  <a:gd name="T19" fmla="*/ 108 h 442"/>
                  <a:gd name="T20" fmla="*/ 28 w 85"/>
                  <a:gd name="T21" fmla="*/ 117 h 442"/>
                  <a:gd name="T22" fmla="*/ 24 w 85"/>
                  <a:gd name="T23" fmla="*/ 128 h 442"/>
                  <a:gd name="T24" fmla="*/ 15 w 85"/>
                  <a:gd name="T25" fmla="*/ 138 h 442"/>
                  <a:gd name="T26" fmla="*/ 13 w 85"/>
                  <a:gd name="T27" fmla="*/ 149 h 442"/>
                  <a:gd name="T28" fmla="*/ 11 w 85"/>
                  <a:gd name="T29" fmla="*/ 159 h 442"/>
                  <a:gd name="T30" fmla="*/ 4 w 85"/>
                  <a:gd name="T31" fmla="*/ 168 h 442"/>
                  <a:gd name="T32" fmla="*/ 2 w 85"/>
                  <a:gd name="T33" fmla="*/ 180 h 442"/>
                  <a:gd name="T34" fmla="*/ 2 w 85"/>
                  <a:gd name="T35" fmla="*/ 193 h 442"/>
                  <a:gd name="T36" fmla="*/ 11 w 85"/>
                  <a:gd name="T37" fmla="*/ 202 h 442"/>
                  <a:gd name="T38" fmla="*/ 23 w 85"/>
                  <a:gd name="T39" fmla="*/ 212 h 442"/>
                  <a:gd name="T40" fmla="*/ 40 w 85"/>
                  <a:gd name="T41" fmla="*/ 223 h 442"/>
                  <a:gd name="T42" fmla="*/ 55 w 85"/>
                  <a:gd name="T43" fmla="*/ 233 h 442"/>
                  <a:gd name="T44" fmla="*/ 66 w 85"/>
                  <a:gd name="T45" fmla="*/ 244 h 442"/>
                  <a:gd name="T46" fmla="*/ 70 w 85"/>
                  <a:gd name="T47" fmla="*/ 253 h 442"/>
                  <a:gd name="T48" fmla="*/ 79 w 85"/>
                  <a:gd name="T49" fmla="*/ 263 h 442"/>
                  <a:gd name="T50" fmla="*/ 68 w 85"/>
                  <a:gd name="T51" fmla="*/ 274 h 442"/>
                  <a:gd name="T52" fmla="*/ 47 w 85"/>
                  <a:gd name="T53" fmla="*/ 284 h 442"/>
                  <a:gd name="T54" fmla="*/ 30 w 85"/>
                  <a:gd name="T55" fmla="*/ 293 h 442"/>
                  <a:gd name="T56" fmla="*/ 23 w 85"/>
                  <a:gd name="T57" fmla="*/ 304 h 442"/>
                  <a:gd name="T58" fmla="*/ 13 w 85"/>
                  <a:gd name="T59" fmla="*/ 314 h 442"/>
                  <a:gd name="T60" fmla="*/ 6 w 85"/>
                  <a:gd name="T61" fmla="*/ 323 h 442"/>
                  <a:gd name="T62" fmla="*/ 4 w 85"/>
                  <a:gd name="T63" fmla="*/ 335 h 442"/>
                  <a:gd name="T64" fmla="*/ 11 w 85"/>
                  <a:gd name="T65" fmla="*/ 344 h 442"/>
                  <a:gd name="T66" fmla="*/ 21 w 85"/>
                  <a:gd name="T67" fmla="*/ 354 h 442"/>
                  <a:gd name="T68" fmla="*/ 19 w 85"/>
                  <a:gd name="T69" fmla="*/ 365 h 442"/>
                  <a:gd name="T70" fmla="*/ 23 w 85"/>
                  <a:gd name="T71" fmla="*/ 374 h 442"/>
                  <a:gd name="T72" fmla="*/ 34 w 85"/>
                  <a:gd name="T73" fmla="*/ 386 h 442"/>
                  <a:gd name="T74" fmla="*/ 43 w 85"/>
                  <a:gd name="T75" fmla="*/ 395 h 442"/>
                  <a:gd name="T76" fmla="*/ 43 w 85"/>
                  <a:gd name="T77" fmla="*/ 405 h 442"/>
                  <a:gd name="T78" fmla="*/ 57 w 85"/>
                  <a:gd name="T79" fmla="*/ 416 h 442"/>
                  <a:gd name="T80" fmla="*/ 70 w 85"/>
                  <a:gd name="T81" fmla="*/ 425 h 442"/>
                  <a:gd name="T82" fmla="*/ 83 w 85"/>
                  <a:gd name="T83" fmla="*/ 43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442">
                    <a:moveTo>
                      <a:pt x="21" y="0"/>
                    </a:moveTo>
                    <a:lnTo>
                      <a:pt x="21" y="4"/>
                    </a:lnTo>
                    <a:lnTo>
                      <a:pt x="24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8" y="23"/>
                    </a:lnTo>
                    <a:lnTo>
                      <a:pt x="43" y="26"/>
                    </a:lnTo>
                    <a:lnTo>
                      <a:pt x="47" y="30"/>
                    </a:lnTo>
                    <a:lnTo>
                      <a:pt x="47" y="38"/>
                    </a:lnTo>
                    <a:lnTo>
                      <a:pt x="49" y="40"/>
                    </a:lnTo>
                    <a:lnTo>
                      <a:pt x="55" y="43"/>
                    </a:lnTo>
                    <a:lnTo>
                      <a:pt x="58" y="47"/>
                    </a:lnTo>
                    <a:lnTo>
                      <a:pt x="58" y="57"/>
                    </a:lnTo>
                    <a:lnTo>
                      <a:pt x="60" y="60"/>
                    </a:lnTo>
                    <a:lnTo>
                      <a:pt x="60" y="64"/>
                    </a:lnTo>
                    <a:lnTo>
                      <a:pt x="64" y="68"/>
                    </a:lnTo>
                    <a:lnTo>
                      <a:pt x="64" y="70"/>
                    </a:lnTo>
                    <a:lnTo>
                      <a:pt x="66" y="74"/>
                    </a:lnTo>
                    <a:lnTo>
                      <a:pt x="66" y="77"/>
                    </a:lnTo>
                    <a:lnTo>
                      <a:pt x="68" y="81"/>
                    </a:lnTo>
                    <a:lnTo>
                      <a:pt x="70" y="85"/>
                    </a:lnTo>
                    <a:lnTo>
                      <a:pt x="68" y="87"/>
                    </a:lnTo>
                    <a:lnTo>
                      <a:pt x="64" y="91"/>
                    </a:lnTo>
                    <a:lnTo>
                      <a:pt x="60" y="94"/>
                    </a:lnTo>
                    <a:lnTo>
                      <a:pt x="55" y="98"/>
                    </a:lnTo>
                    <a:lnTo>
                      <a:pt x="49" y="102"/>
                    </a:lnTo>
                    <a:lnTo>
                      <a:pt x="41" y="104"/>
                    </a:lnTo>
                    <a:lnTo>
                      <a:pt x="38" y="108"/>
                    </a:lnTo>
                    <a:lnTo>
                      <a:pt x="34" y="111"/>
                    </a:lnTo>
                    <a:lnTo>
                      <a:pt x="32" y="115"/>
                    </a:lnTo>
                    <a:lnTo>
                      <a:pt x="28" y="117"/>
                    </a:lnTo>
                    <a:lnTo>
                      <a:pt x="28" y="121"/>
                    </a:lnTo>
                    <a:lnTo>
                      <a:pt x="24" y="125"/>
                    </a:lnTo>
                    <a:lnTo>
                      <a:pt x="24" y="128"/>
                    </a:lnTo>
                    <a:lnTo>
                      <a:pt x="21" y="132"/>
                    </a:lnTo>
                    <a:lnTo>
                      <a:pt x="15" y="134"/>
                    </a:lnTo>
                    <a:lnTo>
                      <a:pt x="15" y="138"/>
                    </a:lnTo>
                    <a:lnTo>
                      <a:pt x="13" y="142"/>
                    </a:lnTo>
                    <a:lnTo>
                      <a:pt x="11" y="146"/>
                    </a:lnTo>
                    <a:lnTo>
                      <a:pt x="13" y="149"/>
                    </a:lnTo>
                    <a:lnTo>
                      <a:pt x="11" y="151"/>
                    </a:lnTo>
                    <a:lnTo>
                      <a:pt x="9" y="155"/>
                    </a:lnTo>
                    <a:lnTo>
                      <a:pt x="11" y="159"/>
                    </a:lnTo>
                    <a:lnTo>
                      <a:pt x="9" y="163"/>
                    </a:lnTo>
                    <a:lnTo>
                      <a:pt x="4" y="164"/>
                    </a:lnTo>
                    <a:lnTo>
                      <a:pt x="4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2" y="180"/>
                    </a:lnTo>
                    <a:lnTo>
                      <a:pt x="2" y="185"/>
                    </a:lnTo>
                    <a:lnTo>
                      <a:pt x="4" y="189"/>
                    </a:lnTo>
                    <a:lnTo>
                      <a:pt x="2" y="193"/>
                    </a:lnTo>
                    <a:lnTo>
                      <a:pt x="6" y="197"/>
                    </a:lnTo>
                    <a:lnTo>
                      <a:pt x="9" y="198"/>
                    </a:lnTo>
                    <a:lnTo>
                      <a:pt x="11" y="202"/>
                    </a:lnTo>
                    <a:lnTo>
                      <a:pt x="13" y="206"/>
                    </a:lnTo>
                    <a:lnTo>
                      <a:pt x="15" y="210"/>
                    </a:lnTo>
                    <a:lnTo>
                      <a:pt x="23" y="212"/>
                    </a:lnTo>
                    <a:lnTo>
                      <a:pt x="30" y="215"/>
                    </a:lnTo>
                    <a:lnTo>
                      <a:pt x="32" y="219"/>
                    </a:lnTo>
                    <a:lnTo>
                      <a:pt x="40" y="223"/>
                    </a:lnTo>
                    <a:lnTo>
                      <a:pt x="43" y="227"/>
                    </a:lnTo>
                    <a:lnTo>
                      <a:pt x="49" y="229"/>
                    </a:lnTo>
                    <a:lnTo>
                      <a:pt x="55" y="233"/>
                    </a:lnTo>
                    <a:lnTo>
                      <a:pt x="58" y="236"/>
                    </a:lnTo>
                    <a:lnTo>
                      <a:pt x="64" y="240"/>
                    </a:lnTo>
                    <a:lnTo>
                      <a:pt x="66" y="244"/>
                    </a:lnTo>
                    <a:lnTo>
                      <a:pt x="66" y="246"/>
                    </a:lnTo>
                    <a:lnTo>
                      <a:pt x="68" y="250"/>
                    </a:lnTo>
                    <a:lnTo>
                      <a:pt x="70" y="253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9" y="263"/>
                    </a:lnTo>
                    <a:lnTo>
                      <a:pt x="77" y="267"/>
                    </a:lnTo>
                    <a:lnTo>
                      <a:pt x="74" y="270"/>
                    </a:lnTo>
                    <a:lnTo>
                      <a:pt x="68" y="274"/>
                    </a:lnTo>
                    <a:lnTo>
                      <a:pt x="60" y="276"/>
                    </a:lnTo>
                    <a:lnTo>
                      <a:pt x="55" y="280"/>
                    </a:lnTo>
                    <a:lnTo>
                      <a:pt x="47" y="284"/>
                    </a:lnTo>
                    <a:lnTo>
                      <a:pt x="34" y="287"/>
                    </a:lnTo>
                    <a:lnTo>
                      <a:pt x="32" y="291"/>
                    </a:lnTo>
                    <a:lnTo>
                      <a:pt x="30" y="293"/>
                    </a:lnTo>
                    <a:lnTo>
                      <a:pt x="30" y="297"/>
                    </a:lnTo>
                    <a:lnTo>
                      <a:pt x="28" y="301"/>
                    </a:lnTo>
                    <a:lnTo>
                      <a:pt x="23" y="304"/>
                    </a:lnTo>
                    <a:lnTo>
                      <a:pt x="21" y="306"/>
                    </a:lnTo>
                    <a:lnTo>
                      <a:pt x="15" y="310"/>
                    </a:lnTo>
                    <a:lnTo>
                      <a:pt x="13" y="314"/>
                    </a:lnTo>
                    <a:lnTo>
                      <a:pt x="11" y="318"/>
                    </a:lnTo>
                    <a:lnTo>
                      <a:pt x="6" y="321"/>
                    </a:lnTo>
                    <a:lnTo>
                      <a:pt x="6" y="323"/>
                    </a:lnTo>
                    <a:lnTo>
                      <a:pt x="4" y="327"/>
                    </a:lnTo>
                    <a:lnTo>
                      <a:pt x="0" y="331"/>
                    </a:lnTo>
                    <a:lnTo>
                      <a:pt x="4" y="335"/>
                    </a:lnTo>
                    <a:lnTo>
                      <a:pt x="6" y="338"/>
                    </a:lnTo>
                    <a:lnTo>
                      <a:pt x="9" y="340"/>
                    </a:lnTo>
                    <a:lnTo>
                      <a:pt x="11" y="344"/>
                    </a:lnTo>
                    <a:lnTo>
                      <a:pt x="11" y="348"/>
                    </a:lnTo>
                    <a:lnTo>
                      <a:pt x="15" y="352"/>
                    </a:lnTo>
                    <a:lnTo>
                      <a:pt x="21" y="354"/>
                    </a:lnTo>
                    <a:lnTo>
                      <a:pt x="21" y="357"/>
                    </a:lnTo>
                    <a:lnTo>
                      <a:pt x="19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1"/>
                    </a:lnTo>
                    <a:lnTo>
                      <a:pt x="23" y="374"/>
                    </a:lnTo>
                    <a:lnTo>
                      <a:pt x="24" y="378"/>
                    </a:lnTo>
                    <a:lnTo>
                      <a:pt x="30" y="382"/>
                    </a:lnTo>
                    <a:lnTo>
                      <a:pt x="34" y="386"/>
                    </a:lnTo>
                    <a:lnTo>
                      <a:pt x="38" y="388"/>
                    </a:lnTo>
                    <a:lnTo>
                      <a:pt x="40" y="391"/>
                    </a:lnTo>
                    <a:lnTo>
                      <a:pt x="43" y="395"/>
                    </a:lnTo>
                    <a:lnTo>
                      <a:pt x="41" y="399"/>
                    </a:lnTo>
                    <a:lnTo>
                      <a:pt x="43" y="401"/>
                    </a:lnTo>
                    <a:lnTo>
                      <a:pt x="43" y="405"/>
                    </a:lnTo>
                    <a:lnTo>
                      <a:pt x="47" y="408"/>
                    </a:lnTo>
                    <a:lnTo>
                      <a:pt x="51" y="412"/>
                    </a:lnTo>
                    <a:lnTo>
                      <a:pt x="57" y="416"/>
                    </a:lnTo>
                    <a:lnTo>
                      <a:pt x="58" y="418"/>
                    </a:lnTo>
                    <a:lnTo>
                      <a:pt x="68" y="422"/>
                    </a:lnTo>
                    <a:lnTo>
                      <a:pt x="70" y="425"/>
                    </a:lnTo>
                    <a:lnTo>
                      <a:pt x="75" y="429"/>
                    </a:lnTo>
                    <a:lnTo>
                      <a:pt x="79" y="433"/>
                    </a:lnTo>
                    <a:lnTo>
                      <a:pt x="83" y="435"/>
                    </a:lnTo>
                    <a:lnTo>
                      <a:pt x="83" y="439"/>
                    </a:lnTo>
                    <a:lnTo>
                      <a:pt x="85" y="44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4" name="Freeform 65"/>
              <p:cNvSpPr>
                <a:spLocks/>
              </p:cNvSpPr>
              <p:nvPr/>
            </p:nvSpPr>
            <p:spPr bwMode="auto">
              <a:xfrm>
                <a:off x="6165312" y="5461290"/>
                <a:ext cx="256277" cy="206875"/>
              </a:xfrm>
              <a:custGeom>
                <a:avLst/>
                <a:gdLst>
                  <a:gd name="T0" fmla="*/ 89 w 89"/>
                  <a:gd name="T1" fmla="*/ 0 h 180"/>
                  <a:gd name="T2" fmla="*/ 89 w 89"/>
                  <a:gd name="T3" fmla="*/ 4 h 180"/>
                  <a:gd name="T4" fmla="*/ 87 w 89"/>
                  <a:gd name="T5" fmla="*/ 6 h 180"/>
                  <a:gd name="T6" fmla="*/ 81 w 89"/>
                  <a:gd name="T7" fmla="*/ 10 h 180"/>
                  <a:gd name="T8" fmla="*/ 74 w 89"/>
                  <a:gd name="T9" fmla="*/ 14 h 180"/>
                  <a:gd name="T10" fmla="*/ 78 w 89"/>
                  <a:gd name="T11" fmla="*/ 17 h 180"/>
                  <a:gd name="T12" fmla="*/ 68 w 89"/>
                  <a:gd name="T13" fmla="*/ 21 h 180"/>
                  <a:gd name="T14" fmla="*/ 61 w 89"/>
                  <a:gd name="T15" fmla="*/ 23 h 180"/>
                  <a:gd name="T16" fmla="*/ 55 w 89"/>
                  <a:gd name="T17" fmla="*/ 27 h 180"/>
                  <a:gd name="T18" fmla="*/ 55 w 89"/>
                  <a:gd name="T19" fmla="*/ 31 h 180"/>
                  <a:gd name="T20" fmla="*/ 62 w 89"/>
                  <a:gd name="T21" fmla="*/ 35 h 180"/>
                  <a:gd name="T22" fmla="*/ 59 w 89"/>
                  <a:gd name="T23" fmla="*/ 38 h 180"/>
                  <a:gd name="T24" fmla="*/ 47 w 89"/>
                  <a:gd name="T25" fmla="*/ 40 h 180"/>
                  <a:gd name="T26" fmla="*/ 47 w 89"/>
                  <a:gd name="T27" fmla="*/ 44 h 180"/>
                  <a:gd name="T28" fmla="*/ 45 w 89"/>
                  <a:gd name="T29" fmla="*/ 48 h 180"/>
                  <a:gd name="T30" fmla="*/ 42 w 89"/>
                  <a:gd name="T31" fmla="*/ 52 h 180"/>
                  <a:gd name="T32" fmla="*/ 36 w 89"/>
                  <a:gd name="T33" fmla="*/ 53 h 180"/>
                  <a:gd name="T34" fmla="*/ 27 w 89"/>
                  <a:gd name="T35" fmla="*/ 57 h 180"/>
                  <a:gd name="T36" fmla="*/ 27 w 89"/>
                  <a:gd name="T37" fmla="*/ 61 h 180"/>
                  <a:gd name="T38" fmla="*/ 19 w 89"/>
                  <a:gd name="T39" fmla="*/ 65 h 180"/>
                  <a:gd name="T40" fmla="*/ 17 w 89"/>
                  <a:gd name="T41" fmla="*/ 69 h 180"/>
                  <a:gd name="T42" fmla="*/ 13 w 89"/>
                  <a:gd name="T43" fmla="*/ 70 h 180"/>
                  <a:gd name="T44" fmla="*/ 13 w 89"/>
                  <a:gd name="T45" fmla="*/ 74 h 180"/>
                  <a:gd name="T46" fmla="*/ 4 w 89"/>
                  <a:gd name="T47" fmla="*/ 78 h 180"/>
                  <a:gd name="T48" fmla="*/ 0 w 89"/>
                  <a:gd name="T49" fmla="*/ 82 h 180"/>
                  <a:gd name="T50" fmla="*/ 0 w 89"/>
                  <a:gd name="T51" fmla="*/ 86 h 180"/>
                  <a:gd name="T52" fmla="*/ 4 w 89"/>
                  <a:gd name="T53" fmla="*/ 87 h 180"/>
                  <a:gd name="T54" fmla="*/ 0 w 89"/>
                  <a:gd name="T55" fmla="*/ 91 h 180"/>
                  <a:gd name="T56" fmla="*/ 6 w 89"/>
                  <a:gd name="T57" fmla="*/ 95 h 180"/>
                  <a:gd name="T58" fmla="*/ 4 w 89"/>
                  <a:gd name="T59" fmla="*/ 99 h 180"/>
                  <a:gd name="T60" fmla="*/ 6 w 89"/>
                  <a:gd name="T61" fmla="*/ 101 h 180"/>
                  <a:gd name="T62" fmla="*/ 6 w 89"/>
                  <a:gd name="T63" fmla="*/ 104 h 180"/>
                  <a:gd name="T64" fmla="*/ 4 w 89"/>
                  <a:gd name="T65" fmla="*/ 108 h 180"/>
                  <a:gd name="T66" fmla="*/ 0 w 89"/>
                  <a:gd name="T67" fmla="*/ 112 h 180"/>
                  <a:gd name="T68" fmla="*/ 4 w 89"/>
                  <a:gd name="T69" fmla="*/ 116 h 180"/>
                  <a:gd name="T70" fmla="*/ 0 w 89"/>
                  <a:gd name="T71" fmla="*/ 118 h 180"/>
                  <a:gd name="T72" fmla="*/ 6 w 89"/>
                  <a:gd name="T73" fmla="*/ 122 h 180"/>
                  <a:gd name="T74" fmla="*/ 10 w 89"/>
                  <a:gd name="T75" fmla="*/ 125 h 180"/>
                  <a:gd name="T76" fmla="*/ 10 w 89"/>
                  <a:gd name="T77" fmla="*/ 129 h 180"/>
                  <a:gd name="T78" fmla="*/ 15 w 89"/>
                  <a:gd name="T79" fmla="*/ 133 h 180"/>
                  <a:gd name="T80" fmla="*/ 23 w 89"/>
                  <a:gd name="T81" fmla="*/ 135 h 180"/>
                  <a:gd name="T82" fmla="*/ 23 w 89"/>
                  <a:gd name="T83" fmla="*/ 139 h 180"/>
                  <a:gd name="T84" fmla="*/ 25 w 89"/>
                  <a:gd name="T85" fmla="*/ 142 h 180"/>
                  <a:gd name="T86" fmla="*/ 27 w 89"/>
                  <a:gd name="T87" fmla="*/ 146 h 180"/>
                  <a:gd name="T88" fmla="*/ 32 w 89"/>
                  <a:gd name="T89" fmla="*/ 148 h 180"/>
                  <a:gd name="T90" fmla="*/ 34 w 89"/>
                  <a:gd name="T91" fmla="*/ 152 h 180"/>
                  <a:gd name="T92" fmla="*/ 38 w 89"/>
                  <a:gd name="T93" fmla="*/ 156 h 180"/>
                  <a:gd name="T94" fmla="*/ 42 w 89"/>
                  <a:gd name="T95" fmla="*/ 159 h 180"/>
                  <a:gd name="T96" fmla="*/ 47 w 89"/>
                  <a:gd name="T97" fmla="*/ 163 h 180"/>
                  <a:gd name="T98" fmla="*/ 47 w 89"/>
                  <a:gd name="T99" fmla="*/ 169 h 180"/>
                  <a:gd name="T100" fmla="*/ 51 w 89"/>
                  <a:gd name="T101" fmla="*/ 173 h 180"/>
                  <a:gd name="T102" fmla="*/ 53 w 89"/>
                  <a:gd name="T103" fmla="*/ 176 h 180"/>
                  <a:gd name="T104" fmla="*/ 45 w 89"/>
                  <a:gd name="T10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9" h="180">
                    <a:moveTo>
                      <a:pt x="89" y="0"/>
                    </a:moveTo>
                    <a:lnTo>
                      <a:pt x="89" y="4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68" y="21"/>
                    </a:lnTo>
                    <a:lnTo>
                      <a:pt x="61" y="23"/>
                    </a:lnTo>
                    <a:lnTo>
                      <a:pt x="55" y="27"/>
                    </a:lnTo>
                    <a:lnTo>
                      <a:pt x="55" y="31"/>
                    </a:lnTo>
                    <a:lnTo>
                      <a:pt x="62" y="35"/>
                    </a:lnTo>
                    <a:lnTo>
                      <a:pt x="59" y="38"/>
                    </a:lnTo>
                    <a:lnTo>
                      <a:pt x="47" y="40"/>
                    </a:lnTo>
                    <a:lnTo>
                      <a:pt x="47" y="44"/>
                    </a:lnTo>
                    <a:lnTo>
                      <a:pt x="45" y="48"/>
                    </a:lnTo>
                    <a:lnTo>
                      <a:pt x="42" y="52"/>
                    </a:lnTo>
                    <a:lnTo>
                      <a:pt x="36" y="53"/>
                    </a:lnTo>
                    <a:lnTo>
                      <a:pt x="27" y="57"/>
                    </a:lnTo>
                    <a:lnTo>
                      <a:pt x="27" y="61"/>
                    </a:lnTo>
                    <a:lnTo>
                      <a:pt x="19" y="65"/>
                    </a:lnTo>
                    <a:lnTo>
                      <a:pt x="17" y="69"/>
                    </a:lnTo>
                    <a:lnTo>
                      <a:pt x="13" y="70"/>
                    </a:lnTo>
                    <a:lnTo>
                      <a:pt x="13" y="74"/>
                    </a:lnTo>
                    <a:lnTo>
                      <a:pt x="4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4" y="87"/>
                    </a:lnTo>
                    <a:lnTo>
                      <a:pt x="0" y="91"/>
                    </a:lnTo>
                    <a:lnTo>
                      <a:pt x="6" y="95"/>
                    </a:lnTo>
                    <a:lnTo>
                      <a:pt x="4" y="99"/>
                    </a:lnTo>
                    <a:lnTo>
                      <a:pt x="6" y="101"/>
                    </a:lnTo>
                    <a:lnTo>
                      <a:pt x="6" y="104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4" y="116"/>
                    </a:lnTo>
                    <a:lnTo>
                      <a:pt x="0" y="118"/>
                    </a:lnTo>
                    <a:lnTo>
                      <a:pt x="6" y="122"/>
                    </a:lnTo>
                    <a:lnTo>
                      <a:pt x="10" y="125"/>
                    </a:lnTo>
                    <a:lnTo>
                      <a:pt x="10" y="129"/>
                    </a:lnTo>
                    <a:lnTo>
                      <a:pt x="15" y="133"/>
                    </a:lnTo>
                    <a:lnTo>
                      <a:pt x="23" y="135"/>
                    </a:lnTo>
                    <a:lnTo>
                      <a:pt x="23" y="139"/>
                    </a:lnTo>
                    <a:lnTo>
                      <a:pt x="25" y="142"/>
                    </a:lnTo>
                    <a:lnTo>
                      <a:pt x="27" y="146"/>
                    </a:lnTo>
                    <a:lnTo>
                      <a:pt x="32" y="148"/>
                    </a:lnTo>
                    <a:lnTo>
                      <a:pt x="34" y="152"/>
                    </a:lnTo>
                    <a:lnTo>
                      <a:pt x="38" y="156"/>
                    </a:lnTo>
                    <a:lnTo>
                      <a:pt x="42" y="159"/>
                    </a:lnTo>
                    <a:lnTo>
                      <a:pt x="47" y="163"/>
                    </a:lnTo>
                    <a:lnTo>
                      <a:pt x="47" y="169"/>
                    </a:lnTo>
                    <a:lnTo>
                      <a:pt x="51" y="173"/>
                    </a:lnTo>
                    <a:lnTo>
                      <a:pt x="53" y="176"/>
                    </a:lnTo>
                    <a:lnTo>
                      <a:pt x="45" y="18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5" name="Freeform 66"/>
              <p:cNvSpPr>
                <a:spLocks/>
              </p:cNvSpPr>
              <p:nvPr/>
            </p:nvSpPr>
            <p:spPr bwMode="auto">
              <a:xfrm>
                <a:off x="6519493" y="4441856"/>
                <a:ext cx="244759" cy="557413"/>
              </a:xfrm>
              <a:custGeom>
                <a:avLst/>
                <a:gdLst>
                  <a:gd name="T0" fmla="*/ 83 w 85"/>
                  <a:gd name="T1" fmla="*/ 6 h 485"/>
                  <a:gd name="T2" fmla="*/ 74 w 85"/>
                  <a:gd name="T3" fmla="*/ 19 h 485"/>
                  <a:gd name="T4" fmla="*/ 66 w 85"/>
                  <a:gd name="T5" fmla="*/ 29 h 485"/>
                  <a:gd name="T6" fmla="*/ 66 w 85"/>
                  <a:gd name="T7" fmla="*/ 40 h 485"/>
                  <a:gd name="T8" fmla="*/ 55 w 85"/>
                  <a:gd name="T9" fmla="*/ 50 h 485"/>
                  <a:gd name="T10" fmla="*/ 45 w 85"/>
                  <a:gd name="T11" fmla="*/ 59 h 485"/>
                  <a:gd name="T12" fmla="*/ 34 w 85"/>
                  <a:gd name="T13" fmla="*/ 70 h 485"/>
                  <a:gd name="T14" fmla="*/ 17 w 85"/>
                  <a:gd name="T15" fmla="*/ 80 h 485"/>
                  <a:gd name="T16" fmla="*/ 9 w 85"/>
                  <a:gd name="T17" fmla="*/ 89 h 485"/>
                  <a:gd name="T18" fmla="*/ 2 w 85"/>
                  <a:gd name="T19" fmla="*/ 101 h 485"/>
                  <a:gd name="T20" fmla="*/ 0 w 85"/>
                  <a:gd name="T21" fmla="*/ 114 h 485"/>
                  <a:gd name="T22" fmla="*/ 6 w 85"/>
                  <a:gd name="T23" fmla="*/ 123 h 485"/>
                  <a:gd name="T24" fmla="*/ 15 w 85"/>
                  <a:gd name="T25" fmla="*/ 135 h 485"/>
                  <a:gd name="T26" fmla="*/ 28 w 85"/>
                  <a:gd name="T27" fmla="*/ 144 h 485"/>
                  <a:gd name="T28" fmla="*/ 43 w 85"/>
                  <a:gd name="T29" fmla="*/ 154 h 485"/>
                  <a:gd name="T30" fmla="*/ 55 w 85"/>
                  <a:gd name="T31" fmla="*/ 165 h 485"/>
                  <a:gd name="T32" fmla="*/ 68 w 85"/>
                  <a:gd name="T33" fmla="*/ 174 h 485"/>
                  <a:gd name="T34" fmla="*/ 74 w 85"/>
                  <a:gd name="T35" fmla="*/ 184 h 485"/>
                  <a:gd name="T36" fmla="*/ 83 w 85"/>
                  <a:gd name="T37" fmla="*/ 195 h 485"/>
                  <a:gd name="T38" fmla="*/ 83 w 85"/>
                  <a:gd name="T39" fmla="*/ 216 h 485"/>
                  <a:gd name="T40" fmla="*/ 75 w 85"/>
                  <a:gd name="T41" fmla="*/ 229 h 485"/>
                  <a:gd name="T42" fmla="*/ 64 w 85"/>
                  <a:gd name="T43" fmla="*/ 239 h 485"/>
                  <a:gd name="T44" fmla="*/ 58 w 85"/>
                  <a:gd name="T45" fmla="*/ 248 h 485"/>
                  <a:gd name="T46" fmla="*/ 49 w 85"/>
                  <a:gd name="T47" fmla="*/ 263 h 485"/>
                  <a:gd name="T48" fmla="*/ 34 w 85"/>
                  <a:gd name="T49" fmla="*/ 273 h 485"/>
                  <a:gd name="T50" fmla="*/ 11 w 85"/>
                  <a:gd name="T51" fmla="*/ 282 h 485"/>
                  <a:gd name="T52" fmla="*/ 6 w 85"/>
                  <a:gd name="T53" fmla="*/ 295 h 485"/>
                  <a:gd name="T54" fmla="*/ 0 w 85"/>
                  <a:gd name="T55" fmla="*/ 311 h 485"/>
                  <a:gd name="T56" fmla="*/ 6 w 85"/>
                  <a:gd name="T57" fmla="*/ 329 h 485"/>
                  <a:gd name="T58" fmla="*/ 11 w 85"/>
                  <a:gd name="T59" fmla="*/ 341 h 485"/>
                  <a:gd name="T60" fmla="*/ 15 w 85"/>
                  <a:gd name="T61" fmla="*/ 350 h 485"/>
                  <a:gd name="T62" fmla="*/ 19 w 85"/>
                  <a:gd name="T63" fmla="*/ 364 h 485"/>
                  <a:gd name="T64" fmla="*/ 28 w 85"/>
                  <a:gd name="T65" fmla="*/ 373 h 485"/>
                  <a:gd name="T66" fmla="*/ 47 w 85"/>
                  <a:gd name="T67" fmla="*/ 384 h 485"/>
                  <a:gd name="T68" fmla="*/ 62 w 85"/>
                  <a:gd name="T69" fmla="*/ 394 h 485"/>
                  <a:gd name="T70" fmla="*/ 74 w 85"/>
                  <a:gd name="T71" fmla="*/ 405 h 485"/>
                  <a:gd name="T72" fmla="*/ 72 w 85"/>
                  <a:gd name="T73" fmla="*/ 420 h 485"/>
                  <a:gd name="T74" fmla="*/ 64 w 85"/>
                  <a:gd name="T75" fmla="*/ 435 h 485"/>
                  <a:gd name="T76" fmla="*/ 68 w 85"/>
                  <a:gd name="T77" fmla="*/ 445 h 485"/>
                  <a:gd name="T78" fmla="*/ 64 w 85"/>
                  <a:gd name="T79" fmla="*/ 458 h 485"/>
                  <a:gd name="T80" fmla="*/ 55 w 85"/>
                  <a:gd name="T81" fmla="*/ 468 h 485"/>
                  <a:gd name="T82" fmla="*/ 40 w 85"/>
                  <a:gd name="T83" fmla="*/ 479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485">
                    <a:moveTo>
                      <a:pt x="81" y="0"/>
                    </a:moveTo>
                    <a:lnTo>
                      <a:pt x="85" y="2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74" y="12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6" y="25"/>
                    </a:lnTo>
                    <a:lnTo>
                      <a:pt x="66" y="29"/>
                    </a:lnTo>
                    <a:lnTo>
                      <a:pt x="64" y="33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62" y="46"/>
                    </a:lnTo>
                    <a:lnTo>
                      <a:pt x="55" y="50"/>
                    </a:lnTo>
                    <a:lnTo>
                      <a:pt x="49" y="53"/>
                    </a:lnTo>
                    <a:lnTo>
                      <a:pt x="49" y="57"/>
                    </a:lnTo>
                    <a:lnTo>
                      <a:pt x="45" y="59"/>
                    </a:lnTo>
                    <a:lnTo>
                      <a:pt x="40" y="63"/>
                    </a:lnTo>
                    <a:lnTo>
                      <a:pt x="38" y="67"/>
                    </a:lnTo>
                    <a:lnTo>
                      <a:pt x="34" y="70"/>
                    </a:lnTo>
                    <a:lnTo>
                      <a:pt x="30" y="74"/>
                    </a:lnTo>
                    <a:lnTo>
                      <a:pt x="24" y="76"/>
                    </a:lnTo>
                    <a:lnTo>
                      <a:pt x="17" y="80"/>
                    </a:lnTo>
                    <a:lnTo>
                      <a:pt x="17" y="84"/>
                    </a:lnTo>
                    <a:lnTo>
                      <a:pt x="11" y="87"/>
                    </a:lnTo>
                    <a:lnTo>
                      <a:pt x="9" y="89"/>
                    </a:lnTo>
                    <a:lnTo>
                      <a:pt x="7" y="93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6" y="104"/>
                    </a:lnTo>
                    <a:lnTo>
                      <a:pt x="0" y="106"/>
                    </a:lnTo>
                    <a:lnTo>
                      <a:pt x="0" y="114"/>
                    </a:lnTo>
                    <a:lnTo>
                      <a:pt x="6" y="118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6" y="127"/>
                    </a:lnTo>
                    <a:lnTo>
                      <a:pt x="9" y="131"/>
                    </a:lnTo>
                    <a:lnTo>
                      <a:pt x="15" y="135"/>
                    </a:lnTo>
                    <a:lnTo>
                      <a:pt x="17" y="137"/>
                    </a:lnTo>
                    <a:lnTo>
                      <a:pt x="19" y="140"/>
                    </a:lnTo>
                    <a:lnTo>
                      <a:pt x="28" y="144"/>
                    </a:lnTo>
                    <a:lnTo>
                      <a:pt x="36" y="148"/>
                    </a:lnTo>
                    <a:lnTo>
                      <a:pt x="36" y="152"/>
                    </a:lnTo>
                    <a:lnTo>
                      <a:pt x="43" y="154"/>
                    </a:lnTo>
                    <a:lnTo>
                      <a:pt x="47" y="157"/>
                    </a:lnTo>
                    <a:lnTo>
                      <a:pt x="53" y="161"/>
                    </a:lnTo>
                    <a:lnTo>
                      <a:pt x="55" y="165"/>
                    </a:lnTo>
                    <a:lnTo>
                      <a:pt x="55" y="169"/>
                    </a:lnTo>
                    <a:lnTo>
                      <a:pt x="58" y="171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2" y="182"/>
                    </a:lnTo>
                    <a:lnTo>
                      <a:pt x="74" y="184"/>
                    </a:lnTo>
                    <a:lnTo>
                      <a:pt x="75" y="188"/>
                    </a:lnTo>
                    <a:lnTo>
                      <a:pt x="83" y="191"/>
                    </a:lnTo>
                    <a:lnTo>
                      <a:pt x="83" y="195"/>
                    </a:lnTo>
                    <a:lnTo>
                      <a:pt x="85" y="199"/>
                    </a:lnTo>
                    <a:lnTo>
                      <a:pt x="83" y="201"/>
                    </a:lnTo>
                    <a:lnTo>
                      <a:pt x="83" y="216"/>
                    </a:lnTo>
                    <a:lnTo>
                      <a:pt x="81" y="218"/>
                    </a:lnTo>
                    <a:lnTo>
                      <a:pt x="75" y="222"/>
                    </a:lnTo>
                    <a:lnTo>
                      <a:pt x="75" y="229"/>
                    </a:lnTo>
                    <a:lnTo>
                      <a:pt x="74" y="231"/>
                    </a:lnTo>
                    <a:lnTo>
                      <a:pt x="72" y="235"/>
                    </a:lnTo>
                    <a:lnTo>
                      <a:pt x="64" y="239"/>
                    </a:lnTo>
                    <a:lnTo>
                      <a:pt x="64" y="242"/>
                    </a:lnTo>
                    <a:lnTo>
                      <a:pt x="62" y="246"/>
                    </a:lnTo>
                    <a:lnTo>
                      <a:pt x="58" y="248"/>
                    </a:lnTo>
                    <a:lnTo>
                      <a:pt x="55" y="252"/>
                    </a:lnTo>
                    <a:lnTo>
                      <a:pt x="55" y="260"/>
                    </a:lnTo>
                    <a:lnTo>
                      <a:pt x="49" y="263"/>
                    </a:lnTo>
                    <a:lnTo>
                      <a:pt x="43" y="265"/>
                    </a:lnTo>
                    <a:lnTo>
                      <a:pt x="38" y="269"/>
                    </a:lnTo>
                    <a:lnTo>
                      <a:pt x="34" y="273"/>
                    </a:lnTo>
                    <a:lnTo>
                      <a:pt x="28" y="277"/>
                    </a:lnTo>
                    <a:lnTo>
                      <a:pt x="19" y="278"/>
                    </a:lnTo>
                    <a:lnTo>
                      <a:pt x="11" y="282"/>
                    </a:lnTo>
                    <a:lnTo>
                      <a:pt x="11" y="290"/>
                    </a:lnTo>
                    <a:lnTo>
                      <a:pt x="9" y="294"/>
                    </a:lnTo>
                    <a:lnTo>
                      <a:pt x="6" y="295"/>
                    </a:lnTo>
                    <a:lnTo>
                      <a:pt x="6" y="303"/>
                    </a:lnTo>
                    <a:lnTo>
                      <a:pt x="2" y="307"/>
                    </a:lnTo>
                    <a:lnTo>
                      <a:pt x="0" y="311"/>
                    </a:lnTo>
                    <a:lnTo>
                      <a:pt x="0" y="316"/>
                    </a:lnTo>
                    <a:lnTo>
                      <a:pt x="6" y="320"/>
                    </a:lnTo>
                    <a:lnTo>
                      <a:pt x="6" y="329"/>
                    </a:lnTo>
                    <a:lnTo>
                      <a:pt x="7" y="333"/>
                    </a:lnTo>
                    <a:lnTo>
                      <a:pt x="9" y="337"/>
                    </a:lnTo>
                    <a:lnTo>
                      <a:pt x="11" y="341"/>
                    </a:lnTo>
                    <a:lnTo>
                      <a:pt x="9" y="343"/>
                    </a:lnTo>
                    <a:lnTo>
                      <a:pt x="9" y="347"/>
                    </a:lnTo>
                    <a:lnTo>
                      <a:pt x="15" y="350"/>
                    </a:lnTo>
                    <a:lnTo>
                      <a:pt x="17" y="354"/>
                    </a:lnTo>
                    <a:lnTo>
                      <a:pt x="17" y="360"/>
                    </a:lnTo>
                    <a:lnTo>
                      <a:pt x="19" y="364"/>
                    </a:lnTo>
                    <a:lnTo>
                      <a:pt x="24" y="367"/>
                    </a:lnTo>
                    <a:lnTo>
                      <a:pt x="26" y="371"/>
                    </a:lnTo>
                    <a:lnTo>
                      <a:pt x="28" y="373"/>
                    </a:lnTo>
                    <a:lnTo>
                      <a:pt x="38" y="377"/>
                    </a:lnTo>
                    <a:lnTo>
                      <a:pt x="43" y="381"/>
                    </a:lnTo>
                    <a:lnTo>
                      <a:pt x="47" y="384"/>
                    </a:lnTo>
                    <a:lnTo>
                      <a:pt x="53" y="388"/>
                    </a:lnTo>
                    <a:lnTo>
                      <a:pt x="57" y="390"/>
                    </a:lnTo>
                    <a:lnTo>
                      <a:pt x="62" y="394"/>
                    </a:lnTo>
                    <a:lnTo>
                      <a:pt x="66" y="398"/>
                    </a:lnTo>
                    <a:lnTo>
                      <a:pt x="68" y="401"/>
                    </a:lnTo>
                    <a:lnTo>
                      <a:pt x="74" y="405"/>
                    </a:lnTo>
                    <a:lnTo>
                      <a:pt x="74" y="415"/>
                    </a:lnTo>
                    <a:lnTo>
                      <a:pt x="75" y="418"/>
                    </a:lnTo>
                    <a:lnTo>
                      <a:pt x="72" y="420"/>
                    </a:lnTo>
                    <a:lnTo>
                      <a:pt x="66" y="424"/>
                    </a:lnTo>
                    <a:lnTo>
                      <a:pt x="64" y="428"/>
                    </a:lnTo>
                    <a:lnTo>
                      <a:pt x="64" y="435"/>
                    </a:lnTo>
                    <a:lnTo>
                      <a:pt x="66" y="437"/>
                    </a:lnTo>
                    <a:lnTo>
                      <a:pt x="66" y="441"/>
                    </a:lnTo>
                    <a:lnTo>
                      <a:pt x="68" y="445"/>
                    </a:lnTo>
                    <a:lnTo>
                      <a:pt x="68" y="452"/>
                    </a:lnTo>
                    <a:lnTo>
                      <a:pt x="66" y="454"/>
                    </a:lnTo>
                    <a:lnTo>
                      <a:pt x="64" y="458"/>
                    </a:lnTo>
                    <a:lnTo>
                      <a:pt x="62" y="462"/>
                    </a:lnTo>
                    <a:lnTo>
                      <a:pt x="57" y="466"/>
                    </a:lnTo>
                    <a:lnTo>
                      <a:pt x="55" y="468"/>
                    </a:lnTo>
                    <a:lnTo>
                      <a:pt x="45" y="471"/>
                    </a:lnTo>
                    <a:lnTo>
                      <a:pt x="43" y="475"/>
                    </a:lnTo>
                    <a:lnTo>
                      <a:pt x="40" y="479"/>
                    </a:lnTo>
                    <a:lnTo>
                      <a:pt x="38" y="483"/>
                    </a:lnTo>
                    <a:lnTo>
                      <a:pt x="34" y="48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6" name="Freeform 67"/>
              <p:cNvSpPr>
                <a:spLocks/>
              </p:cNvSpPr>
              <p:nvPr/>
            </p:nvSpPr>
            <p:spPr bwMode="auto">
              <a:xfrm>
                <a:off x="6539649" y="4999269"/>
                <a:ext cx="187168" cy="536726"/>
              </a:xfrm>
              <a:custGeom>
                <a:avLst/>
                <a:gdLst>
                  <a:gd name="T0" fmla="*/ 19 w 65"/>
                  <a:gd name="T1" fmla="*/ 7 h 467"/>
                  <a:gd name="T2" fmla="*/ 14 w 65"/>
                  <a:gd name="T3" fmla="*/ 17 h 467"/>
                  <a:gd name="T4" fmla="*/ 10 w 65"/>
                  <a:gd name="T5" fmla="*/ 28 h 467"/>
                  <a:gd name="T6" fmla="*/ 8 w 65"/>
                  <a:gd name="T7" fmla="*/ 37 h 467"/>
                  <a:gd name="T8" fmla="*/ 2 w 65"/>
                  <a:gd name="T9" fmla="*/ 54 h 467"/>
                  <a:gd name="T10" fmla="*/ 10 w 65"/>
                  <a:gd name="T11" fmla="*/ 64 h 467"/>
                  <a:gd name="T12" fmla="*/ 17 w 65"/>
                  <a:gd name="T13" fmla="*/ 75 h 467"/>
                  <a:gd name="T14" fmla="*/ 27 w 65"/>
                  <a:gd name="T15" fmla="*/ 85 h 467"/>
                  <a:gd name="T16" fmla="*/ 27 w 65"/>
                  <a:gd name="T17" fmla="*/ 94 h 467"/>
                  <a:gd name="T18" fmla="*/ 29 w 65"/>
                  <a:gd name="T19" fmla="*/ 109 h 467"/>
                  <a:gd name="T20" fmla="*/ 36 w 65"/>
                  <a:gd name="T21" fmla="*/ 123 h 467"/>
                  <a:gd name="T22" fmla="*/ 50 w 65"/>
                  <a:gd name="T23" fmla="*/ 132 h 467"/>
                  <a:gd name="T24" fmla="*/ 59 w 65"/>
                  <a:gd name="T25" fmla="*/ 141 h 467"/>
                  <a:gd name="T26" fmla="*/ 55 w 65"/>
                  <a:gd name="T27" fmla="*/ 153 h 467"/>
                  <a:gd name="T28" fmla="*/ 48 w 65"/>
                  <a:gd name="T29" fmla="*/ 162 h 467"/>
                  <a:gd name="T30" fmla="*/ 42 w 65"/>
                  <a:gd name="T31" fmla="*/ 175 h 467"/>
                  <a:gd name="T32" fmla="*/ 40 w 65"/>
                  <a:gd name="T33" fmla="*/ 187 h 467"/>
                  <a:gd name="T34" fmla="*/ 36 w 65"/>
                  <a:gd name="T35" fmla="*/ 196 h 467"/>
                  <a:gd name="T36" fmla="*/ 31 w 65"/>
                  <a:gd name="T37" fmla="*/ 210 h 467"/>
                  <a:gd name="T38" fmla="*/ 17 w 65"/>
                  <a:gd name="T39" fmla="*/ 219 h 467"/>
                  <a:gd name="T40" fmla="*/ 4 w 65"/>
                  <a:gd name="T41" fmla="*/ 230 h 467"/>
                  <a:gd name="T42" fmla="*/ 10 w 65"/>
                  <a:gd name="T43" fmla="*/ 240 h 467"/>
                  <a:gd name="T44" fmla="*/ 14 w 65"/>
                  <a:gd name="T45" fmla="*/ 251 h 467"/>
                  <a:gd name="T46" fmla="*/ 23 w 65"/>
                  <a:gd name="T47" fmla="*/ 261 h 467"/>
                  <a:gd name="T48" fmla="*/ 33 w 65"/>
                  <a:gd name="T49" fmla="*/ 270 h 467"/>
                  <a:gd name="T50" fmla="*/ 42 w 65"/>
                  <a:gd name="T51" fmla="*/ 281 h 467"/>
                  <a:gd name="T52" fmla="*/ 51 w 65"/>
                  <a:gd name="T53" fmla="*/ 291 h 467"/>
                  <a:gd name="T54" fmla="*/ 61 w 65"/>
                  <a:gd name="T55" fmla="*/ 300 h 467"/>
                  <a:gd name="T56" fmla="*/ 61 w 65"/>
                  <a:gd name="T57" fmla="*/ 312 h 467"/>
                  <a:gd name="T58" fmla="*/ 61 w 65"/>
                  <a:gd name="T59" fmla="*/ 321 h 467"/>
                  <a:gd name="T60" fmla="*/ 61 w 65"/>
                  <a:gd name="T61" fmla="*/ 331 h 467"/>
                  <a:gd name="T62" fmla="*/ 55 w 65"/>
                  <a:gd name="T63" fmla="*/ 346 h 467"/>
                  <a:gd name="T64" fmla="*/ 51 w 65"/>
                  <a:gd name="T65" fmla="*/ 355 h 467"/>
                  <a:gd name="T66" fmla="*/ 48 w 65"/>
                  <a:gd name="T67" fmla="*/ 365 h 467"/>
                  <a:gd name="T68" fmla="*/ 40 w 65"/>
                  <a:gd name="T69" fmla="*/ 376 h 467"/>
                  <a:gd name="T70" fmla="*/ 27 w 65"/>
                  <a:gd name="T71" fmla="*/ 385 h 467"/>
                  <a:gd name="T72" fmla="*/ 12 w 65"/>
                  <a:gd name="T73" fmla="*/ 395 h 467"/>
                  <a:gd name="T74" fmla="*/ 10 w 65"/>
                  <a:gd name="T75" fmla="*/ 406 h 467"/>
                  <a:gd name="T76" fmla="*/ 14 w 65"/>
                  <a:gd name="T77" fmla="*/ 425 h 467"/>
                  <a:gd name="T78" fmla="*/ 12 w 65"/>
                  <a:gd name="T79" fmla="*/ 437 h 467"/>
                  <a:gd name="T80" fmla="*/ 17 w 65"/>
                  <a:gd name="T81" fmla="*/ 450 h 467"/>
                  <a:gd name="T82" fmla="*/ 33 w 65"/>
                  <a:gd name="T83" fmla="*/ 459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" h="467">
                    <a:moveTo>
                      <a:pt x="27" y="0"/>
                    </a:moveTo>
                    <a:lnTo>
                      <a:pt x="23" y="3"/>
                    </a:lnTo>
                    <a:lnTo>
                      <a:pt x="19" y="7"/>
                    </a:lnTo>
                    <a:lnTo>
                      <a:pt x="21" y="11"/>
                    </a:lnTo>
                    <a:lnTo>
                      <a:pt x="17" y="15"/>
                    </a:lnTo>
                    <a:lnTo>
                      <a:pt x="14" y="17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4" y="41"/>
                    </a:lnTo>
                    <a:lnTo>
                      <a:pt x="2" y="45"/>
                    </a:lnTo>
                    <a:lnTo>
                      <a:pt x="2" y="54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10" y="64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21" y="77"/>
                    </a:lnTo>
                    <a:lnTo>
                      <a:pt x="23" y="81"/>
                    </a:lnTo>
                    <a:lnTo>
                      <a:pt x="27" y="85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7" y="94"/>
                    </a:lnTo>
                    <a:lnTo>
                      <a:pt x="27" y="102"/>
                    </a:lnTo>
                    <a:lnTo>
                      <a:pt x="29" y="106"/>
                    </a:lnTo>
                    <a:lnTo>
                      <a:pt x="29" y="109"/>
                    </a:lnTo>
                    <a:lnTo>
                      <a:pt x="33" y="111"/>
                    </a:lnTo>
                    <a:lnTo>
                      <a:pt x="33" y="119"/>
                    </a:lnTo>
                    <a:lnTo>
                      <a:pt x="36" y="123"/>
                    </a:lnTo>
                    <a:lnTo>
                      <a:pt x="40" y="124"/>
                    </a:lnTo>
                    <a:lnTo>
                      <a:pt x="46" y="128"/>
                    </a:lnTo>
                    <a:lnTo>
                      <a:pt x="50" y="132"/>
                    </a:lnTo>
                    <a:lnTo>
                      <a:pt x="51" y="136"/>
                    </a:lnTo>
                    <a:lnTo>
                      <a:pt x="57" y="140"/>
                    </a:lnTo>
                    <a:lnTo>
                      <a:pt x="59" y="141"/>
                    </a:lnTo>
                    <a:lnTo>
                      <a:pt x="59" y="145"/>
                    </a:lnTo>
                    <a:lnTo>
                      <a:pt x="57" y="149"/>
                    </a:lnTo>
                    <a:lnTo>
                      <a:pt x="55" y="153"/>
                    </a:lnTo>
                    <a:lnTo>
                      <a:pt x="51" y="157"/>
                    </a:lnTo>
                    <a:lnTo>
                      <a:pt x="50" y="158"/>
                    </a:lnTo>
                    <a:lnTo>
                      <a:pt x="48" y="162"/>
                    </a:lnTo>
                    <a:lnTo>
                      <a:pt x="48" y="170"/>
                    </a:lnTo>
                    <a:lnTo>
                      <a:pt x="46" y="172"/>
                    </a:lnTo>
                    <a:lnTo>
                      <a:pt x="42" y="175"/>
                    </a:lnTo>
                    <a:lnTo>
                      <a:pt x="46" y="179"/>
                    </a:lnTo>
                    <a:lnTo>
                      <a:pt x="42" y="183"/>
                    </a:lnTo>
                    <a:lnTo>
                      <a:pt x="40" y="187"/>
                    </a:lnTo>
                    <a:lnTo>
                      <a:pt x="38" y="189"/>
                    </a:lnTo>
                    <a:lnTo>
                      <a:pt x="38" y="193"/>
                    </a:lnTo>
                    <a:lnTo>
                      <a:pt x="36" y="196"/>
                    </a:lnTo>
                    <a:lnTo>
                      <a:pt x="33" y="200"/>
                    </a:lnTo>
                    <a:lnTo>
                      <a:pt x="31" y="204"/>
                    </a:lnTo>
                    <a:lnTo>
                      <a:pt x="31" y="210"/>
                    </a:lnTo>
                    <a:lnTo>
                      <a:pt x="23" y="213"/>
                    </a:lnTo>
                    <a:lnTo>
                      <a:pt x="17" y="217"/>
                    </a:lnTo>
                    <a:lnTo>
                      <a:pt x="17" y="219"/>
                    </a:lnTo>
                    <a:lnTo>
                      <a:pt x="14" y="223"/>
                    </a:lnTo>
                    <a:lnTo>
                      <a:pt x="8" y="227"/>
                    </a:lnTo>
                    <a:lnTo>
                      <a:pt x="4" y="230"/>
                    </a:lnTo>
                    <a:lnTo>
                      <a:pt x="0" y="234"/>
                    </a:lnTo>
                    <a:lnTo>
                      <a:pt x="4" y="236"/>
                    </a:lnTo>
                    <a:lnTo>
                      <a:pt x="10" y="240"/>
                    </a:lnTo>
                    <a:lnTo>
                      <a:pt x="8" y="244"/>
                    </a:lnTo>
                    <a:lnTo>
                      <a:pt x="10" y="247"/>
                    </a:lnTo>
                    <a:lnTo>
                      <a:pt x="14" y="251"/>
                    </a:lnTo>
                    <a:lnTo>
                      <a:pt x="17" y="253"/>
                    </a:lnTo>
                    <a:lnTo>
                      <a:pt x="21" y="257"/>
                    </a:lnTo>
                    <a:lnTo>
                      <a:pt x="23" y="261"/>
                    </a:lnTo>
                    <a:lnTo>
                      <a:pt x="27" y="264"/>
                    </a:lnTo>
                    <a:lnTo>
                      <a:pt x="31" y="266"/>
                    </a:lnTo>
                    <a:lnTo>
                      <a:pt x="33" y="270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42" y="281"/>
                    </a:lnTo>
                    <a:lnTo>
                      <a:pt x="48" y="283"/>
                    </a:lnTo>
                    <a:lnTo>
                      <a:pt x="50" y="287"/>
                    </a:lnTo>
                    <a:lnTo>
                      <a:pt x="51" y="291"/>
                    </a:lnTo>
                    <a:lnTo>
                      <a:pt x="57" y="295"/>
                    </a:lnTo>
                    <a:lnTo>
                      <a:pt x="59" y="298"/>
                    </a:lnTo>
                    <a:lnTo>
                      <a:pt x="61" y="300"/>
                    </a:lnTo>
                    <a:lnTo>
                      <a:pt x="61" y="304"/>
                    </a:lnTo>
                    <a:lnTo>
                      <a:pt x="59" y="308"/>
                    </a:lnTo>
                    <a:lnTo>
                      <a:pt x="61" y="312"/>
                    </a:lnTo>
                    <a:lnTo>
                      <a:pt x="61" y="314"/>
                    </a:lnTo>
                    <a:lnTo>
                      <a:pt x="59" y="317"/>
                    </a:lnTo>
                    <a:lnTo>
                      <a:pt x="61" y="321"/>
                    </a:lnTo>
                    <a:lnTo>
                      <a:pt x="61" y="325"/>
                    </a:lnTo>
                    <a:lnTo>
                      <a:pt x="65" y="329"/>
                    </a:lnTo>
                    <a:lnTo>
                      <a:pt x="61" y="331"/>
                    </a:lnTo>
                    <a:lnTo>
                      <a:pt x="57" y="334"/>
                    </a:lnTo>
                    <a:lnTo>
                      <a:pt x="57" y="342"/>
                    </a:lnTo>
                    <a:lnTo>
                      <a:pt x="55" y="346"/>
                    </a:lnTo>
                    <a:lnTo>
                      <a:pt x="51" y="348"/>
                    </a:lnTo>
                    <a:lnTo>
                      <a:pt x="50" y="351"/>
                    </a:lnTo>
                    <a:lnTo>
                      <a:pt x="51" y="355"/>
                    </a:lnTo>
                    <a:lnTo>
                      <a:pt x="51" y="359"/>
                    </a:lnTo>
                    <a:lnTo>
                      <a:pt x="50" y="361"/>
                    </a:lnTo>
                    <a:lnTo>
                      <a:pt x="48" y="365"/>
                    </a:lnTo>
                    <a:lnTo>
                      <a:pt x="46" y="368"/>
                    </a:lnTo>
                    <a:lnTo>
                      <a:pt x="46" y="372"/>
                    </a:lnTo>
                    <a:lnTo>
                      <a:pt x="40" y="376"/>
                    </a:lnTo>
                    <a:lnTo>
                      <a:pt x="36" y="378"/>
                    </a:lnTo>
                    <a:lnTo>
                      <a:pt x="31" y="382"/>
                    </a:lnTo>
                    <a:lnTo>
                      <a:pt x="27" y="385"/>
                    </a:lnTo>
                    <a:lnTo>
                      <a:pt x="21" y="389"/>
                    </a:lnTo>
                    <a:lnTo>
                      <a:pt x="17" y="393"/>
                    </a:lnTo>
                    <a:lnTo>
                      <a:pt x="12" y="395"/>
                    </a:lnTo>
                    <a:lnTo>
                      <a:pt x="10" y="399"/>
                    </a:lnTo>
                    <a:lnTo>
                      <a:pt x="8" y="402"/>
                    </a:lnTo>
                    <a:lnTo>
                      <a:pt x="10" y="406"/>
                    </a:lnTo>
                    <a:lnTo>
                      <a:pt x="10" y="419"/>
                    </a:lnTo>
                    <a:lnTo>
                      <a:pt x="12" y="423"/>
                    </a:lnTo>
                    <a:lnTo>
                      <a:pt x="14" y="425"/>
                    </a:lnTo>
                    <a:lnTo>
                      <a:pt x="12" y="429"/>
                    </a:lnTo>
                    <a:lnTo>
                      <a:pt x="14" y="433"/>
                    </a:lnTo>
                    <a:lnTo>
                      <a:pt x="12" y="437"/>
                    </a:lnTo>
                    <a:lnTo>
                      <a:pt x="14" y="440"/>
                    </a:lnTo>
                    <a:lnTo>
                      <a:pt x="17" y="442"/>
                    </a:lnTo>
                    <a:lnTo>
                      <a:pt x="17" y="450"/>
                    </a:lnTo>
                    <a:lnTo>
                      <a:pt x="21" y="454"/>
                    </a:lnTo>
                    <a:lnTo>
                      <a:pt x="23" y="455"/>
                    </a:lnTo>
                    <a:lnTo>
                      <a:pt x="33" y="459"/>
                    </a:lnTo>
                    <a:lnTo>
                      <a:pt x="33" y="463"/>
                    </a:lnTo>
                    <a:lnTo>
                      <a:pt x="38" y="46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7" name="Freeform 68"/>
              <p:cNvSpPr>
                <a:spLocks/>
              </p:cNvSpPr>
              <p:nvPr/>
            </p:nvSpPr>
            <p:spPr bwMode="auto">
              <a:xfrm>
                <a:off x="6579962" y="5535995"/>
                <a:ext cx="129578" cy="132170"/>
              </a:xfrm>
              <a:custGeom>
                <a:avLst/>
                <a:gdLst>
                  <a:gd name="T0" fmla="*/ 24 w 45"/>
                  <a:gd name="T1" fmla="*/ 0 h 115"/>
                  <a:gd name="T2" fmla="*/ 26 w 45"/>
                  <a:gd name="T3" fmla="*/ 4 h 115"/>
                  <a:gd name="T4" fmla="*/ 28 w 45"/>
                  <a:gd name="T5" fmla="*/ 5 h 115"/>
                  <a:gd name="T6" fmla="*/ 28 w 45"/>
                  <a:gd name="T7" fmla="*/ 13 h 115"/>
                  <a:gd name="T8" fmla="*/ 26 w 45"/>
                  <a:gd name="T9" fmla="*/ 17 h 115"/>
                  <a:gd name="T10" fmla="*/ 28 w 45"/>
                  <a:gd name="T11" fmla="*/ 21 h 115"/>
                  <a:gd name="T12" fmla="*/ 24 w 45"/>
                  <a:gd name="T13" fmla="*/ 22 h 115"/>
                  <a:gd name="T14" fmla="*/ 26 w 45"/>
                  <a:gd name="T15" fmla="*/ 26 h 115"/>
                  <a:gd name="T16" fmla="*/ 26 w 45"/>
                  <a:gd name="T17" fmla="*/ 30 h 115"/>
                  <a:gd name="T18" fmla="*/ 28 w 45"/>
                  <a:gd name="T19" fmla="*/ 34 h 115"/>
                  <a:gd name="T20" fmla="*/ 34 w 45"/>
                  <a:gd name="T21" fmla="*/ 36 h 115"/>
                  <a:gd name="T22" fmla="*/ 34 w 45"/>
                  <a:gd name="T23" fmla="*/ 43 h 115"/>
                  <a:gd name="T24" fmla="*/ 37 w 45"/>
                  <a:gd name="T25" fmla="*/ 47 h 115"/>
                  <a:gd name="T26" fmla="*/ 41 w 45"/>
                  <a:gd name="T27" fmla="*/ 51 h 115"/>
                  <a:gd name="T28" fmla="*/ 43 w 45"/>
                  <a:gd name="T29" fmla="*/ 53 h 115"/>
                  <a:gd name="T30" fmla="*/ 41 w 45"/>
                  <a:gd name="T31" fmla="*/ 57 h 115"/>
                  <a:gd name="T32" fmla="*/ 41 w 45"/>
                  <a:gd name="T33" fmla="*/ 60 h 115"/>
                  <a:gd name="T34" fmla="*/ 43 w 45"/>
                  <a:gd name="T35" fmla="*/ 64 h 115"/>
                  <a:gd name="T36" fmla="*/ 45 w 45"/>
                  <a:gd name="T37" fmla="*/ 68 h 115"/>
                  <a:gd name="T38" fmla="*/ 41 w 45"/>
                  <a:gd name="T39" fmla="*/ 70 h 115"/>
                  <a:gd name="T40" fmla="*/ 36 w 45"/>
                  <a:gd name="T41" fmla="*/ 74 h 115"/>
                  <a:gd name="T42" fmla="*/ 36 w 45"/>
                  <a:gd name="T43" fmla="*/ 81 h 115"/>
                  <a:gd name="T44" fmla="*/ 32 w 45"/>
                  <a:gd name="T45" fmla="*/ 83 h 115"/>
                  <a:gd name="T46" fmla="*/ 32 w 45"/>
                  <a:gd name="T47" fmla="*/ 87 h 115"/>
                  <a:gd name="T48" fmla="*/ 26 w 45"/>
                  <a:gd name="T49" fmla="*/ 91 h 115"/>
                  <a:gd name="T50" fmla="*/ 26 w 45"/>
                  <a:gd name="T51" fmla="*/ 98 h 115"/>
                  <a:gd name="T52" fmla="*/ 19 w 45"/>
                  <a:gd name="T53" fmla="*/ 100 h 115"/>
                  <a:gd name="T54" fmla="*/ 17 w 45"/>
                  <a:gd name="T55" fmla="*/ 104 h 115"/>
                  <a:gd name="T56" fmla="*/ 13 w 45"/>
                  <a:gd name="T57" fmla="*/ 108 h 115"/>
                  <a:gd name="T58" fmla="*/ 7 w 45"/>
                  <a:gd name="T59" fmla="*/ 111 h 115"/>
                  <a:gd name="T60" fmla="*/ 0 w 45"/>
                  <a:gd name="T6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115">
                    <a:moveTo>
                      <a:pt x="24" y="0"/>
                    </a:moveTo>
                    <a:lnTo>
                      <a:pt x="26" y="4"/>
                    </a:lnTo>
                    <a:lnTo>
                      <a:pt x="28" y="5"/>
                    </a:lnTo>
                    <a:lnTo>
                      <a:pt x="28" y="13"/>
                    </a:lnTo>
                    <a:lnTo>
                      <a:pt x="26" y="17"/>
                    </a:lnTo>
                    <a:lnTo>
                      <a:pt x="28" y="21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8" y="34"/>
                    </a:lnTo>
                    <a:lnTo>
                      <a:pt x="34" y="36"/>
                    </a:lnTo>
                    <a:lnTo>
                      <a:pt x="34" y="43"/>
                    </a:lnTo>
                    <a:lnTo>
                      <a:pt x="37" y="47"/>
                    </a:lnTo>
                    <a:lnTo>
                      <a:pt x="41" y="51"/>
                    </a:lnTo>
                    <a:lnTo>
                      <a:pt x="43" y="53"/>
                    </a:lnTo>
                    <a:lnTo>
                      <a:pt x="41" y="57"/>
                    </a:lnTo>
                    <a:lnTo>
                      <a:pt x="41" y="60"/>
                    </a:lnTo>
                    <a:lnTo>
                      <a:pt x="43" y="64"/>
                    </a:lnTo>
                    <a:lnTo>
                      <a:pt x="45" y="68"/>
                    </a:lnTo>
                    <a:lnTo>
                      <a:pt x="41" y="70"/>
                    </a:lnTo>
                    <a:lnTo>
                      <a:pt x="36" y="74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32" y="87"/>
                    </a:lnTo>
                    <a:lnTo>
                      <a:pt x="26" y="91"/>
                    </a:lnTo>
                    <a:lnTo>
                      <a:pt x="26" y="98"/>
                    </a:lnTo>
                    <a:lnTo>
                      <a:pt x="19" y="100"/>
                    </a:lnTo>
                    <a:lnTo>
                      <a:pt x="17" y="104"/>
                    </a:lnTo>
                    <a:lnTo>
                      <a:pt x="13" y="108"/>
                    </a:lnTo>
                    <a:lnTo>
                      <a:pt x="7" y="111"/>
                    </a:lnTo>
                    <a:lnTo>
                      <a:pt x="0" y="11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8" name="Freeform 69"/>
              <p:cNvSpPr>
                <a:spLocks/>
              </p:cNvSpPr>
              <p:nvPr/>
            </p:nvSpPr>
            <p:spPr bwMode="auto">
              <a:xfrm>
                <a:off x="6833360" y="4441856"/>
                <a:ext cx="305229" cy="516038"/>
              </a:xfrm>
              <a:custGeom>
                <a:avLst/>
                <a:gdLst>
                  <a:gd name="T0" fmla="*/ 29 w 106"/>
                  <a:gd name="T1" fmla="*/ 6 h 449"/>
                  <a:gd name="T2" fmla="*/ 33 w 106"/>
                  <a:gd name="T3" fmla="*/ 19 h 449"/>
                  <a:gd name="T4" fmla="*/ 42 w 106"/>
                  <a:gd name="T5" fmla="*/ 29 h 449"/>
                  <a:gd name="T6" fmla="*/ 51 w 106"/>
                  <a:gd name="T7" fmla="*/ 40 h 449"/>
                  <a:gd name="T8" fmla="*/ 61 w 106"/>
                  <a:gd name="T9" fmla="*/ 50 h 449"/>
                  <a:gd name="T10" fmla="*/ 72 w 106"/>
                  <a:gd name="T11" fmla="*/ 59 h 449"/>
                  <a:gd name="T12" fmla="*/ 84 w 106"/>
                  <a:gd name="T13" fmla="*/ 70 h 449"/>
                  <a:gd name="T14" fmla="*/ 89 w 106"/>
                  <a:gd name="T15" fmla="*/ 80 h 449"/>
                  <a:gd name="T16" fmla="*/ 97 w 106"/>
                  <a:gd name="T17" fmla="*/ 89 h 449"/>
                  <a:gd name="T18" fmla="*/ 102 w 106"/>
                  <a:gd name="T19" fmla="*/ 101 h 449"/>
                  <a:gd name="T20" fmla="*/ 101 w 106"/>
                  <a:gd name="T21" fmla="*/ 118 h 449"/>
                  <a:gd name="T22" fmla="*/ 99 w 106"/>
                  <a:gd name="T23" fmla="*/ 127 h 449"/>
                  <a:gd name="T24" fmla="*/ 72 w 106"/>
                  <a:gd name="T25" fmla="*/ 137 h 449"/>
                  <a:gd name="T26" fmla="*/ 53 w 106"/>
                  <a:gd name="T27" fmla="*/ 148 h 449"/>
                  <a:gd name="T28" fmla="*/ 53 w 106"/>
                  <a:gd name="T29" fmla="*/ 157 h 449"/>
                  <a:gd name="T30" fmla="*/ 46 w 106"/>
                  <a:gd name="T31" fmla="*/ 169 h 449"/>
                  <a:gd name="T32" fmla="*/ 33 w 106"/>
                  <a:gd name="T33" fmla="*/ 178 h 449"/>
                  <a:gd name="T34" fmla="*/ 25 w 106"/>
                  <a:gd name="T35" fmla="*/ 188 h 449"/>
                  <a:gd name="T36" fmla="*/ 19 w 106"/>
                  <a:gd name="T37" fmla="*/ 199 h 449"/>
                  <a:gd name="T38" fmla="*/ 19 w 106"/>
                  <a:gd name="T39" fmla="*/ 208 h 449"/>
                  <a:gd name="T40" fmla="*/ 29 w 106"/>
                  <a:gd name="T41" fmla="*/ 222 h 449"/>
                  <a:gd name="T42" fmla="*/ 29 w 106"/>
                  <a:gd name="T43" fmla="*/ 231 h 449"/>
                  <a:gd name="T44" fmla="*/ 33 w 106"/>
                  <a:gd name="T45" fmla="*/ 242 h 449"/>
                  <a:gd name="T46" fmla="*/ 44 w 106"/>
                  <a:gd name="T47" fmla="*/ 252 h 449"/>
                  <a:gd name="T48" fmla="*/ 61 w 106"/>
                  <a:gd name="T49" fmla="*/ 263 h 449"/>
                  <a:gd name="T50" fmla="*/ 70 w 106"/>
                  <a:gd name="T51" fmla="*/ 273 h 449"/>
                  <a:gd name="T52" fmla="*/ 82 w 106"/>
                  <a:gd name="T53" fmla="*/ 282 h 449"/>
                  <a:gd name="T54" fmla="*/ 87 w 106"/>
                  <a:gd name="T55" fmla="*/ 294 h 449"/>
                  <a:gd name="T56" fmla="*/ 93 w 106"/>
                  <a:gd name="T57" fmla="*/ 303 h 449"/>
                  <a:gd name="T58" fmla="*/ 102 w 106"/>
                  <a:gd name="T59" fmla="*/ 312 h 449"/>
                  <a:gd name="T60" fmla="*/ 99 w 106"/>
                  <a:gd name="T61" fmla="*/ 324 h 449"/>
                  <a:gd name="T62" fmla="*/ 91 w 106"/>
                  <a:gd name="T63" fmla="*/ 333 h 449"/>
                  <a:gd name="T64" fmla="*/ 84 w 106"/>
                  <a:gd name="T65" fmla="*/ 343 h 449"/>
                  <a:gd name="T66" fmla="*/ 80 w 106"/>
                  <a:gd name="T67" fmla="*/ 354 h 449"/>
                  <a:gd name="T68" fmla="*/ 67 w 106"/>
                  <a:gd name="T69" fmla="*/ 364 h 449"/>
                  <a:gd name="T70" fmla="*/ 55 w 106"/>
                  <a:gd name="T71" fmla="*/ 373 h 449"/>
                  <a:gd name="T72" fmla="*/ 42 w 106"/>
                  <a:gd name="T73" fmla="*/ 384 h 449"/>
                  <a:gd name="T74" fmla="*/ 19 w 106"/>
                  <a:gd name="T75" fmla="*/ 394 h 449"/>
                  <a:gd name="T76" fmla="*/ 14 w 106"/>
                  <a:gd name="T77" fmla="*/ 405 h 449"/>
                  <a:gd name="T78" fmla="*/ 10 w 106"/>
                  <a:gd name="T79" fmla="*/ 415 h 449"/>
                  <a:gd name="T80" fmla="*/ 0 w 106"/>
                  <a:gd name="T81" fmla="*/ 432 h 449"/>
                  <a:gd name="T82" fmla="*/ 10 w 106"/>
                  <a:gd name="T83" fmla="*/ 441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449">
                    <a:moveTo>
                      <a:pt x="29" y="0"/>
                    </a:moveTo>
                    <a:lnTo>
                      <a:pt x="27" y="2"/>
                    </a:lnTo>
                    <a:lnTo>
                      <a:pt x="29" y="6"/>
                    </a:lnTo>
                    <a:lnTo>
                      <a:pt x="29" y="12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8" y="25"/>
                    </a:lnTo>
                    <a:lnTo>
                      <a:pt x="42" y="29"/>
                    </a:lnTo>
                    <a:lnTo>
                      <a:pt x="44" y="33"/>
                    </a:lnTo>
                    <a:lnTo>
                      <a:pt x="48" y="36"/>
                    </a:lnTo>
                    <a:lnTo>
                      <a:pt x="51" y="40"/>
                    </a:lnTo>
                    <a:lnTo>
                      <a:pt x="53" y="42"/>
                    </a:lnTo>
                    <a:lnTo>
                      <a:pt x="53" y="46"/>
                    </a:lnTo>
                    <a:lnTo>
                      <a:pt x="61" y="50"/>
                    </a:lnTo>
                    <a:lnTo>
                      <a:pt x="65" y="53"/>
                    </a:lnTo>
                    <a:lnTo>
                      <a:pt x="67" y="57"/>
                    </a:lnTo>
                    <a:lnTo>
                      <a:pt x="72" y="59"/>
                    </a:lnTo>
                    <a:lnTo>
                      <a:pt x="74" y="63"/>
                    </a:lnTo>
                    <a:lnTo>
                      <a:pt x="76" y="67"/>
                    </a:lnTo>
                    <a:lnTo>
                      <a:pt x="84" y="70"/>
                    </a:lnTo>
                    <a:lnTo>
                      <a:pt x="87" y="74"/>
                    </a:lnTo>
                    <a:lnTo>
                      <a:pt x="87" y="76"/>
                    </a:lnTo>
                    <a:lnTo>
                      <a:pt x="89" y="80"/>
                    </a:lnTo>
                    <a:lnTo>
                      <a:pt x="91" y="84"/>
                    </a:lnTo>
                    <a:lnTo>
                      <a:pt x="93" y="87"/>
                    </a:lnTo>
                    <a:lnTo>
                      <a:pt x="97" y="89"/>
                    </a:lnTo>
                    <a:lnTo>
                      <a:pt x="97" y="93"/>
                    </a:lnTo>
                    <a:lnTo>
                      <a:pt x="101" y="97"/>
                    </a:lnTo>
                    <a:lnTo>
                      <a:pt x="102" y="101"/>
                    </a:lnTo>
                    <a:lnTo>
                      <a:pt x="102" y="110"/>
                    </a:lnTo>
                    <a:lnTo>
                      <a:pt x="106" y="114"/>
                    </a:lnTo>
                    <a:lnTo>
                      <a:pt x="101" y="118"/>
                    </a:lnTo>
                    <a:lnTo>
                      <a:pt x="97" y="121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87" y="131"/>
                    </a:lnTo>
                    <a:lnTo>
                      <a:pt x="80" y="135"/>
                    </a:lnTo>
                    <a:lnTo>
                      <a:pt x="72" y="137"/>
                    </a:lnTo>
                    <a:lnTo>
                      <a:pt x="67" y="140"/>
                    </a:lnTo>
                    <a:lnTo>
                      <a:pt x="61" y="144"/>
                    </a:lnTo>
                    <a:lnTo>
                      <a:pt x="53" y="148"/>
                    </a:lnTo>
                    <a:lnTo>
                      <a:pt x="48" y="152"/>
                    </a:lnTo>
                    <a:lnTo>
                      <a:pt x="53" y="154"/>
                    </a:lnTo>
                    <a:lnTo>
                      <a:pt x="53" y="157"/>
                    </a:lnTo>
                    <a:lnTo>
                      <a:pt x="48" y="161"/>
                    </a:lnTo>
                    <a:lnTo>
                      <a:pt x="48" y="165"/>
                    </a:lnTo>
                    <a:lnTo>
                      <a:pt x="46" y="169"/>
                    </a:lnTo>
                    <a:lnTo>
                      <a:pt x="38" y="171"/>
                    </a:lnTo>
                    <a:lnTo>
                      <a:pt x="34" y="174"/>
                    </a:lnTo>
                    <a:lnTo>
                      <a:pt x="33" y="178"/>
                    </a:lnTo>
                    <a:lnTo>
                      <a:pt x="27" y="182"/>
                    </a:lnTo>
                    <a:lnTo>
                      <a:pt x="27" y="184"/>
                    </a:lnTo>
                    <a:lnTo>
                      <a:pt x="25" y="188"/>
                    </a:lnTo>
                    <a:lnTo>
                      <a:pt x="23" y="191"/>
                    </a:lnTo>
                    <a:lnTo>
                      <a:pt x="25" y="195"/>
                    </a:lnTo>
                    <a:lnTo>
                      <a:pt x="19" y="199"/>
                    </a:lnTo>
                    <a:lnTo>
                      <a:pt x="23" y="201"/>
                    </a:lnTo>
                    <a:lnTo>
                      <a:pt x="23" y="205"/>
                    </a:lnTo>
                    <a:lnTo>
                      <a:pt x="19" y="208"/>
                    </a:lnTo>
                    <a:lnTo>
                      <a:pt x="19" y="216"/>
                    </a:lnTo>
                    <a:lnTo>
                      <a:pt x="23" y="218"/>
                    </a:lnTo>
                    <a:lnTo>
                      <a:pt x="29" y="222"/>
                    </a:lnTo>
                    <a:lnTo>
                      <a:pt x="27" y="225"/>
                    </a:lnTo>
                    <a:lnTo>
                      <a:pt x="27" y="229"/>
                    </a:lnTo>
                    <a:lnTo>
                      <a:pt x="29" y="231"/>
                    </a:lnTo>
                    <a:lnTo>
                      <a:pt x="25" y="235"/>
                    </a:lnTo>
                    <a:lnTo>
                      <a:pt x="29" y="239"/>
                    </a:lnTo>
                    <a:lnTo>
                      <a:pt x="33" y="242"/>
                    </a:lnTo>
                    <a:lnTo>
                      <a:pt x="33" y="246"/>
                    </a:lnTo>
                    <a:lnTo>
                      <a:pt x="36" y="248"/>
                    </a:lnTo>
                    <a:lnTo>
                      <a:pt x="44" y="252"/>
                    </a:lnTo>
                    <a:lnTo>
                      <a:pt x="46" y="256"/>
                    </a:lnTo>
                    <a:lnTo>
                      <a:pt x="55" y="260"/>
                    </a:lnTo>
                    <a:lnTo>
                      <a:pt x="61" y="263"/>
                    </a:lnTo>
                    <a:lnTo>
                      <a:pt x="63" y="265"/>
                    </a:lnTo>
                    <a:lnTo>
                      <a:pt x="67" y="269"/>
                    </a:lnTo>
                    <a:lnTo>
                      <a:pt x="70" y="273"/>
                    </a:lnTo>
                    <a:lnTo>
                      <a:pt x="72" y="277"/>
                    </a:lnTo>
                    <a:lnTo>
                      <a:pt x="80" y="278"/>
                    </a:lnTo>
                    <a:lnTo>
                      <a:pt x="82" y="282"/>
                    </a:lnTo>
                    <a:lnTo>
                      <a:pt x="82" y="286"/>
                    </a:lnTo>
                    <a:lnTo>
                      <a:pt x="84" y="290"/>
                    </a:lnTo>
                    <a:lnTo>
                      <a:pt x="87" y="294"/>
                    </a:lnTo>
                    <a:lnTo>
                      <a:pt x="91" y="295"/>
                    </a:lnTo>
                    <a:lnTo>
                      <a:pt x="93" y="299"/>
                    </a:lnTo>
                    <a:lnTo>
                      <a:pt x="93" y="303"/>
                    </a:lnTo>
                    <a:lnTo>
                      <a:pt x="99" y="307"/>
                    </a:lnTo>
                    <a:lnTo>
                      <a:pt x="102" y="311"/>
                    </a:lnTo>
                    <a:lnTo>
                      <a:pt x="102" y="312"/>
                    </a:lnTo>
                    <a:lnTo>
                      <a:pt x="106" y="316"/>
                    </a:lnTo>
                    <a:lnTo>
                      <a:pt x="102" y="320"/>
                    </a:lnTo>
                    <a:lnTo>
                      <a:pt x="99" y="324"/>
                    </a:lnTo>
                    <a:lnTo>
                      <a:pt x="99" y="326"/>
                    </a:lnTo>
                    <a:lnTo>
                      <a:pt x="97" y="329"/>
                    </a:lnTo>
                    <a:lnTo>
                      <a:pt x="91" y="333"/>
                    </a:lnTo>
                    <a:lnTo>
                      <a:pt x="89" y="337"/>
                    </a:lnTo>
                    <a:lnTo>
                      <a:pt x="87" y="341"/>
                    </a:lnTo>
                    <a:lnTo>
                      <a:pt x="84" y="343"/>
                    </a:lnTo>
                    <a:lnTo>
                      <a:pt x="87" y="347"/>
                    </a:lnTo>
                    <a:lnTo>
                      <a:pt x="84" y="350"/>
                    </a:lnTo>
                    <a:lnTo>
                      <a:pt x="80" y="354"/>
                    </a:lnTo>
                    <a:lnTo>
                      <a:pt x="76" y="358"/>
                    </a:lnTo>
                    <a:lnTo>
                      <a:pt x="72" y="360"/>
                    </a:lnTo>
                    <a:lnTo>
                      <a:pt x="67" y="364"/>
                    </a:lnTo>
                    <a:lnTo>
                      <a:pt x="65" y="367"/>
                    </a:lnTo>
                    <a:lnTo>
                      <a:pt x="63" y="371"/>
                    </a:lnTo>
                    <a:lnTo>
                      <a:pt x="55" y="373"/>
                    </a:lnTo>
                    <a:lnTo>
                      <a:pt x="48" y="377"/>
                    </a:lnTo>
                    <a:lnTo>
                      <a:pt x="46" y="381"/>
                    </a:lnTo>
                    <a:lnTo>
                      <a:pt x="42" y="384"/>
                    </a:lnTo>
                    <a:lnTo>
                      <a:pt x="33" y="388"/>
                    </a:lnTo>
                    <a:lnTo>
                      <a:pt x="23" y="390"/>
                    </a:lnTo>
                    <a:lnTo>
                      <a:pt x="19" y="394"/>
                    </a:lnTo>
                    <a:lnTo>
                      <a:pt x="17" y="398"/>
                    </a:lnTo>
                    <a:lnTo>
                      <a:pt x="17" y="401"/>
                    </a:lnTo>
                    <a:lnTo>
                      <a:pt x="14" y="405"/>
                    </a:lnTo>
                    <a:lnTo>
                      <a:pt x="14" y="407"/>
                    </a:lnTo>
                    <a:lnTo>
                      <a:pt x="10" y="411"/>
                    </a:lnTo>
                    <a:lnTo>
                      <a:pt x="10" y="415"/>
                    </a:lnTo>
                    <a:lnTo>
                      <a:pt x="6" y="418"/>
                    </a:lnTo>
                    <a:lnTo>
                      <a:pt x="0" y="420"/>
                    </a:lnTo>
                    <a:lnTo>
                      <a:pt x="0" y="432"/>
                    </a:lnTo>
                    <a:lnTo>
                      <a:pt x="8" y="435"/>
                    </a:lnTo>
                    <a:lnTo>
                      <a:pt x="10" y="437"/>
                    </a:lnTo>
                    <a:lnTo>
                      <a:pt x="10" y="441"/>
                    </a:lnTo>
                    <a:lnTo>
                      <a:pt x="16" y="445"/>
                    </a:lnTo>
                    <a:lnTo>
                      <a:pt x="17" y="44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9" name="Freeform 70"/>
              <p:cNvSpPr>
                <a:spLocks/>
              </p:cNvSpPr>
              <p:nvPr/>
            </p:nvSpPr>
            <p:spPr bwMode="auto">
              <a:xfrm>
                <a:off x="6856396" y="4957894"/>
                <a:ext cx="267795" cy="527531"/>
              </a:xfrm>
              <a:custGeom>
                <a:avLst/>
                <a:gdLst>
                  <a:gd name="T0" fmla="*/ 19 w 93"/>
                  <a:gd name="T1" fmla="*/ 5 h 459"/>
                  <a:gd name="T2" fmla="*/ 30 w 93"/>
                  <a:gd name="T3" fmla="*/ 17 h 459"/>
                  <a:gd name="T4" fmla="*/ 38 w 93"/>
                  <a:gd name="T5" fmla="*/ 26 h 459"/>
                  <a:gd name="T6" fmla="*/ 47 w 93"/>
                  <a:gd name="T7" fmla="*/ 36 h 459"/>
                  <a:gd name="T8" fmla="*/ 59 w 93"/>
                  <a:gd name="T9" fmla="*/ 47 h 459"/>
                  <a:gd name="T10" fmla="*/ 74 w 93"/>
                  <a:gd name="T11" fmla="*/ 56 h 459"/>
                  <a:gd name="T12" fmla="*/ 79 w 93"/>
                  <a:gd name="T13" fmla="*/ 66 h 459"/>
                  <a:gd name="T14" fmla="*/ 89 w 93"/>
                  <a:gd name="T15" fmla="*/ 77 h 459"/>
                  <a:gd name="T16" fmla="*/ 91 w 93"/>
                  <a:gd name="T17" fmla="*/ 87 h 459"/>
                  <a:gd name="T18" fmla="*/ 89 w 93"/>
                  <a:gd name="T19" fmla="*/ 98 h 459"/>
                  <a:gd name="T20" fmla="*/ 76 w 93"/>
                  <a:gd name="T21" fmla="*/ 107 h 459"/>
                  <a:gd name="T22" fmla="*/ 68 w 93"/>
                  <a:gd name="T23" fmla="*/ 117 h 459"/>
                  <a:gd name="T24" fmla="*/ 66 w 93"/>
                  <a:gd name="T25" fmla="*/ 128 h 459"/>
                  <a:gd name="T26" fmla="*/ 59 w 93"/>
                  <a:gd name="T27" fmla="*/ 142 h 459"/>
                  <a:gd name="T28" fmla="*/ 49 w 93"/>
                  <a:gd name="T29" fmla="*/ 151 h 459"/>
                  <a:gd name="T30" fmla="*/ 38 w 93"/>
                  <a:gd name="T31" fmla="*/ 160 h 459"/>
                  <a:gd name="T32" fmla="*/ 30 w 93"/>
                  <a:gd name="T33" fmla="*/ 172 h 459"/>
                  <a:gd name="T34" fmla="*/ 25 w 93"/>
                  <a:gd name="T35" fmla="*/ 181 h 459"/>
                  <a:gd name="T36" fmla="*/ 19 w 93"/>
                  <a:gd name="T37" fmla="*/ 193 h 459"/>
                  <a:gd name="T38" fmla="*/ 19 w 93"/>
                  <a:gd name="T39" fmla="*/ 208 h 459"/>
                  <a:gd name="T40" fmla="*/ 15 w 93"/>
                  <a:gd name="T41" fmla="*/ 219 h 459"/>
                  <a:gd name="T42" fmla="*/ 26 w 93"/>
                  <a:gd name="T43" fmla="*/ 236 h 459"/>
                  <a:gd name="T44" fmla="*/ 43 w 93"/>
                  <a:gd name="T45" fmla="*/ 246 h 459"/>
                  <a:gd name="T46" fmla="*/ 59 w 93"/>
                  <a:gd name="T47" fmla="*/ 255 h 459"/>
                  <a:gd name="T48" fmla="*/ 68 w 93"/>
                  <a:gd name="T49" fmla="*/ 266 h 459"/>
                  <a:gd name="T50" fmla="*/ 64 w 93"/>
                  <a:gd name="T51" fmla="*/ 276 h 459"/>
                  <a:gd name="T52" fmla="*/ 59 w 93"/>
                  <a:gd name="T53" fmla="*/ 289 h 459"/>
                  <a:gd name="T54" fmla="*/ 47 w 93"/>
                  <a:gd name="T55" fmla="*/ 300 h 459"/>
                  <a:gd name="T56" fmla="*/ 28 w 93"/>
                  <a:gd name="T57" fmla="*/ 310 h 459"/>
                  <a:gd name="T58" fmla="*/ 9 w 93"/>
                  <a:gd name="T59" fmla="*/ 319 h 459"/>
                  <a:gd name="T60" fmla="*/ 9 w 93"/>
                  <a:gd name="T61" fmla="*/ 331 h 459"/>
                  <a:gd name="T62" fmla="*/ 0 w 93"/>
                  <a:gd name="T63" fmla="*/ 350 h 459"/>
                  <a:gd name="T64" fmla="*/ 8 w 93"/>
                  <a:gd name="T65" fmla="*/ 361 h 459"/>
                  <a:gd name="T66" fmla="*/ 17 w 93"/>
                  <a:gd name="T67" fmla="*/ 370 h 459"/>
                  <a:gd name="T68" fmla="*/ 21 w 93"/>
                  <a:gd name="T69" fmla="*/ 382 h 459"/>
                  <a:gd name="T70" fmla="*/ 26 w 93"/>
                  <a:gd name="T71" fmla="*/ 391 h 459"/>
                  <a:gd name="T72" fmla="*/ 36 w 93"/>
                  <a:gd name="T73" fmla="*/ 401 h 459"/>
                  <a:gd name="T74" fmla="*/ 43 w 93"/>
                  <a:gd name="T75" fmla="*/ 412 h 459"/>
                  <a:gd name="T76" fmla="*/ 64 w 93"/>
                  <a:gd name="T77" fmla="*/ 421 h 459"/>
                  <a:gd name="T78" fmla="*/ 79 w 93"/>
                  <a:gd name="T79" fmla="*/ 431 h 459"/>
                  <a:gd name="T80" fmla="*/ 89 w 93"/>
                  <a:gd name="T81" fmla="*/ 442 h 459"/>
                  <a:gd name="T82" fmla="*/ 93 w 93"/>
                  <a:gd name="T83" fmla="*/ 452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3" h="459">
                    <a:moveTo>
                      <a:pt x="9" y="0"/>
                    </a:moveTo>
                    <a:lnTo>
                      <a:pt x="11" y="3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21" y="13"/>
                    </a:lnTo>
                    <a:lnTo>
                      <a:pt x="30" y="17"/>
                    </a:lnTo>
                    <a:lnTo>
                      <a:pt x="34" y="19"/>
                    </a:lnTo>
                    <a:lnTo>
                      <a:pt x="36" y="22"/>
                    </a:lnTo>
                    <a:lnTo>
                      <a:pt x="38" y="26"/>
                    </a:lnTo>
                    <a:lnTo>
                      <a:pt x="38" y="30"/>
                    </a:lnTo>
                    <a:lnTo>
                      <a:pt x="43" y="34"/>
                    </a:lnTo>
                    <a:lnTo>
                      <a:pt x="47" y="36"/>
                    </a:lnTo>
                    <a:lnTo>
                      <a:pt x="45" y="39"/>
                    </a:lnTo>
                    <a:lnTo>
                      <a:pt x="55" y="43"/>
                    </a:lnTo>
                    <a:lnTo>
                      <a:pt x="59" y="47"/>
                    </a:lnTo>
                    <a:lnTo>
                      <a:pt x="66" y="51"/>
                    </a:lnTo>
                    <a:lnTo>
                      <a:pt x="68" y="53"/>
                    </a:lnTo>
                    <a:lnTo>
                      <a:pt x="74" y="56"/>
                    </a:lnTo>
                    <a:lnTo>
                      <a:pt x="79" y="60"/>
                    </a:lnTo>
                    <a:lnTo>
                      <a:pt x="81" y="64"/>
                    </a:lnTo>
                    <a:lnTo>
                      <a:pt x="79" y="66"/>
                    </a:lnTo>
                    <a:lnTo>
                      <a:pt x="83" y="70"/>
                    </a:lnTo>
                    <a:lnTo>
                      <a:pt x="83" y="73"/>
                    </a:lnTo>
                    <a:lnTo>
                      <a:pt x="89" y="77"/>
                    </a:lnTo>
                    <a:lnTo>
                      <a:pt x="91" y="81"/>
                    </a:lnTo>
                    <a:lnTo>
                      <a:pt x="89" y="83"/>
                    </a:lnTo>
                    <a:lnTo>
                      <a:pt x="91" y="87"/>
                    </a:lnTo>
                    <a:lnTo>
                      <a:pt x="93" y="90"/>
                    </a:lnTo>
                    <a:lnTo>
                      <a:pt x="89" y="94"/>
                    </a:lnTo>
                    <a:lnTo>
                      <a:pt x="89" y="98"/>
                    </a:lnTo>
                    <a:lnTo>
                      <a:pt x="83" y="100"/>
                    </a:lnTo>
                    <a:lnTo>
                      <a:pt x="74" y="104"/>
                    </a:lnTo>
                    <a:lnTo>
                      <a:pt x="76" y="107"/>
                    </a:lnTo>
                    <a:lnTo>
                      <a:pt x="74" y="111"/>
                    </a:lnTo>
                    <a:lnTo>
                      <a:pt x="68" y="113"/>
                    </a:lnTo>
                    <a:lnTo>
                      <a:pt x="68" y="117"/>
                    </a:lnTo>
                    <a:lnTo>
                      <a:pt x="66" y="121"/>
                    </a:lnTo>
                    <a:lnTo>
                      <a:pt x="64" y="124"/>
                    </a:lnTo>
                    <a:lnTo>
                      <a:pt x="66" y="128"/>
                    </a:lnTo>
                    <a:lnTo>
                      <a:pt x="62" y="130"/>
                    </a:lnTo>
                    <a:lnTo>
                      <a:pt x="62" y="138"/>
                    </a:lnTo>
                    <a:lnTo>
                      <a:pt x="59" y="142"/>
                    </a:lnTo>
                    <a:lnTo>
                      <a:pt x="55" y="145"/>
                    </a:lnTo>
                    <a:lnTo>
                      <a:pt x="53" y="147"/>
                    </a:lnTo>
                    <a:lnTo>
                      <a:pt x="49" y="151"/>
                    </a:lnTo>
                    <a:lnTo>
                      <a:pt x="47" y="155"/>
                    </a:lnTo>
                    <a:lnTo>
                      <a:pt x="43" y="159"/>
                    </a:lnTo>
                    <a:lnTo>
                      <a:pt x="38" y="160"/>
                    </a:lnTo>
                    <a:lnTo>
                      <a:pt x="34" y="164"/>
                    </a:lnTo>
                    <a:lnTo>
                      <a:pt x="34" y="168"/>
                    </a:lnTo>
                    <a:lnTo>
                      <a:pt x="30" y="172"/>
                    </a:lnTo>
                    <a:lnTo>
                      <a:pt x="28" y="176"/>
                    </a:lnTo>
                    <a:lnTo>
                      <a:pt x="26" y="177"/>
                    </a:lnTo>
                    <a:lnTo>
                      <a:pt x="25" y="181"/>
                    </a:lnTo>
                    <a:lnTo>
                      <a:pt x="21" y="185"/>
                    </a:lnTo>
                    <a:lnTo>
                      <a:pt x="21" y="189"/>
                    </a:lnTo>
                    <a:lnTo>
                      <a:pt x="19" y="193"/>
                    </a:lnTo>
                    <a:lnTo>
                      <a:pt x="17" y="194"/>
                    </a:lnTo>
                    <a:lnTo>
                      <a:pt x="17" y="206"/>
                    </a:lnTo>
                    <a:lnTo>
                      <a:pt x="19" y="208"/>
                    </a:lnTo>
                    <a:lnTo>
                      <a:pt x="17" y="211"/>
                    </a:lnTo>
                    <a:lnTo>
                      <a:pt x="11" y="215"/>
                    </a:lnTo>
                    <a:lnTo>
                      <a:pt x="15" y="219"/>
                    </a:lnTo>
                    <a:lnTo>
                      <a:pt x="15" y="229"/>
                    </a:lnTo>
                    <a:lnTo>
                      <a:pt x="19" y="232"/>
                    </a:lnTo>
                    <a:lnTo>
                      <a:pt x="26" y="236"/>
                    </a:lnTo>
                    <a:lnTo>
                      <a:pt x="34" y="240"/>
                    </a:lnTo>
                    <a:lnTo>
                      <a:pt x="38" y="242"/>
                    </a:lnTo>
                    <a:lnTo>
                      <a:pt x="43" y="246"/>
                    </a:lnTo>
                    <a:lnTo>
                      <a:pt x="53" y="249"/>
                    </a:lnTo>
                    <a:lnTo>
                      <a:pt x="59" y="253"/>
                    </a:lnTo>
                    <a:lnTo>
                      <a:pt x="59" y="255"/>
                    </a:lnTo>
                    <a:lnTo>
                      <a:pt x="62" y="259"/>
                    </a:lnTo>
                    <a:lnTo>
                      <a:pt x="68" y="263"/>
                    </a:lnTo>
                    <a:lnTo>
                      <a:pt x="68" y="266"/>
                    </a:lnTo>
                    <a:lnTo>
                      <a:pt x="72" y="270"/>
                    </a:lnTo>
                    <a:lnTo>
                      <a:pt x="66" y="272"/>
                    </a:lnTo>
                    <a:lnTo>
                      <a:pt x="64" y="276"/>
                    </a:lnTo>
                    <a:lnTo>
                      <a:pt x="64" y="283"/>
                    </a:lnTo>
                    <a:lnTo>
                      <a:pt x="59" y="287"/>
                    </a:lnTo>
                    <a:lnTo>
                      <a:pt x="59" y="289"/>
                    </a:lnTo>
                    <a:lnTo>
                      <a:pt x="57" y="293"/>
                    </a:lnTo>
                    <a:lnTo>
                      <a:pt x="55" y="297"/>
                    </a:lnTo>
                    <a:lnTo>
                      <a:pt x="47" y="300"/>
                    </a:lnTo>
                    <a:lnTo>
                      <a:pt x="45" y="302"/>
                    </a:lnTo>
                    <a:lnTo>
                      <a:pt x="36" y="306"/>
                    </a:lnTo>
                    <a:lnTo>
                      <a:pt x="28" y="310"/>
                    </a:lnTo>
                    <a:lnTo>
                      <a:pt x="21" y="314"/>
                    </a:lnTo>
                    <a:lnTo>
                      <a:pt x="15" y="317"/>
                    </a:lnTo>
                    <a:lnTo>
                      <a:pt x="9" y="319"/>
                    </a:lnTo>
                    <a:lnTo>
                      <a:pt x="15" y="323"/>
                    </a:lnTo>
                    <a:lnTo>
                      <a:pt x="11" y="327"/>
                    </a:lnTo>
                    <a:lnTo>
                      <a:pt x="9" y="331"/>
                    </a:lnTo>
                    <a:lnTo>
                      <a:pt x="9" y="344"/>
                    </a:lnTo>
                    <a:lnTo>
                      <a:pt x="2" y="348"/>
                    </a:lnTo>
                    <a:lnTo>
                      <a:pt x="0" y="350"/>
                    </a:lnTo>
                    <a:lnTo>
                      <a:pt x="6" y="353"/>
                    </a:lnTo>
                    <a:lnTo>
                      <a:pt x="8" y="357"/>
                    </a:lnTo>
                    <a:lnTo>
                      <a:pt x="8" y="361"/>
                    </a:lnTo>
                    <a:lnTo>
                      <a:pt x="9" y="365"/>
                    </a:lnTo>
                    <a:lnTo>
                      <a:pt x="11" y="367"/>
                    </a:lnTo>
                    <a:lnTo>
                      <a:pt x="17" y="370"/>
                    </a:lnTo>
                    <a:lnTo>
                      <a:pt x="21" y="374"/>
                    </a:lnTo>
                    <a:lnTo>
                      <a:pt x="19" y="378"/>
                    </a:lnTo>
                    <a:lnTo>
                      <a:pt x="21" y="382"/>
                    </a:lnTo>
                    <a:lnTo>
                      <a:pt x="28" y="384"/>
                    </a:lnTo>
                    <a:lnTo>
                      <a:pt x="28" y="387"/>
                    </a:lnTo>
                    <a:lnTo>
                      <a:pt x="26" y="391"/>
                    </a:lnTo>
                    <a:lnTo>
                      <a:pt x="28" y="395"/>
                    </a:lnTo>
                    <a:lnTo>
                      <a:pt x="30" y="397"/>
                    </a:lnTo>
                    <a:lnTo>
                      <a:pt x="36" y="401"/>
                    </a:lnTo>
                    <a:lnTo>
                      <a:pt x="36" y="404"/>
                    </a:lnTo>
                    <a:lnTo>
                      <a:pt x="38" y="408"/>
                    </a:lnTo>
                    <a:lnTo>
                      <a:pt x="43" y="412"/>
                    </a:lnTo>
                    <a:lnTo>
                      <a:pt x="53" y="414"/>
                    </a:lnTo>
                    <a:lnTo>
                      <a:pt x="57" y="418"/>
                    </a:lnTo>
                    <a:lnTo>
                      <a:pt x="64" y="421"/>
                    </a:lnTo>
                    <a:lnTo>
                      <a:pt x="68" y="425"/>
                    </a:lnTo>
                    <a:lnTo>
                      <a:pt x="76" y="429"/>
                    </a:lnTo>
                    <a:lnTo>
                      <a:pt x="79" y="431"/>
                    </a:lnTo>
                    <a:lnTo>
                      <a:pt x="81" y="435"/>
                    </a:lnTo>
                    <a:lnTo>
                      <a:pt x="85" y="438"/>
                    </a:lnTo>
                    <a:lnTo>
                      <a:pt x="89" y="442"/>
                    </a:lnTo>
                    <a:lnTo>
                      <a:pt x="89" y="444"/>
                    </a:lnTo>
                    <a:lnTo>
                      <a:pt x="91" y="448"/>
                    </a:lnTo>
                    <a:lnTo>
                      <a:pt x="93" y="452"/>
                    </a:lnTo>
                    <a:lnTo>
                      <a:pt x="89" y="455"/>
                    </a:lnTo>
                    <a:lnTo>
                      <a:pt x="91" y="45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00" name="Freeform 71"/>
              <p:cNvSpPr>
                <a:spLocks/>
              </p:cNvSpPr>
              <p:nvPr/>
            </p:nvSpPr>
            <p:spPr bwMode="auto">
              <a:xfrm>
                <a:off x="6879432" y="5485426"/>
                <a:ext cx="239000" cy="182740"/>
              </a:xfrm>
              <a:custGeom>
                <a:avLst/>
                <a:gdLst>
                  <a:gd name="T0" fmla="*/ 83 w 83"/>
                  <a:gd name="T1" fmla="*/ 0 h 159"/>
                  <a:gd name="T2" fmla="*/ 77 w 83"/>
                  <a:gd name="T3" fmla="*/ 2 h 159"/>
                  <a:gd name="T4" fmla="*/ 73 w 83"/>
                  <a:gd name="T5" fmla="*/ 6 h 159"/>
                  <a:gd name="T6" fmla="*/ 71 w 83"/>
                  <a:gd name="T7" fmla="*/ 10 h 159"/>
                  <a:gd name="T8" fmla="*/ 66 w 83"/>
                  <a:gd name="T9" fmla="*/ 14 h 159"/>
                  <a:gd name="T10" fmla="*/ 64 w 83"/>
                  <a:gd name="T11" fmla="*/ 17 h 159"/>
                  <a:gd name="T12" fmla="*/ 66 w 83"/>
                  <a:gd name="T13" fmla="*/ 19 h 159"/>
                  <a:gd name="T14" fmla="*/ 64 w 83"/>
                  <a:gd name="T15" fmla="*/ 23 h 159"/>
                  <a:gd name="T16" fmla="*/ 64 w 83"/>
                  <a:gd name="T17" fmla="*/ 31 h 159"/>
                  <a:gd name="T18" fmla="*/ 56 w 83"/>
                  <a:gd name="T19" fmla="*/ 32 h 159"/>
                  <a:gd name="T20" fmla="*/ 54 w 83"/>
                  <a:gd name="T21" fmla="*/ 36 h 159"/>
                  <a:gd name="T22" fmla="*/ 51 w 83"/>
                  <a:gd name="T23" fmla="*/ 40 h 159"/>
                  <a:gd name="T24" fmla="*/ 47 w 83"/>
                  <a:gd name="T25" fmla="*/ 44 h 159"/>
                  <a:gd name="T26" fmla="*/ 41 w 83"/>
                  <a:gd name="T27" fmla="*/ 48 h 159"/>
                  <a:gd name="T28" fmla="*/ 35 w 83"/>
                  <a:gd name="T29" fmla="*/ 49 h 159"/>
                  <a:gd name="T30" fmla="*/ 32 w 83"/>
                  <a:gd name="T31" fmla="*/ 53 h 159"/>
                  <a:gd name="T32" fmla="*/ 32 w 83"/>
                  <a:gd name="T33" fmla="*/ 61 h 159"/>
                  <a:gd name="T34" fmla="*/ 30 w 83"/>
                  <a:gd name="T35" fmla="*/ 65 h 159"/>
                  <a:gd name="T36" fmla="*/ 32 w 83"/>
                  <a:gd name="T37" fmla="*/ 66 h 159"/>
                  <a:gd name="T38" fmla="*/ 28 w 83"/>
                  <a:gd name="T39" fmla="*/ 70 h 159"/>
                  <a:gd name="T40" fmla="*/ 32 w 83"/>
                  <a:gd name="T41" fmla="*/ 74 h 159"/>
                  <a:gd name="T42" fmla="*/ 32 w 83"/>
                  <a:gd name="T43" fmla="*/ 83 h 159"/>
                  <a:gd name="T44" fmla="*/ 30 w 83"/>
                  <a:gd name="T45" fmla="*/ 87 h 159"/>
                  <a:gd name="T46" fmla="*/ 28 w 83"/>
                  <a:gd name="T47" fmla="*/ 91 h 159"/>
                  <a:gd name="T48" fmla="*/ 28 w 83"/>
                  <a:gd name="T49" fmla="*/ 95 h 159"/>
                  <a:gd name="T50" fmla="*/ 22 w 83"/>
                  <a:gd name="T51" fmla="*/ 97 h 159"/>
                  <a:gd name="T52" fmla="*/ 18 w 83"/>
                  <a:gd name="T53" fmla="*/ 101 h 159"/>
                  <a:gd name="T54" fmla="*/ 13 w 83"/>
                  <a:gd name="T55" fmla="*/ 104 h 159"/>
                  <a:gd name="T56" fmla="*/ 11 w 83"/>
                  <a:gd name="T57" fmla="*/ 108 h 159"/>
                  <a:gd name="T58" fmla="*/ 3 w 83"/>
                  <a:gd name="T59" fmla="*/ 112 h 159"/>
                  <a:gd name="T60" fmla="*/ 1 w 83"/>
                  <a:gd name="T61" fmla="*/ 114 h 159"/>
                  <a:gd name="T62" fmla="*/ 1 w 83"/>
                  <a:gd name="T63" fmla="*/ 118 h 159"/>
                  <a:gd name="T64" fmla="*/ 0 w 83"/>
                  <a:gd name="T65" fmla="*/ 121 h 159"/>
                  <a:gd name="T66" fmla="*/ 1 w 83"/>
                  <a:gd name="T67" fmla="*/ 125 h 159"/>
                  <a:gd name="T68" fmla="*/ 1 w 83"/>
                  <a:gd name="T69" fmla="*/ 131 h 159"/>
                  <a:gd name="T70" fmla="*/ 9 w 83"/>
                  <a:gd name="T71" fmla="*/ 135 h 159"/>
                  <a:gd name="T72" fmla="*/ 11 w 83"/>
                  <a:gd name="T73" fmla="*/ 138 h 159"/>
                  <a:gd name="T74" fmla="*/ 13 w 83"/>
                  <a:gd name="T75" fmla="*/ 142 h 159"/>
                  <a:gd name="T76" fmla="*/ 17 w 83"/>
                  <a:gd name="T77" fmla="*/ 144 h 159"/>
                  <a:gd name="T78" fmla="*/ 18 w 83"/>
                  <a:gd name="T79" fmla="*/ 148 h 159"/>
                  <a:gd name="T80" fmla="*/ 28 w 83"/>
                  <a:gd name="T81" fmla="*/ 152 h 159"/>
                  <a:gd name="T82" fmla="*/ 30 w 83"/>
                  <a:gd name="T83" fmla="*/ 155 h 159"/>
                  <a:gd name="T84" fmla="*/ 35 w 83"/>
                  <a:gd name="T8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3" h="159">
                    <a:moveTo>
                      <a:pt x="83" y="0"/>
                    </a:moveTo>
                    <a:lnTo>
                      <a:pt x="77" y="2"/>
                    </a:lnTo>
                    <a:lnTo>
                      <a:pt x="73" y="6"/>
                    </a:lnTo>
                    <a:lnTo>
                      <a:pt x="71" y="10"/>
                    </a:lnTo>
                    <a:lnTo>
                      <a:pt x="66" y="14"/>
                    </a:lnTo>
                    <a:lnTo>
                      <a:pt x="64" y="17"/>
                    </a:lnTo>
                    <a:lnTo>
                      <a:pt x="66" y="19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56" y="32"/>
                    </a:lnTo>
                    <a:lnTo>
                      <a:pt x="54" y="36"/>
                    </a:lnTo>
                    <a:lnTo>
                      <a:pt x="51" y="40"/>
                    </a:lnTo>
                    <a:lnTo>
                      <a:pt x="47" y="44"/>
                    </a:lnTo>
                    <a:lnTo>
                      <a:pt x="41" y="48"/>
                    </a:lnTo>
                    <a:lnTo>
                      <a:pt x="35" y="49"/>
                    </a:lnTo>
                    <a:lnTo>
                      <a:pt x="32" y="53"/>
                    </a:lnTo>
                    <a:lnTo>
                      <a:pt x="32" y="61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28" y="70"/>
                    </a:lnTo>
                    <a:lnTo>
                      <a:pt x="32" y="74"/>
                    </a:lnTo>
                    <a:lnTo>
                      <a:pt x="32" y="83"/>
                    </a:lnTo>
                    <a:lnTo>
                      <a:pt x="30" y="87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2" y="97"/>
                    </a:lnTo>
                    <a:lnTo>
                      <a:pt x="18" y="101"/>
                    </a:lnTo>
                    <a:lnTo>
                      <a:pt x="13" y="104"/>
                    </a:lnTo>
                    <a:lnTo>
                      <a:pt x="11" y="108"/>
                    </a:lnTo>
                    <a:lnTo>
                      <a:pt x="3" y="112"/>
                    </a:lnTo>
                    <a:lnTo>
                      <a:pt x="1" y="114"/>
                    </a:lnTo>
                    <a:lnTo>
                      <a:pt x="1" y="118"/>
                    </a:lnTo>
                    <a:lnTo>
                      <a:pt x="0" y="121"/>
                    </a:lnTo>
                    <a:lnTo>
                      <a:pt x="1" y="125"/>
                    </a:lnTo>
                    <a:lnTo>
                      <a:pt x="1" y="131"/>
                    </a:lnTo>
                    <a:lnTo>
                      <a:pt x="9" y="135"/>
                    </a:lnTo>
                    <a:lnTo>
                      <a:pt x="11" y="138"/>
                    </a:lnTo>
                    <a:lnTo>
                      <a:pt x="13" y="142"/>
                    </a:lnTo>
                    <a:lnTo>
                      <a:pt x="17" y="144"/>
                    </a:lnTo>
                    <a:lnTo>
                      <a:pt x="18" y="148"/>
                    </a:lnTo>
                    <a:lnTo>
                      <a:pt x="28" y="152"/>
                    </a:lnTo>
                    <a:lnTo>
                      <a:pt x="30" y="155"/>
                    </a:lnTo>
                    <a:lnTo>
                      <a:pt x="35" y="15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sz="12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569" name="Textfeld 568"/>
            <p:cNvSpPr txBox="1"/>
            <p:nvPr/>
          </p:nvSpPr>
          <p:spPr>
            <a:xfrm rot="16200000">
              <a:off x="174507" y="4256733"/>
              <a:ext cx="1010795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3.0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0" name="Textfeld 569"/>
            <p:cNvSpPr txBox="1"/>
            <p:nvPr/>
          </p:nvSpPr>
          <p:spPr>
            <a:xfrm>
              <a:off x="1187624" y="5311544"/>
              <a:ext cx="1398145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de-DE" sz="1600" dirty="0" err="1" smtClean="0">
                  <a:latin typeface="Calibri" pitchFamily="34" charset="0"/>
                  <a:cs typeface="Calibri" pitchFamily="34" charset="0"/>
                </a:rPr>
                <a:t>shifted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71" name="Gerade Verbindung 570"/>
            <p:cNvCxnSpPr/>
            <p:nvPr/>
          </p:nvCxnSpPr>
          <p:spPr>
            <a:xfrm flipH="1" flipV="1">
              <a:off x="831576" y="4164801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2" name="Textfeld 571"/>
            <p:cNvSpPr txBox="1"/>
            <p:nvPr/>
          </p:nvSpPr>
          <p:spPr>
            <a:xfrm rot="16200000">
              <a:off x="5881069" y="3992140"/>
              <a:ext cx="1010795" cy="316564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2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200" i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de-DE" sz="1200" dirty="0" smtClean="0">
                  <a:latin typeface="Calibri" pitchFamily="34" charset="0"/>
                  <a:cs typeface="Calibri" pitchFamily="34" charset="0"/>
                </a:rPr>
                <a:t>= 1.5 </a:t>
              </a:r>
              <a:r>
                <a:rPr lang="de-DE" sz="1200" dirty="0" err="1" smtClean="0">
                  <a:latin typeface="Calibri" pitchFamily="34" charset="0"/>
                  <a:cs typeface="Calibri" pitchFamily="34" charset="0"/>
                </a:rPr>
                <a:t>mT</a:t>
              </a:r>
              <a:endParaRPr lang="de-DE" sz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74" name="Gerade Verbindung 573"/>
            <p:cNvCxnSpPr/>
            <p:nvPr/>
          </p:nvCxnSpPr>
          <p:spPr>
            <a:xfrm flipH="1" flipV="1">
              <a:off x="6547103" y="3899648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5" name="Textfeld 574"/>
            <p:cNvSpPr txBox="1"/>
            <p:nvPr/>
          </p:nvSpPr>
          <p:spPr>
            <a:xfrm>
              <a:off x="6963384" y="5312508"/>
              <a:ext cx="1398145" cy="378119"/>
            </a:xfrm>
            <a:prstGeom prst="rect">
              <a:avLst/>
            </a:prstGeom>
            <a:noFill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el-GR" sz="1600" i="1" dirty="0" smtClean="0">
                  <a:latin typeface="Calibri" pitchFamily="34" charset="0"/>
                  <a:cs typeface="Calibri" pitchFamily="34" charset="0"/>
                </a:rPr>
                <a:t>Δ</a:t>
              </a:r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DE" sz="1600" baseline="-25000" dirty="0" smtClean="0">
                  <a:latin typeface="Calibri" pitchFamily="34" charset="0"/>
                  <a:cs typeface="Calibri" pitchFamily="34" charset="0"/>
                </a:rPr>
                <a:t>PG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(</a:t>
              </a:r>
              <a:r>
                <a:rPr lang="de-DE" sz="1600" dirty="0" err="1" smtClean="0">
                  <a:latin typeface="Calibri" pitchFamily="34" charset="0"/>
                  <a:cs typeface="Calibri" pitchFamily="34" charset="0"/>
                </a:rPr>
                <a:t>shifted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7" name="Titel 1"/>
            <p:cNvSpPr txBox="1">
              <a:spLocks/>
            </p:cNvSpPr>
            <p:nvPr/>
          </p:nvSpPr>
          <p:spPr>
            <a:xfrm>
              <a:off x="857138" y="3115118"/>
              <a:ext cx="1740161" cy="2886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CH" sz="1800" baseline="-25000" dirty="0" smtClean="0">
                  <a:latin typeface="Calibri" pitchFamily="34" charset="0"/>
                  <a:cs typeface="Calibri" pitchFamily="34" charset="0"/>
                </a:rPr>
                <a:t>QPC</a:t>
              </a:r>
              <a:r>
                <a:rPr lang="de-CH" sz="1800" dirty="0" smtClean="0">
                  <a:latin typeface="Calibri" pitchFamily="34" charset="0"/>
                  <a:cs typeface="Calibri" pitchFamily="34" charset="0"/>
                </a:rPr>
                <a:t> ≈ 0, </a:t>
              </a: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ν</a:t>
              </a:r>
              <a:r>
                <a:rPr lang="de-CH" sz="1800" baseline="-25000" dirty="0" err="1" smtClean="0">
                  <a:latin typeface="Calibri" pitchFamily="34" charset="0"/>
                  <a:cs typeface="Calibri" pitchFamily="34" charset="0"/>
                </a:rPr>
                <a:t>bulk</a:t>
              </a:r>
              <a:r>
                <a:rPr lang="de-CH" sz="1800" dirty="0" smtClean="0">
                  <a:latin typeface="Calibri" pitchFamily="34" charset="0"/>
                  <a:cs typeface="Calibri" pitchFamily="34" charset="0"/>
                </a:rPr>
                <a:t> = 2</a:t>
              </a:r>
              <a:endParaRPr lang="de-CH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8" name="Titel 1"/>
            <p:cNvSpPr txBox="1">
              <a:spLocks/>
            </p:cNvSpPr>
            <p:nvPr/>
          </p:nvSpPr>
          <p:spPr bwMode="auto">
            <a:xfrm>
              <a:off x="6522003" y="3108141"/>
              <a:ext cx="2006585" cy="2956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de-DE"/>
              </a:defPPr>
              <a:lvl1pPr algn="ctr">
                <a:spcBef>
                  <a:spcPct val="0"/>
                </a:spcBef>
                <a:buNone/>
                <a:defRPr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el-GR" dirty="0"/>
                <a:t>ν</a:t>
              </a:r>
              <a:r>
                <a:rPr lang="de-CH" baseline="-25000" dirty="0"/>
                <a:t>QPC</a:t>
              </a:r>
              <a:r>
                <a:rPr lang="de-CH" dirty="0"/>
                <a:t> </a:t>
              </a:r>
              <a:r>
                <a:rPr lang="de-CH" dirty="0" smtClean="0"/>
                <a:t>≈ 0, </a:t>
              </a:r>
              <a:r>
                <a:rPr lang="el-GR" dirty="0"/>
                <a:t>ν</a:t>
              </a:r>
              <a:r>
                <a:rPr lang="de-CH" baseline="-25000" dirty="0" err="1"/>
                <a:t>bulk</a:t>
              </a:r>
              <a:r>
                <a:rPr lang="de-CH" dirty="0"/>
                <a:t> </a:t>
              </a:r>
              <a:r>
                <a:rPr lang="de-CH" dirty="0" smtClean="0"/>
                <a:t>= </a:t>
              </a:r>
              <a:r>
                <a:rPr lang="de-CH" dirty="0"/>
                <a:t>4</a:t>
              </a:r>
            </a:p>
          </p:txBody>
        </p:sp>
        <p:cxnSp>
          <p:nvCxnSpPr>
            <p:cNvPr id="596" name="Gerade Verbindung 595"/>
            <p:cNvCxnSpPr/>
            <p:nvPr/>
          </p:nvCxnSpPr>
          <p:spPr>
            <a:xfrm>
              <a:off x="681908" y="5092863"/>
              <a:ext cx="2431077" cy="75393"/>
            </a:xfrm>
            <a:prstGeom prst="line">
              <a:avLst/>
            </a:prstGeom>
            <a:ln>
              <a:solidFill>
                <a:srgbClr val="FF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5" name="Gerade Verbindung 604"/>
          <p:cNvCxnSpPr/>
          <p:nvPr/>
        </p:nvCxnSpPr>
        <p:spPr bwMode="auto">
          <a:xfrm>
            <a:off x="7167399" y="1296733"/>
            <a:ext cx="0" cy="144000"/>
          </a:xfrm>
          <a:prstGeom prst="line">
            <a:avLst/>
          </a:prstGeom>
          <a:noFill/>
          <a:ln w="12700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6" name="Gerade Verbindung 605"/>
          <p:cNvCxnSpPr/>
          <p:nvPr/>
        </p:nvCxnSpPr>
        <p:spPr bwMode="auto">
          <a:xfrm>
            <a:off x="7139068" y="1296733"/>
            <a:ext cx="0" cy="144000"/>
          </a:xfrm>
          <a:prstGeom prst="line">
            <a:avLst/>
          </a:prstGeom>
          <a:noFill/>
          <a:ln w="12700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7" name="Gerade Verbindung 606"/>
          <p:cNvCxnSpPr/>
          <p:nvPr/>
        </p:nvCxnSpPr>
        <p:spPr bwMode="auto">
          <a:xfrm>
            <a:off x="7167399" y="1369155"/>
            <a:ext cx="174253" cy="0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8" name="Gerade Verbindung 607"/>
          <p:cNvCxnSpPr/>
          <p:nvPr/>
        </p:nvCxnSpPr>
        <p:spPr bwMode="auto">
          <a:xfrm flipV="1">
            <a:off x="6938329" y="1368360"/>
            <a:ext cx="200740" cy="3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" name="Textfeld 613"/>
          <p:cNvSpPr txBox="1"/>
          <p:nvPr/>
        </p:nvSpPr>
        <p:spPr>
          <a:xfrm>
            <a:off x="5014635" y="1182666"/>
            <a:ext cx="584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i="1" dirty="0" smtClean="0">
                <a:solidFill>
                  <a:srgbClr val="57D3FF"/>
                </a:solidFill>
                <a:cs typeface="Helvetica" pitchFamily="34" charset="0"/>
              </a:rPr>
              <a:t>C</a:t>
            </a:r>
            <a:r>
              <a:rPr lang="de-DE" sz="1400" baseline="-25000" dirty="0">
                <a:solidFill>
                  <a:srgbClr val="57D3FF"/>
                </a:solidFill>
                <a:cs typeface="Helvetica" pitchFamily="34" charset="0"/>
              </a:rPr>
              <a:t>L</a:t>
            </a:r>
            <a:endParaRPr lang="de-CH" sz="1400" baseline="-25000" dirty="0">
              <a:solidFill>
                <a:srgbClr val="57D3FF"/>
              </a:solidFill>
              <a:cs typeface="Helvetica" pitchFamily="34" charset="0"/>
            </a:endParaRPr>
          </a:p>
        </p:txBody>
      </p:sp>
      <p:sp>
        <p:nvSpPr>
          <p:cNvPr id="615" name="Ellipse 614"/>
          <p:cNvSpPr/>
          <p:nvPr/>
        </p:nvSpPr>
        <p:spPr>
          <a:xfrm>
            <a:off x="5292336" y="1347586"/>
            <a:ext cx="2065877" cy="6663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6" name="Ellipse 615"/>
          <p:cNvSpPr/>
          <p:nvPr/>
        </p:nvSpPr>
        <p:spPr>
          <a:xfrm>
            <a:off x="5479758" y="1497385"/>
            <a:ext cx="1675025" cy="6252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101600" dir="5400000" sx="104000" sy="104000" algn="t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7" name="Ellipse 616"/>
          <p:cNvSpPr/>
          <p:nvPr/>
        </p:nvSpPr>
        <p:spPr>
          <a:xfrm>
            <a:off x="5622046" y="1423382"/>
            <a:ext cx="1417418" cy="4570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8" name="Ellipse 617"/>
          <p:cNvSpPr/>
          <p:nvPr/>
        </p:nvSpPr>
        <p:spPr>
          <a:xfrm>
            <a:off x="5750637" y="1526129"/>
            <a:ext cx="1149252" cy="4288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01600" dir="5400000" sx="104000" sy="104000" algn="t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9" name="Mond 618"/>
          <p:cNvSpPr/>
          <p:nvPr/>
        </p:nvSpPr>
        <p:spPr>
          <a:xfrm rot="16200000">
            <a:off x="6159734" y="1146084"/>
            <a:ext cx="342007" cy="1417418"/>
          </a:xfrm>
          <a:prstGeom prst="moon">
            <a:avLst>
              <a:gd name="adj" fmla="val 4779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0" name="Ellipse 619"/>
          <p:cNvSpPr/>
          <p:nvPr/>
        </p:nvSpPr>
        <p:spPr>
          <a:xfrm>
            <a:off x="5622046" y="1436195"/>
            <a:ext cx="1417418" cy="41565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1" name="Mond 620"/>
          <p:cNvSpPr/>
          <p:nvPr/>
        </p:nvSpPr>
        <p:spPr>
          <a:xfrm rot="16200000">
            <a:off x="6048701" y="919070"/>
            <a:ext cx="545950" cy="2068260"/>
          </a:xfrm>
          <a:custGeom>
            <a:avLst/>
            <a:gdLst>
              <a:gd name="connsiteX0" fmla="*/ 486118 w 486118"/>
              <a:gd name="connsiteY0" fmla="*/ 2065877 h 2065877"/>
              <a:gd name="connsiteX1" fmla="*/ 0 w 486118"/>
              <a:gd name="connsiteY1" fmla="*/ 1032938 h 2065877"/>
              <a:gd name="connsiteX2" fmla="*/ 486118 w 486118"/>
              <a:gd name="connsiteY2" fmla="*/ -1 h 2065877"/>
              <a:gd name="connsiteX3" fmla="*/ 232349 w 486118"/>
              <a:gd name="connsiteY3" fmla="*/ 1032938 h 2065877"/>
              <a:gd name="connsiteX4" fmla="*/ 486118 w 486118"/>
              <a:gd name="connsiteY4" fmla="*/ 2065877 h 2065877"/>
              <a:gd name="connsiteX0" fmla="*/ 486118 w 486118"/>
              <a:gd name="connsiteY0" fmla="*/ 2065878 h 2065878"/>
              <a:gd name="connsiteX1" fmla="*/ 0 w 486118"/>
              <a:gd name="connsiteY1" fmla="*/ 1032939 h 2065878"/>
              <a:gd name="connsiteX2" fmla="*/ 486118 w 486118"/>
              <a:gd name="connsiteY2" fmla="*/ 0 h 2065878"/>
              <a:gd name="connsiteX3" fmla="*/ 234728 w 486118"/>
              <a:gd name="connsiteY3" fmla="*/ 1028176 h 2065878"/>
              <a:gd name="connsiteX4" fmla="*/ 486118 w 486118"/>
              <a:gd name="connsiteY4" fmla="*/ 2065878 h 2065878"/>
              <a:gd name="connsiteX0" fmla="*/ 486118 w 486118"/>
              <a:gd name="connsiteY0" fmla="*/ 2065878 h 2065878"/>
              <a:gd name="connsiteX1" fmla="*/ 0 w 486118"/>
              <a:gd name="connsiteY1" fmla="*/ 1032939 h 2065878"/>
              <a:gd name="connsiteX2" fmla="*/ 486118 w 486118"/>
              <a:gd name="connsiteY2" fmla="*/ 0 h 2065878"/>
              <a:gd name="connsiteX3" fmla="*/ 234728 w 486118"/>
              <a:gd name="connsiteY3" fmla="*/ 1028176 h 2065878"/>
              <a:gd name="connsiteX4" fmla="*/ 486118 w 486118"/>
              <a:gd name="connsiteY4" fmla="*/ 2065878 h 2065878"/>
              <a:gd name="connsiteX0" fmla="*/ 514768 w 514768"/>
              <a:gd name="connsiteY0" fmla="*/ 2063497 h 2063497"/>
              <a:gd name="connsiteX1" fmla="*/ 75 w 514768"/>
              <a:gd name="connsiteY1" fmla="*/ 1032939 h 2063497"/>
              <a:gd name="connsiteX2" fmla="*/ 486193 w 514768"/>
              <a:gd name="connsiteY2" fmla="*/ 0 h 2063497"/>
              <a:gd name="connsiteX3" fmla="*/ 234803 w 514768"/>
              <a:gd name="connsiteY3" fmla="*/ 1028176 h 2063497"/>
              <a:gd name="connsiteX4" fmla="*/ 514768 w 514768"/>
              <a:gd name="connsiteY4" fmla="*/ 2063497 h 2063497"/>
              <a:gd name="connsiteX0" fmla="*/ 514768 w 514768"/>
              <a:gd name="connsiteY0" fmla="*/ 2063497 h 2063497"/>
              <a:gd name="connsiteX1" fmla="*/ 75 w 514768"/>
              <a:gd name="connsiteY1" fmla="*/ 1032939 h 2063497"/>
              <a:gd name="connsiteX2" fmla="*/ 486193 w 514768"/>
              <a:gd name="connsiteY2" fmla="*/ 0 h 2063497"/>
              <a:gd name="connsiteX3" fmla="*/ 234803 w 514768"/>
              <a:gd name="connsiteY3" fmla="*/ 1028176 h 2063497"/>
              <a:gd name="connsiteX4" fmla="*/ 514768 w 514768"/>
              <a:gd name="connsiteY4" fmla="*/ 2063497 h 2063497"/>
              <a:gd name="connsiteX0" fmla="*/ 514768 w 514768"/>
              <a:gd name="connsiteY0" fmla="*/ 2063497 h 2063497"/>
              <a:gd name="connsiteX1" fmla="*/ 75 w 514768"/>
              <a:gd name="connsiteY1" fmla="*/ 1032939 h 2063497"/>
              <a:gd name="connsiteX2" fmla="*/ 486193 w 514768"/>
              <a:gd name="connsiteY2" fmla="*/ 0 h 2063497"/>
              <a:gd name="connsiteX3" fmla="*/ 234803 w 514768"/>
              <a:gd name="connsiteY3" fmla="*/ 1028176 h 2063497"/>
              <a:gd name="connsiteX4" fmla="*/ 514768 w 514768"/>
              <a:gd name="connsiteY4" fmla="*/ 2063497 h 2063497"/>
              <a:gd name="connsiteX0" fmla="*/ 514768 w 514768"/>
              <a:gd name="connsiteY0" fmla="*/ 2063497 h 2063497"/>
              <a:gd name="connsiteX1" fmla="*/ 75 w 514768"/>
              <a:gd name="connsiteY1" fmla="*/ 1032939 h 2063497"/>
              <a:gd name="connsiteX2" fmla="*/ 486193 w 514768"/>
              <a:gd name="connsiteY2" fmla="*/ 0 h 2063497"/>
              <a:gd name="connsiteX3" fmla="*/ 234803 w 514768"/>
              <a:gd name="connsiteY3" fmla="*/ 1028176 h 2063497"/>
              <a:gd name="connsiteX4" fmla="*/ 514768 w 514768"/>
              <a:gd name="connsiteY4" fmla="*/ 2063497 h 2063497"/>
              <a:gd name="connsiteX0" fmla="*/ 514996 w 545950"/>
              <a:gd name="connsiteY0" fmla="*/ 2068260 h 2068260"/>
              <a:gd name="connsiteX1" fmla="*/ 303 w 545950"/>
              <a:gd name="connsiteY1" fmla="*/ 1037702 h 2068260"/>
              <a:gd name="connsiteX2" fmla="*/ 545950 w 545950"/>
              <a:gd name="connsiteY2" fmla="*/ 0 h 2068260"/>
              <a:gd name="connsiteX3" fmla="*/ 235031 w 545950"/>
              <a:gd name="connsiteY3" fmla="*/ 1032939 h 2068260"/>
              <a:gd name="connsiteX4" fmla="*/ 514996 w 545950"/>
              <a:gd name="connsiteY4" fmla="*/ 2068260 h 2068260"/>
              <a:gd name="connsiteX0" fmla="*/ 514996 w 545950"/>
              <a:gd name="connsiteY0" fmla="*/ 2068260 h 2068260"/>
              <a:gd name="connsiteX1" fmla="*/ 303 w 545950"/>
              <a:gd name="connsiteY1" fmla="*/ 1037702 h 2068260"/>
              <a:gd name="connsiteX2" fmla="*/ 545950 w 545950"/>
              <a:gd name="connsiteY2" fmla="*/ 0 h 2068260"/>
              <a:gd name="connsiteX3" fmla="*/ 235031 w 545950"/>
              <a:gd name="connsiteY3" fmla="*/ 1032939 h 2068260"/>
              <a:gd name="connsiteX4" fmla="*/ 514996 w 545950"/>
              <a:gd name="connsiteY4" fmla="*/ 2068260 h 2068260"/>
              <a:gd name="connsiteX0" fmla="*/ 514996 w 545950"/>
              <a:gd name="connsiteY0" fmla="*/ 2068260 h 2068260"/>
              <a:gd name="connsiteX1" fmla="*/ 303 w 545950"/>
              <a:gd name="connsiteY1" fmla="*/ 1037702 h 2068260"/>
              <a:gd name="connsiteX2" fmla="*/ 545950 w 545950"/>
              <a:gd name="connsiteY2" fmla="*/ 0 h 2068260"/>
              <a:gd name="connsiteX3" fmla="*/ 235031 w 545950"/>
              <a:gd name="connsiteY3" fmla="*/ 1032939 h 2068260"/>
              <a:gd name="connsiteX4" fmla="*/ 514996 w 545950"/>
              <a:gd name="connsiteY4" fmla="*/ 2068260 h 2068260"/>
              <a:gd name="connsiteX0" fmla="*/ 514996 w 545950"/>
              <a:gd name="connsiteY0" fmla="*/ 2068260 h 2068260"/>
              <a:gd name="connsiteX1" fmla="*/ 303 w 545950"/>
              <a:gd name="connsiteY1" fmla="*/ 1037702 h 2068260"/>
              <a:gd name="connsiteX2" fmla="*/ 545950 w 545950"/>
              <a:gd name="connsiteY2" fmla="*/ 0 h 2068260"/>
              <a:gd name="connsiteX3" fmla="*/ 235031 w 545950"/>
              <a:gd name="connsiteY3" fmla="*/ 1032939 h 2068260"/>
              <a:gd name="connsiteX4" fmla="*/ 514996 w 545950"/>
              <a:gd name="connsiteY4" fmla="*/ 2068260 h 206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950" h="2068260">
                <a:moveTo>
                  <a:pt x="514996" y="2068260"/>
                </a:moveTo>
                <a:cubicBezTo>
                  <a:pt x="51257" y="1934910"/>
                  <a:pt x="-4856" y="1382412"/>
                  <a:pt x="303" y="1037702"/>
                </a:cubicBezTo>
                <a:cubicBezTo>
                  <a:pt x="5462" y="692992"/>
                  <a:pt x="165554" y="1"/>
                  <a:pt x="545950" y="0"/>
                </a:cubicBezTo>
                <a:cubicBezTo>
                  <a:pt x="284558" y="140159"/>
                  <a:pt x="240190" y="688229"/>
                  <a:pt x="235031" y="1032939"/>
                </a:cubicBezTo>
                <a:cubicBezTo>
                  <a:pt x="229872" y="1377649"/>
                  <a:pt x="301228" y="1930481"/>
                  <a:pt x="514996" y="2068260"/>
                </a:cubicBezTo>
                <a:close/>
              </a:path>
            </a:pathLst>
          </a:cu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22" name="Ellipse 621"/>
          <p:cNvSpPr/>
          <p:nvPr/>
        </p:nvSpPr>
        <p:spPr>
          <a:xfrm>
            <a:off x="5292336" y="1354730"/>
            <a:ext cx="2065877" cy="632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3" name="Textfeld 622"/>
          <p:cNvSpPr txBox="1"/>
          <p:nvPr/>
        </p:nvSpPr>
        <p:spPr>
          <a:xfrm rot="2443885">
            <a:off x="5050694" y="1624443"/>
            <a:ext cx="91916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400" i="1" dirty="0" smtClean="0">
                <a:cs typeface="Times"/>
              </a:rPr>
              <a:t>ν</a:t>
            </a:r>
            <a:r>
              <a:rPr lang="de-CH" sz="1400" i="1" dirty="0" smtClean="0">
                <a:cs typeface="Times"/>
              </a:rPr>
              <a:t> </a:t>
            </a:r>
            <a:r>
              <a:rPr lang="de-CH" sz="1400" dirty="0" smtClean="0">
                <a:cs typeface="Helvetica" pitchFamily="34" charset="0"/>
              </a:rPr>
              <a:t>= 1</a:t>
            </a:r>
            <a:endParaRPr lang="de-CH" sz="1400" dirty="0">
              <a:cs typeface="Helvetica" pitchFamily="34" charset="0"/>
            </a:endParaRPr>
          </a:p>
        </p:txBody>
      </p:sp>
      <p:sp>
        <p:nvSpPr>
          <p:cNvPr id="624" name="Textfeld 623"/>
          <p:cNvSpPr txBox="1"/>
          <p:nvPr/>
        </p:nvSpPr>
        <p:spPr>
          <a:xfrm>
            <a:off x="5571174" y="2114800"/>
            <a:ext cx="7321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i="1" dirty="0" smtClean="0">
                <a:solidFill>
                  <a:srgbClr val="57D3FF"/>
                </a:solidFill>
                <a:cs typeface="Helvetica" pitchFamily="34" charset="0"/>
              </a:rPr>
              <a:t>C</a:t>
            </a:r>
            <a:r>
              <a:rPr lang="de-DE" sz="1400" baseline="-25000" dirty="0" smtClean="0">
                <a:solidFill>
                  <a:srgbClr val="57D3FF"/>
                </a:solidFill>
                <a:cs typeface="Helvetica" pitchFamily="34" charset="0"/>
              </a:rPr>
              <a:t>1-PG</a:t>
            </a:r>
            <a:endParaRPr lang="de-CH" sz="1400" baseline="-25000" dirty="0">
              <a:solidFill>
                <a:srgbClr val="57D3FF"/>
              </a:solidFill>
              <a:cs typeface="Helvetica" pitchFamily="34" charset="0"/>
            </a:endParaRPr>
          </a:p>
        </p:txBody>
      </p:sp>
      <p:sp>
        <p:nvSpPr>
          <p:cNvPr id="625" name="Textfeld 624"/>
          <p:cNvSpPr txBox="1"/>
          <p:nvPr/>
        </p:nvSpPr>
        <p:spPr>
          <a:xfrm>
            <a:off x="6433017" y="2143375"/>
            <a:ext cx="7683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i="1" dirty="0" smtClean="0">
                <a:solidFill>
                  <a:srgbClr val="57D3FF"/>
                </a:solidFill>
                <a:cs typeface="Helvetica" pitchFamily="34" charset="0"/>
              </a:rPr>
              <a:t>C</a:t>
            </a:r>
            <a:r>
              <a:rPr lang="de-DE" sz="1400" baseline="-25000" dirty="0" smtClean="0">
                <a:solidFill>
                  <a:srgbClr val="57D3FF"/>
                </a:solidFill>
                <a:cs typeface="Helvetica" pitchFamily="34" charset="0"/>
              </a:rPr>
              <a:t>2-PG</a:t>
            </a:r>
            <a:endParaRPr lang="de-CH" sz="1400" baseline="-25000" dirty="0">
              <a:solidFill>
                <a:srgbClr val="57D3FF"/>
              </a:solidFill>
              <a:cs typeface="Helvetica" pitchFamily="34" charset="0"/>
            </a:endParaRPr>
          </a:p>
        </p:txBody>
      </p:sp>
      <p:sp>
        <p:nvSpPr>
          <p:cNvPr id="632" name="Textfeld 631"/>
          <p:cNvSpPr txBox="1"/>
          <p:nvPr/>
        </p:nvSpPr>
        <p:spPr>
          <a:xfrm>
            <a:off x="6189831" y="2521195"/>
            <a:ext cx="707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cs typeface="Helvetica" pitchFamily="34" charset="0"/>
              </a:rPr>
              <a:t>PG</a:t>
            </a:r>
            <a:endParaRPr lang="de-CH" sz="1400" dirty="0">
              <a:cs typeface="Helvetica" pitchFamily="34" charset="0"/>
            </a:endParaRPr>
          </a:p>
        </p:txBody>
      </p:sp>
      <p:sp>
        <p:nvSpPr>
          <p:cNvPr id="635" name="Textfeld 634"/>
          <p:cNvSpPr txBox="1"/>
          <p:nvPr/>
        </p:nvSpPr>
        <p:spPr>
          <a:xfrm>
            <a:off x="6846910" y="1018067"/>
            <a:ext cx="6473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i="1" dirty="0" smtClean="0">
                <a:solidFill>
                  <a:srgbClr val="57D3FF"/>
                </a:solidFill>
                <a:cs typeface="Helvetica" pitchFamily="34" charset="0"/>
              </a:rPr>
              <a:t>C</a:t>
            </a:r>
            <a:r>
              <a:rPr lang="de-DE" sz="1400" baseline="-25000" dirty="0" smtClean="0">
                <a:solidFill>
                  <a:srgbClr val="57D3FF"/>
                </a:solidFill>
                <a:cs typeface="Helvetica" pitchFamily="34" charset="0"/>
              </a:rPr>
              <a:t>1-2</a:t>
            </a:r>
            <a:endParaRPr lang="de-CH" sz="1400" baseline="-25000" dirty="0">
              <a:solidFill>
                <a:srgbClr val="57D3FF"/>
              </a:solidFill>
              <a:cs typeface="Helvetica" pitchFamily="34" charset="0"/>
            </a:endParaRPr>
          </a:p>
        </p:txBody>
      </p:sp>
      <p:cxnSp>
        <p:nvCxnSpPr>
          <p:cNvPr id="636" name="Gerade Verbindung 635"/>
          <p:cNvCxnSpPr/>
          <p:nvPr/>
        </p:nvCxnSpPr>
        <p:spPr bwMode="auto">
          <a:xfrm flipV="1">
            <a:off x="6941353" y="1367782"/>
            <a:ext cx="0" cy="186256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7" name="Gerade Verbindung 636"/>
          <p:cNvCxnSpPr/>
          <p:nvPr/>
        </p:nvCxnSpPr>
        <p:spPr bwMode="auto">
          <a:xfrm flipV="1">
            <a:off x="7340759" y="1367782"/>
            <a:ext cx="0" cy="219125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8" name="Textfeld 637"/>
          <p:cNvSpPr txBox="1"/>
          <p:nvPr/>
        </p:nvSpPr>
        <p:spPr>
          <a:xfrm rot="2443885">
            <a:off x="5535950" y="1543228"/>
            <a:ext cx="91916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400" i="1" dirty="0" smtClean="0">
                <a:solidFill>
                  <a:schemeClr val="bg1"/>
                </a:solidFill>
                <a:cs typeface="Times"/>
              </a:rPr>
              <a:t>ν</a:t>
            </a:r>
            <a:r>
              <a:rPr lang="de-CH" sz="1400" i="1" dirty="0" smtClean="0">
                <a:solidFill>
                  <a:schemeClr val="bg1"/>
                </a:solidFill>
                <a:cs typeface="Times"/>
              </a:rPr>
              <a:t> </a:t>
            </a:r>
            <a:r>
              <a:rPr lang="de-CH" sz="1400" dirty="0" smtClean="0">
                <a:solidFill>
                  <a:schemeClr val="bg1"/>
                </a:solidFill>
                <a:cs typeface="Helvetica" pitchFamily="34" charset="0"/>
              </a:rPr>
              <a:t>= 2</a:t>
            </a:r>
            <a:endParaRPr lang="de-CH" sz="1400" dirty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639" name="Textfeld 638"/>
          <p:cNvSpPr txBox="1"/>
          <p:nvPr/>
        </p:nvSpPr>
        <p:spPr>
          <a:xfrm rot="2443885">
            <a:off x="4747552" y="1717177"/>
            <a:ext cx="91916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400" i="1" dirty="0" smtClean="0">
                <a:cs typeface="Times"/>
              </a:rPr>
              <a:t>ν</a:t>
            </a:r>
            <a:r>
              <a:rPr lang="de-CH" sz="1400" i="1" dirty="0" smtClean="0">
                <a:cs typeface="Times"/>
              </a:rPr>
              <a:t> </a:t>
            </a:r>
            <a:r>
              <a:rPr lang="de-CH" sz="1400" dirty="0" smtClean="0">
                <a:cs typeface="Helvetica" pitchFamily="34" charset="0"/>
              </a:rPr>
              <a:t>= 0</a:t>
            </a:r>
            <a:endParaRPr lang="de-CH" sz="1400" dirty="0">
              <a:cs typeface="Helvetica" pitchFamily="34" charset="0"/>
            </a:endParaRPr>
          </a:p>
        </p:txBody>
      </p:sp>
      <p:grpSp>
        <p:nvGrpSpPr>
          <p:cNvPr id="644" name="Gruppieren 643"/>
          <p:cNvGrpSpPr/>
          <p:nvPr/>
        </p:nvGrpSpPr>
        <p:grpSpPr>
          <a:xfrm>
            <a:off x="4572000" y="1914651"/>
            <a:ext cx="821373" cy="526764"/>
            <a:chOff x="-1812360" y="1658739"/>
            <a:chExt cx="821373" cy="526764"/>
          </a:xfrm>
        </p:grpSpPr>
        <p:grpSp>
          <p:nvGrpSpPr>
            <p:cNvPr id="645" name="Gruppieren 644"/>
            <p:cNvGrpSpPr/>
            <p:nvPr/>
          </p:nvGrpSpPr>
          <p:grpSpPr>
            <a:xfrm>
              <a:off x="-1467846" y="1658739"/>
              <a:ext cx="384560" cy="363539"/>
              <a:chOff x="-1996246" y="1503254"/>
              <a:chExt cx="384560" cy="363539"/>
            </a:xfrm>
          </p:grpSpPr>
          <p:cxnSp>
            <p:nvCxnSpPr>
              <p:cNvPr id="649" name="Gerade Verbindung mit Pfeil 648"/>
              <p:cNvCxnSpPr/>
              <p:nvPr/>
            </p:nvCxnSpPr>
            <p:spPr bwMode="auto">
              <a:xfrm flipV="1">
                <a:off x="-1975225" y="1503254"/>
                <a:ext cx="0" cy="363539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med"/>
                <a:tailEnd type="triangle" w="sm" len="med"/>
              </a:ln>
              <a:effectLst/>
            </p:spPr>
          </p:cxnSp>
          <p:cxnSp>
            <p:nvCxnSpPr>
              <p:cNvPr id="650" name="Gerade Verbindung mit Pfeil 649"/>
              <p:cNvCxnSpPr/>
              <p:nvPr/>
            </p:nvCxnSpPr>
            <p:spPr bwMode="auto">
              <a:xfrm rot="5400000" flipV="1">
                <a:off x="-1793455" y="1682908"/>
                <a:ext cx="0" cy="363539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med"/>
                <a:tailEnd type="triangle" w="sm" len="med"/>
              </a:ln>
              <a:effectLst/>
            </p:spPr>
          </p:cxnSp>
          <p:cxnSp>
            <p:nvCxnSpPr>
              <p:cNvPr id="651" name="Gerade Verbindung mit Pfeil 650"/>
              <p:cNvCxnSpPr/>
              <p:nvPr/>
            </p:nvCxnSpPr>
            <p:spPr bwMode="auto">
              <a:xfrm rot="-1800000" flipV="1">
                <a:off x="-1996246" y="1789030"/>
                <a:ext cx="313466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sm" len="med"/>
                <a:tailEnd type="triangle" w="sm" len="sm"/>
              </a:ln>
              <a:effectLst/>
            </p:spPr>
          </p:cxnSp>
        </p:grpSp>
        <p:sp>
          <p:nvSpPr>
            <p:cNvPr id="646" name="Textfeld 645"/>
            <p:cNvSpPr txBox="1"/>
            <p:nvPr/>
          </p:nvSpPr>
          <p:spPr>
            <a:xfrm>
              <a:off x="-1812360" y="1748975"/>
              <a:ext cx="604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i="1" dirty="0" smtClean="0">
                  <a:latin typeface="Helvetica" pitchFamily="34" charset="0"/>
                  <a:cs typeface="Helvetica" pitchFamily="34" charset="0"/>
                </a:rPr>
                <a:t>E</a:t>
              </a:r>
              <a:endParaRPr lang="de-CH" sz="800" i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7" name="Textfeld 646"/>
            <p:cNvSpPr txBox="1"/>
            <p:nvPr/>
          </p:nvSpPr>
          <p:spPr>
            <a:xfrm>
              <a:off x="-1595025" y="1970059"/>
              <a:ext cx="604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i="1" dirty="0" smtClean="0">
                  <a:latin typeface="Helvetica" pitchFamily="34" charset="0"/>
                  <a:cs typeface="Helvetica" pitchFamily="34" charset="0"/>
                </a:rPr>
                <a:t>x</a:t>
              </a:r>
              <a:endParaRPr lang="de-CH" sz="800" i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8" name="Textfeld 647"/>
            <p:cNvSpPr txBox="1"/>
            <p:nvPr/>
          </p:nvSpPr>
          <p:spPr>
            <a:xfrm>
              <a:off x="-1630962" y="1779241"/>
              <a:ext cx="6040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i="1" dirty="0" smtClean="0">
                  <a:latin typeface="Helvetica" pitchFamily="34" charset="0"/>
                  <a:cs typeface="Helvetica" pitchFamily="34" charset="0"/>
                </a:rPr>
                <a:t>y</a:t>
              </a:r>
              <a:endParaRPr lang="de-CH" sz="800" i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 flipH="1" flipV="1">
            <a:off x="6472990" y="2339865"/>
            <a:ext cx="0" cy="107417"/>
          </a:xfrm>
          <a:prstGeom prst="line">
            <a:avLst/>
          </a:prstGeom>
          <a:ln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 flipV="1">
            <a:off x="6473717" y="1842643"/>
            <a:ext cx="0" cy="432000"/>
          </a:xfrm>
          <a:prstGeom prst="line">
            <a:avLst/>
          </a:prstGeom>
          <a:ln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177"/>
          <p:cNvCxnSpPr/>
          <p:nvPr/>
        </p:nvCxnSpPr>
        <p:spPr>
          <a:xfrm>
            <a:off x="6399186" y="2274206"/>
            <a:ext cx="144000" cy="0"/>
          </a:xfrm>
          <a:prstGeom prst="line">
            <a:avLst/>
          </a:prstGeom>
          <a:ln w="1270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>
            <a:off x="6401501" y="2333512"/>
            <a:ext cx="144000" cy="0"/>
          </a:xfrm>
          <a:prstGeom prst="line">
            <a:avLst/>
          </a:prstGeom>
          <a:ln w="1270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Gerade Verbindung 651"/>
          <p:cNvCxnSpPr/>
          <p:nvPr/>
        </p:nvCxnSpPr>
        <p:spPr>
          <a:xfrm flipH="1" flipV="1">
            <a:off x="6172258" y="2339865"/>
            <a:ext cx="0" cy="107417"/>
          </a:xfrm>
          <a:prstGeom prst="line">
            <a:avLst/>
          </a:prstGeom>
          <a:ln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Gerade Verbindung 652"/>
          <p:cNvCxnSpPr/>
          <p:nvPr/>
        </p:nvCxnSpPr>
        <p:spPr>
          <a:xfrm flipV="1">
            <a:off x="6172985" y="1986659"/>
            <a:ext cx="0" cy="288000"/>
          </a:xfrm>
          <a:prstGeom prst="line">
            <a:avLst/>
          </a:prstGeom>
          <a:ln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Gerade Verbindung 653"/>
          <p:cNvCxnSpPr/>
          <p:nvPr/>
        </p:nvCxnSpPr>
        <p:spPr>
          <a:xfrm>
            <a:off x="6084168" y="2274206"/>
            <a:ext cx="144000" cy="0"/>
          </a:xfrm>
          <a:prstGeom prst="line">
            <a:avLst/>
          </a:prstGeom>
          <a:ln w="1270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Gerade Verbindung 654"/>
          <p:cNvCxnSpPr/>
          <p:nvPr/>
        </p:nvCxnSpPr>
        <p:spPr>
          <a:xfrm>
            <a:off x="6086483" y="2333512"/>
            <a:ext cx="144000" cy="0"/>
          </a:xfrm>
          <a:prstGeom prst="line">
            <a:avLst/>
          </a:prstGeom>
          <a:ln w="1270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ihandform 3"/>
          <p:cNvSpPr/>
          <p:nvPr/>
        </p:nvSpPr>
        <p:spPr>
          <a:xfrm>
            <a:off x="6025734" y="2422967"/>
            <a:ext cx="583072" cy="357961"/>
          </a:xfrm>
          <a:custGeom>
            <a:avLst/>
            <a:gdLst>
              <a:gd name="connsiteX0" fmla="*/ 349604 w 583072"/>
              <a:gd name="connsiteY0" fmla="*/ 630959 h 640103"/>
              <a:gd name="connsiteX1" fmla="*/ 340460 w 583072"/>
              <a:gd name="connsiteY1" fmla="*/ 182903 h 640103"/>
              <a:gd name="connsiteX2" fmla="*/ 559916 w 583072"/>
              <a:gd name="connsiteY2" fmla="*/ 73175 h 640103"/>
              <a:gd name="connsiteX3" fmla="*/ 550772 w 583072"/>
              <a:gd name="connsiteY3" fmla="*/ 9167 h 640103"/>
              <a:gd name="connsiteX4" fmla="*/ 331316 w 583072"/>
              <a:gd name="connsiteY4" fmla="*/ 73175 h 640103"/>
              <a:gd name="connsiteX5" fmla="*/ 47852 w 583072"/>
              <a:gd name="connsiteY5" fmla="*/ 23 h 640103"/>
              <a:gd name="connsiteX6" fmla="*/ 20420 w 583072"/>
              <a:gd name="connsiteY6" fmla="*/ 82319 h 640103"/>
              <a:gd name="connsiteX7" fmla="*/ 258164 w 583072"/>
              <a:gd name="connsiteY7" fmla="*/ 164615 h 640103"/>
              <a:gd name="connsiteX8" fmla="*/ 258164 w 583072"/>
              <a:gd name="connsiteY8" fmla="*/ 640103 h 640103"/>
              <a:gd name="connsiteX9" fmla="*/ 349604 w 583072"/>
              <a:gd name="connsiteY9" fmla="*/ 630959 h 6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3072" h="640103">
                <a:moveTo>
                  <a:pt x="349604" y="630959"/>
                </a:moveTo>
                <a:cubicBezTo>
                  <a:pt x="327506" y="453413"/>
                  <a:pt x="305408" y="275867"/>
                  <a:pt x="340460" y="182903"/>
                </a:cubicBezTo>
                <a:cubicBezTo>
                  <a:pt x="375512" y="89939"/>
                  <a:pt x="524864" y="102131"/>
                  <a:pt x="559916" y="73175"/>
                </a:cubicBezTo>
                <a:cubicBezTo>
                  <a:pt x="594968" y="44219"/>
                  <a:pt x="588872" y="9167"/>
                  <a:pt x="550772" y="9167"/>
                </a:cubicBezTo>
                <a:cubicBezTo>
                  <a:pt x="512672" y="9167"/>
                  <a:pt x="415136" y="74699"/>
                  <a:pt x="331316" y="73175"/>
                </a:cubicBezTo>
                <a:cubicBezTo>
                  <a:pt x="247496" y="71651"/>
                  <a:pt x="99668" y="-1501"/>
                  <a:pt x="47852" y="23"/>
                </a:cubicBezTo>
                <a:cubicBezTo>
                  <a:pt x="-3964" y="1547"/>
                  <a:pt x="-14632" y="54887"/>
                  <a:pt x="20420" y="82319"/>
                </a:cubicBezTo>
                <a:cubicBezTo>
                  <a:pt x="55472" y="109751"/>
                  <a:pt x="218540" y="71651"/>
                  <a:pt x="258164" y="164615"/>
                </a:cubicBezTo>
                <a:lnTo>
                  <a:pt x="258164" y="640103"/>
                </a:lnTo>
                <a:lnTo>
                  <a:pt x="349604" y="630959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0" name="Gerade Verbindung 609"/>
          <p:cNvCxnSpPr/>
          <p:nvPr/>
        </p:nvCxnSpPr>
        <p:spPr bwMode="auto">
          <a:xfrm rot="5400000">
            <a:off x="5227252" y="1512109"/>
            <a:ext cx="144000" cy="0"/>
          </a:xfrm>
          <a:prstGeom prst="line">
            <a:avLst/>
          </a:prstGeom>
          <a:noFill/>
          <a:ln w="12700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1" name="Gerade Verbindung 610"/>
          <p:cNvCxnSpPr/>
          <p:nvPr/>
        </p:nvCxnSpPr>
        <p:spPr bwMode="auto">
          <a:xfrm rot="5400000">
            <a:off x="5198922" y="1512109"/>
            <a:ext cx="144000" cy="0"/>
          </a:xfrm>
          <a:prstGeom prst="line">
            <a:avLst/>
          </a:prstGeom>
          <a:noFill/>
          <a:ln w="12700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2" name="Gerade Verbindung 611"/>
          <p:cNvCxnSpPr/>
          <p:nvPr/>
        </p:nvCxnSpPr>
        <p:spPr bwMode="auto">
          <a:xfrm rot="5400000" flipV="1">
            <a:off x="5358677" y="1451517"/>
            <a:ext cx="0" cy="118849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3" name="Gerade Verbindung 612"/>
          <p:cNvCxnSpPr/>
          <p:nvPr/>
        </p:nvCxnSpPr>
        <p:spPr bwMode="auto">
          <a:xfrm rot="5400000" flipV="1">
            <a:off x="5211498" y="1450722"/>
            <a:ext cx="0" cy="118849"/>
          </a:xfrm>
          <a:prstGeom prst="line">
            <a:avLst/>
          </a:prstGeom>
          <a:noFill/>
          <a:ln w="9525" cap="flat" cmpd="sng" algn="ctr">
            <a:solidFill>
              <a:srgbClr val="57D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131840" y="5805264"/>
            <a:ext cx="302433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131840" y="2996952"/>
            <a:ext cx="302433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rot="16200000">
            <a:off x="1703107" y="4511310"/>
            <a:ext cx="3024336" cy="95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 rot="16200000">
            <a:off x="4547914" y="4389191"/>
            <a:ext cx="3024336" cy="95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9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Picture 2" descr="C:\Users\Clemens Rössler\Pictures\2011-09-14 Dosistest Tobias und Stephan\qd2-d11_3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505" r="18274" b="19622"/>
          <a:stretch/>
        </p:blipFill>
        <p:spPr bwMode="auto">
          <a:xfrm>
            <a:off x="539552" y="1387627"/>
            <a:ext cx="3419055" cy="33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mtClean="0">
                <a:latin typeface="Calibri" pitchFamily="34" charset="0"/>
                <a:cs typeface="Calibri" pitchFamily="34" charset="0"/>
              </a:rPr>
              <a:t>Charge Detection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8" name="Gerade Verbindung 667"/>
          <p:cNvCxnSpPr/>
          <p:nvPr/>
        </p:nvCxnSpPr>
        <p:spPr>
          <a:xfrm>
            <a:off x="953632" y="4658268"/>
            <a:ext cx="30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Titel 1"/>
          <p:cNvSpPr txBox="1">
            <a:spLocks/>
          </p:cNvSpPr>
          <p:nvPr/>
        </p:nvSpPr>
        <p:spPr>
          <a:xfrm>
            <a:off x="683568" y="4368841"/>
            <a:ext cx="892978" cy="31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400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CH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0" name="Freihandform 669"/>
          <p:cNvSpPr/>
          <p:nvPr/>
        </p:nvSpPr>
        <p:spPr>
          <a:xfrm>
            <a:off x="567048" y="2564401"/>
            <a:ext cx="749430" cy="1702117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61913 w 647852"/>
              <a:gd name="connsiteY0" fmla="*/ 1381124 h 1381124"/>
              <a:gd name="connsiteX1" fmla="*/ 647700 w 647852"/>
              <a:gd name="connsiteY1" fmla="*/ 709613 h 1381124"/>
              <a:gd name="connsiteX2" fmla="*/ 0 w 647852"/>
              <a:gd name="connsiteY2" fmla="*/ 0 h 1381124"/>
              <a:gd name="connsiteX0" fmla="*/ 16193 w 602149"/>
              <a:gd name="connsiteY0" fmla="*/ 1335404 h 1335404"/>
              <a:gd name="connsiteX1" fmla="*/ 601980 w 602149"/>
              <a:gd name="connsiteY1" fmla="*/ 663893 h 1335404"/>
              <a:gd name="connsiteX2" fmla="*/ 0 w 602149"/>
              <a:gd name="connsiteY2" fmla="*/ 0 h 1335404"/>
              <a:gd name="connsiteX0" fmla="*/ 68581 w 654518"/>
              <a:gd name="connsiteY0" fmla="*/ 1402079 h 1402079"/>
              <a:gd name="connsiteX1" fmla="*/ 654368 w 654518"/>
              <a:gd name="connsiteY1" fmla="*/ 730568 h 1402079"/>
              <a:gd name="connsiteX2" fmla="*/ 0 w 654518"/>
              <a:gd name="connsiteY2" fmla="*/ 0 h 1402079"/>
              <a:gd name="connsiteX0" fmla="*/ 44768 w 654518"/>
              <a:gd name="connsiteY0" fmla="*/ 1454467 h 1454467"/>
              <a:gd name="connsiteX1" fmla="*/ 654368 w 654518"/>
              <a:gd name="connsiteY1" fmla="*/ 730568 h 1454467"/>
              <a:gd name="connsiteX2" fmla="*/ 0 w 654518"/>
              <a:gd name="connsiteY2" fmla="*/ 0 h 1454467"/>
              <a:gd name="connsiteX0" fmla="*/ 114618 w 724348"/>
              <a:gd name="connsiteY0" fmla="*/ 1537017 h 1537017"/>
              <a:gd name="connsiteX1" fmla="*/ 724218 w 724348"/>
              <a:gd name="connsiteY1" fmla="*/ 813118 h 1537017"/>
              <a:gd name="connsiteX2" fmla="*/ 0 w 724348"/>
              <a:gd name="connsiteY2" fmla="*/ 0 h 1537017"/>
              <a:gd name="connsiteX0" fmla="*/ 0 w 749430"/>
              <a:gd name="connsiteY0" fmla="*/ 1746567 h 1746567"/>
              <a:gd name="connsiteX1" fmla="*/ 749300 w 749430"/>
              <a:gd name="connsiteY1" fmla="*/ 813118 h 1746567"/>
              <a:gd name="connsiteX2" fmla="*/ 25082 w 749430"/>
              <a:gd name="connsiteY2" fmla="*/ 0 h 1746567"/>
              <a:gd name="connsiteX0" fmla="*/ 0 w 749430"/>
              <a:gd name="connsiteY0" fmla="*/ 1702117 h 1702117"/>
              <a:gd name="connsiteX1" fmla="*/ 749300 w 749430"/>
              <a:gd name="connsiteY1" fmla="*/ 813118 h 1702117"/>
              <a:gd name="connsiteX2" fmla="*/ 25082 w 749430"/>
              <a:gd name="connsiteY2" fmla="*/ 0 h 17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430" h="1702117">
                <a:moveTo>
                  <a:pt x="0" y="1702117"/>
                </a:moveTo>
                <a:cubicBezTo>
                  <a:pt x="264318" y="1437401"/>
                  <a:pt x="739775" y="959961"/>
                  <a:pt x="749300" y="813118"/>
                </a:cubicBezTo>
                <a:cubicBezTo>
                  <a:pt x="758825" y="666275"/>
                  <a:pt x="242569" y="221457"/>
                  <a:pt x="25082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1" name="Freihandform 670"/>
          <p:cNvSpPr/>
          <p:nvPr/>
        </p:nvSpPr>
        <p:spPr>
          <a:xfrm flipH="1">
            <a:off x="2964654" y="2321832"/>
            <a:ext cx="944939" cy="2163762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90456 w 838263"/>
              <a:gd name="connsiteY0" fmla="*/ 1614487 h 1614487"/>
              <a:gd name="connsiteX1" fmla="*/ 838156 w 838263"/>
              <a:gd name="connsiteY1" fmla="*/ 900113 h 1614487"/>
              <a:gd name="connsiteX2" fmla="*/ 0 w 838263"/>
              <a:gd name="connsiteY2" fmla="*/ 0 h 1614487"/>
              <a:gd name="connsiteX0" fmla="*/ 271356 w 838262"/>
              <a:gd name="connsiteY0" fmla="*/ 1547812 h 1547812"/>
              <a:gd name="connsiteX1" fmla="*/ 838156 w 838262"/>
              <a:gd name="connsiteY1" fmla="*/ 900113 h 1547812"/>
              <a:gd name="connsiteX2" fmla="*/ 0 w 838262"/>
              <a:gd name="connsiteY2" fmla="*/ 0 h 1547812"/>
              <a:gd name="connsiteX0" fmla="*/ 50426 w 617389"/>
              <a:gd name="connsiteY0" fmla="*/ 1319212 h 1319212"/>
              <a:gd name="connsiteX1" fmla="*/ 617226 w 617389"/>
              <a:gd name="connsiteY1" fmla="*/ 671513 h 1319212"/>
              <a:gd name="connsiteX2" fmla="*/ 0 w 617389"/>
              <a:gd name="connsiteY2" fmla="*/ 0 h 1319212"/>
              <a:gd name="connsiteX0" fmla="*/ 102802 w 669747"/>
              <a:gd name="connsiteY0" fmla="*/ 1366837 h 1366837"/>
              <a:gd name="connsiteX1" fmla="*/ 669602 w 669747"/>
              <a:gd name="connsiteY1" fmla="*/ 719138 h 1366837"/>
              <a:gd name="connsiteX2" fmla="*/ 0 w 669747"/>
              <a:gd name="connsiteY2" fmla="*/ 0 h 1366837"/>
              <a:gd name="connsiteX0" fmla="*/ 36119 w 669747"/>
              <a:gd name="connsiteY0" fmla="*/ 1433512 h 1433512"/>
              <a:gd name="connsiteX1" fmla="*/ 669602 w 669747"/>
              <a:gd name="connsiteY1" fmla="*/ 719138 h 1433512"/>
              <a:gd name="connsiteX2" fmla="*/ 0 w 669747"/>
              <a:gd name="connsiteY2" fmla="*/ 0 h 1433512"/>
              <a:gd name="connsiteX0" fmla="*/ 309107 w 942681"/>
              <a:gd name="connsiteY0" fmla="*/ 1770062 h 1770062"/>
              <a:gd name="connsiteX1" fmla="*/ 942590 w 942681"/>
              <a:gd name="connsiteY1" fmla="*/ 1055688 h 1770062"/>
              <a:gd name="connsiteX2" fmla="*/ 0 w 942681"/>
              <a:gd name="connsiteY2" fmla="*/ 0 h 1770062"/>
              <a:gd name="connsiteX0" fmla="*/ 0 w 944724"/>
              <a:gd name="connsiteY0" fmla="*/ 2163762 h 2163762"/>
              <a:gd name="connsiteX1" fmla="*/ 944633 w 944724"/>
              <a:gd name="connsiteY1" fmla="*/ 1055688 h 2163762"/>
              <a:gd name="connsiteX2" fmla="*/ 2043 w 944724"/>
              <a:gd name="connsiteY2" fmla="*/ 0 h 216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724" h="2163762">
                <a:moveTo>
                  <a:pt x="0" y="2163762"/>
                </a:moveTo>
                <a:cubicBezTo>
                  <a:pt x="264318" y="1899046"/>
                  <a:pt x="935108" y="1202531"/>
                  <a:pt x="944633" y="1055688"/>
                </a:cubicBezTo>
                <a:cubicBezTo>
                  <a:pt x="954158" y="908845"/>
                  <a:pt x="219530" y="221457"/>
                  <a:pt x="2043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2" name="Freihandform 671"/>
          <p:cNvSpPr/>
          <p:nvPr/>
        </p:nvSpPr>
        <p:spPr>
          <a:xfrm>
            <a:off x="1815600" y="3142530"/>
            <a:ext cx="401007" cy="512132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3" name="Freihandform 672"/>
          <p:cNvSpPr/>
          <p:nvPr/>
        </p:nvSpPr>
        <p:spPr>
          <a:xfrm rot="10800000">
            <a:off x="2179453" y="3140538"/>
            <a:ext cx="426244" cy="511081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4" name="Freihandform 673"/>
          <p:cNvSpPr/>
          <p:nvPr/>
        </p:nvSpPr>
        <p:spPr>
          <a:xfrm>
            <a:off x="605146" y="2413907"/>
            <a:ext cx="857353" cy="1971674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185738 w 833545"/>
              <a:gd name="connsiteY0" fmla="*/ 1619250 h 1619250"/>
              <a:gd name="connsiteX1" fmla="*/ 833438 w 833545"/>
              <a:gd name="connsiteY1" fmla="*/ 904876 h 1619250"/>
              <a:gd name="connsiteX2" fmla="*/ 0 w 833545"/>
              <a:gd name="connsiteY2" fmla="*/ 0 h 1619250"/>
              <a:gd name="connsiteX0" fmla="*/ 228600 w 833545"/>
              <a:gd name="connsiteY0" fmla="*/ 1585912 h 1585912"/>
              <a:gd name="connsiteX1" fmla="*/ 833438 w 833545"/>
              <a:gd name="connsiteY1" fmla="*/ 904876 h 1585912"/>
              <a:gd name="connsiteX2" fmla="*/ 0 w 833545"/>
              <a:gd name="connsiteY2" fmla="*/ 0 h 1585912"/>
              <a:gd name="connsiteX0" fmla="*/ 0 w 605006"/>
              <a:gd name="connsiteY0" fmla="*/ 1342072 h 1342072"/>
              <a:gd name="connsiteX1" fmla="*/ 604838 w 605006"/>
              <a:gd name="connsiteY1" fmla="*/ 661036 h 1342072"/>
              <a:gd name="connsiteX2" fmla="*/ 0 w 605006"/>
              <a:gd name="connsiteY2" fmla="*/ 0 h 1342072"/>
              <a:gd name="connsiteX0" fmla="*/ 0 w 605027"/>
              <a:gd name="connsiteY0" fmla="*/ 1319212 h 1319212"/>
              <a:gd name="connsiteX1" fmla="*/ 604838 w 605027"/>
              <a:gd name="connsiteY1" fmla="*/ 638176 h 1319212"/>
              <a:gd name="connsiteX2" fmla="*/ 45720 w 605027"/>
              <a:gd name="connsiteY2" fmla="*/ 0 h 1319212"/>
              <a:gd name="connsiteX0" fmla="*/ 0 w 628839"/>
              <a:gd name="connsiteY0" fmla="*/ 1366837 h 1366837"/>
              <a:gd name="connsiteX1" fmla="*/ 628650 w 628839"/>
              <a:gd name="connsiteY1" fmla="*/ 638176 h 1366837"/>
              <a:gd name="connsiteX2" fmla="*/ 69532 w 628839"/>
              <a:gd name="connsiteY2" fmla="*/ 0 h 1366837"/>
              <a:gd name="connsiteX0" fmla="*/ 11431 w 640235"/>
              <a:gd name="connsiteY0" fmla="*/ 1438274 h 1438274"/>
              <a:gd name="connsiteX1" fmla="*/ 640081 w 640235"/>
              <a:gd name="connsiteY1" fmla="*/ 709613 h 1438274"/>
              <a:gd name="connsiteX2" fmla="*/ 0 w 640235"/>
              <a:gd name="connsiteY2" fmla="*/ 0 h 1438274"/>
              <a:gd name="connsiteX0" fmla="*/ 227331 w 856084"/>
              <a:gd name="connsiteY0" fmla="*/ 1692274 h 1692274"/>
              <a:gd name="connsiteX1" fmla="*/ 855981 w 856084"/>
              <a:gd name="connsiteY1" fmla="*/ 963613 h 1692274"/>
              <a:gd name="connsiteX2" fmla="*/ 0 w 856084"/>
              <a:gd name="connsiteY2" fmla="*/ 0 h 1692274"/>
              <a:gd name="connsiteX0" fmla="*/ 0 w 857353"/>
              <a:gd name="connsiteY0" fmla="*/ 1971674 h 1971674"/>
              <a:gd name="connsiteX1" fmla="*/ 857250 w 857353"/>
              <a:gd name="connsiteY1" fmla="*/ 963613 h 1971674"/>
              <a:gd name="connsiteX2" fmla="*/ 1269 w 857353"/>
              <a:gd name="connsiteY2" fmla="*/ 0 h 197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353" h="1971674">
                <a:moveTo>
                  <a:pt x="0" y="1971674"/>
                </a:moveTo>
                <a:cubicBezTo>
                  <a:pt x="264318" y="1706958"/>
                  <a:pt x="847725" y="1110456"/>
                  <a:pt x="857250" y="963613"/>
                </a:cubicBezTo>
                <a:cubicBezTo>
                  <a:pt x="866775" y="816770"/>
                  <a:pt x="218756" y="221457"/>
                  <a:pt x="1269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5" name="Freihandform 674"/>
          <p:cNvSpPr/>
          <p:nvPr/>
        </p:nvSpPr>
        <p:spPr>
          <a:xfrm flipH="1">
            <a:off x="3117032" y="2459310"/>
            <a:ext cx="795916" cy="1853246"/>
          </a:xfrm>
          <a:custGeom>
            <a:avLst/>
            <a:gdLst>
              <a:gd name="connsiteX0" fmla="*/ 0 w 709612"/>
              <a:gd name="connsiteY0" fmla="*/ 1423987 h 1423987"/>
              <a:gd name="connsiteX1" fmla="*/ 709612 w 709612"/>
              <a:gd name="connsiteY1" fmla="*/ 733425 h 1423987"/>
              <a:gd name="connsiteX2" fmla="*/ 0 w 709612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700"/>
              <a:gd name="connsiteY0" fmla="*/ 1423987 h 1423987"/>
              <a:gd name="connsiteX1" fmla="*/ 647700 w 647700"/>
              <a:gd name="connsiteY1" fmla="*/ 709613 h 1423987"/>
              <a:gd name="connsiteX2" fmla="*/ 0 w 647700"/>
              <a:gd name="connsiteY2" fmla="*/ 0 h 1423987"/>
              <a:gd name="connsiteX0" fmla="*/ 0 w 647852"/>
              <a:gd name="connsiteY0" fmla="*/ 1423987 h 1423987"/>
              <a:gd name="connsiteX1" fmla="*/ 647700 w 647852"/>
              <a:gd name="connsiteY1" fmla="*/ 709613 h 1423987"/>
              <a:gd name="connsiteX2" fmla="*/ 0 w 647852"/>
              <a:gd name="connsiteY2" fmla="*/ 0 h 1423987"/>
              <a:gd name="connsiteX0" fmla="*/ 71422 w 647852"/>
              <a:gd name="connsiteY0" fmla="*/ 1362074 h 1362074"/>
              <a:gd name="connsiteX1" fmla="*/ 647700 w 647852"/>
              <a:gd name="connsiteY1" fmla="*/ 709613 h 1362074"/>
              <a:gd name="connsiteX2" fmla="*/ 0 w 647852"/>
              <a:gd name="connsiteY2" fmla="*/ 0 h 1362074"/>
              <a:gd name="connsiteX0" fmla="*/ 104751 w 681170"/>
              <a:gd name="connsiteY0" fmla="*/ 1385886 h 1385886"/>
              <a:gd name="connsiteX1" fmla="*/ 681029 w 681170"/>
              <a:gd name="connsiteY1" fmla="*/ 733425 h 1385886"/>
              <a:gd name="connsiteX2" fmla="*/ 0 w 681170"/>
              <a:gd name="connsiteY2" fmla="*/ 0 h 1385886"/>
              <a:gd name="connsiteX0" fmla="*/ 59041 w 635475"/>
              <a:gd name="connsiteY0" fmla="*/ 1332546 h 1332546"/>
              <a:gd name="connsiteX1" fmla="*/ 635319 w 635475"/>
              <a:gd name="connsiteY1" fmla="*/ 680085 h 1332546"/>
              <a:gd name="connsiteX2" fmla="*/ 0 w 635475"/>
              <a:gd name="connsiteY2" fmla="*/ 0 h 1332546"/>
              <a:gd name="connsiteX0" fmla="*/ 111416 w 687833"/>
              <a:gd name="connsiteY0" fmla="*/ 1380171 h 1380171"/>
              <a:gd name="connsiteX1" fmla="*/ 687694 w 687833"/>
              <a:gd name="connsiteY1" fmla="*/ 727710 h 1380171"/>
              <a:gd name="connsiteX2" fmla="*/ 0 w 687833"/>
              <a:gd name="connsiteY2" fmla="*/ 0 h 1380171"/>
              <a:gd name="connsiteX0" fmla="*/ 63776 w 687833"/>
              <a:gd name="connsiteY0" fmla="*/ 1427796 h 1427796"/>
              <a:gd name="connsiteX1" fmla="*/ 687694 w 687833"/>
              <a:gd name="connsiteY1" fmla="*/ 727710 h 1427796"/>
              <a:gd name="connsiteX2" fmla="*/ 0 w 687833"/>
              <a:gd name="connsiteY2" fmla="*/ 0 h 1427796"/>
              <a:gd name="connsiteX0" fmla="*/ 171701 w 795733"/>
              <a:gd name="connsiteY0" fmla="*/ 1618296 h 1618296"/>
              <a:gd name="connsiteX1" fmla="*/ 795619 w 795733"/>
              <a:gd name="connsiteY1" fmla="*/ 918210 h 1618296"/>
              <a:gd name="connsiteX2" fmla="*/ 0 w 795733"/>
              <a:gd name="connsiteY2" fmla="*/ 0 h 1618296"/>
              <a:gd name="connsiteX0" fmla="*/ 31994 w 795733"/>
              <a:gd name="connsiteY0" fmla="*/ 1853246 h 1853246"/>
              <a:gd name="connsiteX1" fmla="*/ 795619 w 795733"/>
              <a:gd name="connsiteY1" fmla="*/ 918210 h 1853246"/>
              <a:gd name="connsiteX2" fmla="*/ 0 w 795733"/>
              <a:gd name="connsiteY2" fmla="*/ 0 h 18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733" h="1853246">
                <a:moveTo>
                  <a:pt x="31994" y="1853246"/>
                </a:moveTo>
                <a:cubicBezTo>
                  <a:pt x="296312" y="1588530"/>
                  <a:pt x="786094" y="1065053"/>
                  <a:pt x="795619" y="918210"/>
                </a:cubicBezTo>
                <a:cubicBezTo>
                  <a:pt x="805144" y="771367"/>
                  <a:pt x="217487" y="221457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6" name="Freihandform 675"/>
          <p:cNvSpPr/>
          <p:nvPr/>
        </p:nvSpPr>
        <p:spPr>
          <a:xfrm>
            <a:off x="1695810" y="3028215"/>
            <a:ext cx="552797" cy="732239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390585 w 390585"/>
              <a:gd name="connsiteY0" fmla="*/ 0 h 510540"/>
              <a:gd name="connsiteX1" fmla="*/ 60 w 390585"/>
              <a:gd name="connsiteY1" fmla="*/ 238125 h 510540"/>
              <a:gd name="connsiteX2" fmla="*/ 370106 w 390585"/>
              <a:gd name="connsiteY2" fmla="*/ 510540 h 510540"/>
              <a:gd name="connsiteX0" fmla="*/ 390555 w 390555"/>
              <a:gd name="connsiteY0" fmla="*/ 0 h 510540"/>
              <a:gd name="connsiteX1" fmla="*/ 30 w 390555"/>
              <a:gd name="connsiteY1" fmla="*/ 238125 h 510540"/>
              <a:gd name="connsiteX2" fmla="*/ 370076 w 390555"/>
              <a:gd name="connsiteY2" fmla="*/ 510540 h 510540"/>
              <a:gd name="connsiteX0" fmla="*/ 376241 w 376241"/>
              <a:gd name="connsiteY0" fmla="*/ 0 h 508159"/>
              <a:gd name="connsiteX1" fmla="*/ 3 w 376241"/>
              <a:gd name="connsiteY1" fmla="*/ 235744 h 508159"/>
              <a:gd name="connsiteX2" fmla="*/ 370049 w 376241"/>
              <a:gd name="connsiteY2" fmla="*/ 508159 h 508159"/>
              <a:gd name="connsiteX0" fmla="*/ 376241 w 376241"/>
              <a:gd name="connsiteY0" fmla="*/ 2614 h 510773"/>
              <a:gd name="connsiteX1" fmla="*/ 3 w 376241"/>
              <a:gd name="connsiteY1" fmla="*/ 238358 h 510773"/>
              <a:gd name="connsiteX2" fmla="*/ 370049 w 376241"/>
              <a:gd name="connsiteY2" fmla="*/ 510773 h 510773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1475 h 509634"/>
              <a:gd name="connsiteX1" fmla="*/ 3 w 376241"/>
              <a:gd name="connsiteY1" fmla="*/ 237219 h 509634"/>
              <a:gd name="connsiteX2" fmla="*/ 370049 w 376241"/>
              <a:gd name="connsiteY2" fmla="*/ 509634 h 509634"/>
              <a:gd name="connsiteX0" fmla="*/ 376241 w 376241"/>
              <a:gd name="connsiteY0" fmla="*/ 107 h 508266"/>
              <a:gd name="connsiteX1" fmla="*/ 3 w 376241"/>
              <a:gd name="connsiteY1" fmla="*/ 235851 h 508266"/>
              <a:gd name="connsiteX2" fmla="*/ 370049 w 376241"/>
              <a:gd name="connsiteY2" fmla="*/ 508266 h 508266"/>
              <a:gd name="connsiteX0" fmla="*/ 376241 w 376241"/>
              <a:gd name="connsiteY0" fmla="*/ 869 h 509028"/>
              <a:gd name="connsiteX1" fmla="*/ 3 w 376241"/>
              <a:gd name="connsiteY1" fmla="*/ 236613 h 509028"/>
              <a:gd name="connsiteX2" fmla="*/ 370049 w 376241"/>
              <a:gd name="connsiteY2" fmla="*/ 509028 h 509028"/>
              <a:gd name="connsiteX0" fmla="*/ 392944 w 392944"/>
              <a:gd name="connsiteY0" fmla="*/ 841 h 516144"/>
              <a:gd name="connsiteX1" fmla="*/ 37 w 392944"/>
              <a:gd name="connsiteY1" fmla="*/ 243729 h 516144"/>
              <a:gd name="connsiteX2" fmla="*/ 370083 w 392944"/>
              <a:gd name="connsiteY2" fmla="*/ 516144 h 516144"/>
              <a:gd name="connsiteX0" fmla="*/ 393198 w 393198"/>
              <a:gd name="connsiteY0" fmla="*/ 834 h 506612"/>
              <a:gd name="connsiteX1" fmla="*/ 291 w 393198"/>
              <a:gd name="connsiteY1" fmla="*/ 243722 h 506612"/>
              <a:gd name="connsiteX2" fmla="*/ 332237 w 393198"/>
              <a:gd name="connsiteY2" fmla="*/ 506612 h 506612"/>
              <a:gd name="connsiteX0" fmla="*/ 393024 w 393024"/>
              <a:gd name="connsiteY0" fmla="*/ 835 h 508994"/>
              <a:gd name="connsiteX1" fmla="*/ 117 w 393024"/>
              <a:gd name="connsiteY1" fmla="*/ 243723 h 508994"/>
              <a:gd name="connsiteX2" fmla="*/ 353494 w 393024"/>
              <a:gd name="connsiteY2" fmla="*/ 508994 h 508994"/>
              <a:gd name="connsiteX0" fmla="*/ 393034 w 393034"/>
              <a:gd name="connsiteY0" fmla="*/ 835 h 510662"/>
              <a:gd name="connsiteX1" fmla="*/ 127 w 393034"/>
              <a:gd name="connsiteY1" fmla="*/ 243723 h 510662"/>
              <a:gd name="connsiteX2" fmla="*/ 353504 w 393034"/>
              <a:gd name="connsiteY2" fmla="*/ 508994 h 510662"/>
              <a:gd name="connsiteX0" fmla="*/ 392912 w 401007"/>
              <a:gd name="connsiteY0" fmla="*/ 835 h 510662"/>
              <a:gd name="connsiteX1" fmla="*/ 5 w 401007"/>
              <a:gd name="connsiteY1" fmla="*/ 243723 h 510662"/>
              <a:gd name="connsiteX2" fmla="*/ 401007 w 401007"/>
              <a:gd name="connsiteY2" fmla="*/ 508994 h 510662"/>
              <a:gd name="connsiteX0" fmla="*/ 392912 w 401007"/>
              <a:gd name="connsiteY0" fmla="*/ 1426 h 512132"/>
              <a:gd name="connsiteX1" fmla="*/ 5 w 401007"/>
              <a:gd name="connsiteY1" fmla="*/ 244314 h 512132"/>
              <a:gd name="connsiteX2" fmla="*/ 401007 w 401007"/>
              <a:gd name="connsiteY2" fmla="*/ 509585 h 51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7" h="512132">
                <a:moveTo>
                  <a:pt x="392912" y="1426"/>
                </a:moveTo>
                <a:cubicBezTo>
                  <a:pt x="280993" y="-12861"/>
                  <a:pt x="-1344" y="81039"/>
                  <a:pt x="5" y="244314"/>
                </a:cubicBezTo>
                <a:cubicBezTo>
                  <a:pt x="1354" y="407589"/>
                  <a:pt x="290517" y="531651"/>
                  <a:pt x="401007" y="5095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7" name="Freihandform 676"/>
          <p:cNvSpPr/>
          <p:nvPr/>
        </p:nvSpPr>
        <p:spPr>
          <a:xfrm rot="10800000">
            <a:off x="2179451" y="3026675"/>
            <a:ext cx="552275" cy="730736"/>
          </a:xfrm>
          <a:custGeom>
            <a:avLst/>
            <a:gdLst>
              <a:gd name="connsiteX0" fmla="*/ 433389 w 842970"/>
              <a:gd name="connsiteY0" fmla="*/ 49 h 514440"/>
              <a:gd name="connsiteX1" fmla="*/ 1 w 842970"/>
              <a:gd name="connsiteY1" fmla="*/ 233411 h 514440"/>
              <a:gd name="connsiteX2" fmla="*/ 428626 w 842970"/>
              <a:gd name="connsiteY2" fmla="*/ 514399 h 514440"/>
              <a:gd name="connsiteX3" fmla="*/ 842964 w 842970"/>
              <a:gd name="connsiteY3" fmla="*/ 252461 h 514440"/>
              <a:gd name="connsiteX4" fmla="*/ 433389 w 842970"/>
              <a:gd name="connsiteY4" fmla="*/ 49 h 514440"/>
              <a:gd name="connsiteX0" fmla="*/ 433389 w 842970"/>
              <a:gd name="connsiteY0" fmla="*/ 4 h 514392"/>
              <a:gd name="connsiteX1" fmla="*/ 1 w 842970"/>
              <a:gd name="connsiteY1" fmla="*/ 233366 h 514392"/>
              <a:gd name="connsiteX2" fmla="*/ 428626 w 842970"/>
              <a:gd name="connsiteY2" fmla="*/ 514354 h 514392"/>
              <a:gd name="connsiteX3" fmla="*/ 842964 w 842970"/>
              <a:gd name="connsiteY3" fmla="*/ 238128 h 514392"/>
              <a:gd name="connsiteX4" fmla="*/ 433389 w 842970"/>
              <a:gd name="connsiteY4" fmla="*/ 4 h 514392"/>
              <a:gd name="connsiteX0" fmla="*/ 419102 w 828683"/>
              <a:gd name="connsiteY0" fmla="*/ 0 h 514388"/>
              <a:gd name="connsiteX1" fmla="*/ 2 w 828683"/>
              <a:gd name="connsiteY1" fmla="*/ 238125 h 514388"/>
              <a:gd name="connsiteX2" fmla="*/ 414339 w 828683"/>
              <a:gd name="connsiteY2" fmla="*/ 514350 h 514388"/>
              <a:gd name="connsiteX3" fmla="*/ 828677 w 828683"/>
              <a:gd name="connsiteY3" fmla="*/ 238124 h 514388"/>
              <a:gd name="connsiteX4" fmla="*/ 419102 w 828683"/>
              <a:gd name="connsiteY4" fmla="*/ 0 h 514388"/>
              <a:gd name="connsiteX0" fmla="*/ 419102 w 468861"/>
              <a:gd name="connsiteY0" fmla="*/ 0 h 514350"/>
              <a:gd name="connsiteX1" fmla="*/ 2 w 468861"/>
              <a:gd name="connsiteY1" fmla="*/ 238125 h 514350"/>
              <a:gd name="connsiteX2" fmla="*/ 414339 w 468861"/>
              <a:gd name="connsiteY2" fmla="*/ 514350 h 514350"/>
              <a:gd name="connsiteX3" fmla="*/ 419102 w 468861"/>
              <a:gd name="connsiteY3" fmla="*/ 0 h 514350"/>
              <a:gd name="connsiteX0" fmla="*/ 419102 w 505779"/>
              <a:gd name="connsiteY0" fmla="*/ 0 h 605790"/>
              <a:gd name="connsiteX1" fmla="*/ 2 w 505779"/>
              <a:gd name="connsiteY1" fmla="*/ 238125 h 605790"/>
              <a:gd name="connsiteX2" fmla="*/ 505779 w 505779"/>
              <a:gd name="connsiteY2" fmla="*/ 605790 h 605790"/>
              <a:gd name="connsiteX0" fmla="*/ 419841 w 419841"/>
              <a:gd name="connsiteY0" fmla="*/ 0 h 510540"/>
              <a:gd name="connsiteX1" fmla="*/ 741 w 419841"/>
              <a:gd name="connsiteY1" fmla="*/ 238125 h 510540"/>
              <a:gd name="connsiteX2" fmla="*/ 349355 w 419841"/>
              <a:gd name="connsiteY2" fmla="*/ 510540 h 510540"/>
              <a:gd name="connsiteX0" fmla="*/ 419331 w 419331"/>
              <a:gd name="connsiteY0" fmla="*/ 0 h 520065"/>
              <a:gd name="connsiteX1" fmla="*/ 231 w 419331"/>
              <a:gd name="connsiteY1" fmla="*/ 238125 h 520065"/>
              <a:gd name="connsiteX2" fmla="*/ 377420 w 419331"/>
              <a:gd name="connsiteY2" fmla="*/ 520065 h 520065"/>
              <a:gd name="connsiteX0" fmla="*/ 390550 w 390550"/>
              <a:gd name="connsiteY0" fmla="*/ 0 h 520065"/>
              <a:gd name="connsiteX1" fmla="*/ 25 w 390550"/>
              <a:gd name="connsiteY1" fmla="*/ 238125 h 520065"/>
              <a:gd name="connsiteX2" fmla="*/ 377214 w 390550"/>
              <a:gd name="connsiteY2" fmla="*/ 520065 h 520065"/>
              <a:gd name="connsiteX0" fmla="*/ 419330 w 419330"/>
              <a:gd name="connsiteY0" fmla="*/ 0 h 515302"/>
              <a:gd name="connsiteX1" fmla="*/ 230 w 419330"/>
              <a:gd name="connsiteY1" fmla="*/ 233362 h 515302"/>
              <a:gd name="connsiteX2" fmla="*/ 377419 w 419330"/>
              <a:gd name="connsiteY2" fmla="*/ 515302 h 515302"/>
              <a:gd name="connsiteX0" fmla="*/ 419330 w 419330"/>
              <a:gd name="connsiteY0" fmla="*/ 3565 h 518867"/>
              <a:gd name="connsiteX1" fmla="*/ 230 w 419330"/>
              <a:gd name="connsiteY1" fmla="*/ 236927 h 518867"/>
              <a:gd name="connsiteX2" fmla="*/ 377419 w 419330"/>
              <a:gd name="connsiteY2" fmla="*/ 518867 h 518867"/>
              <a:gd name="connsiteX0" fmla="*/ 465259 w 465259"/>
              <a:gd name="connsiteY0" fmla="*/ 3711 h 509488"/>
              <a:gd name="connsiteX1" fmla="*/ 915 w 465259"/>
              <a:gd name="connsiteY1" fmla="*/ 227548 h 509488"/>
              <a:gd name="connsiteX2" fmla="*/ 378104 w 465259"/>
              <a:gd name="connsiteY2" fmla="*/ 509488 h 509488"/>
              <a:gd name="connsiteX0" fmla="*/ 465259 w 465259"/>
              <a:gd name="connsiteY0" fmla="*/ 3827 h 502461"/>
              <a:gd name="connsiteX1" fmla="*/ 915 w 465259"/>
              <a:gd name="connsiteY1" fmla="*/ 220521 h 502461"/>
              <a:gd name="connsiteX2" fmla="*/ 378104 w 465259"/>
              <a:gd name="connsiteY2" fmla="*/ 502461 h 502461"/>
              <a:gd name="connsiteX0" fmla="*/ 464449 w 464449"/>
              <a:gd name="connsiteY0" fmla="*/ 3834 h 504849"/>
              <a:gd name="connsiteX1" fmla="*/ 105 w 464449"/>
              <a:gd name="connsiteY1" fmla="*/ 220528 h 504849"/>
              <a:gd name="connsiteX2" fmla="*/ 432063 w 464449"/>
              <a:gd name="connsiteY2" fmla="*/ 504849 h 504849"/>
              <a:gd name="connsiteX0" fmla="*/ 464409 w 464409"/>
              <a:gd name="connsiteY0" fmla="*/ 3834 h 504850"/>
              <a:gd name="connsiteX1" fmla="*/ 65 w 464409"/>
              <a:gd name="connsiteY1" fmla="*/ 220528 h 504850"/>
              <a:gd name="connsiteX2" fmla="*/ 432023 w 464409"/>
              <a:gd name="connsiteY2" fmla="*/ 504849 h 504850"/>
              <a:gd name="connsiteX0" fmla="*/ 464409 w 464409"/>
              <a:gd name="connsiteY0" fmla="*/ 3834 h 506692"/>
              <a:gd name="connsiteX1" fmla="*/ 65 w 464409"/>
              <a:gd name="connsiteY1" fmla="*/ 220528 h 506692"/>
              <a:gd name="connsiteX2" fmla="*/ 432023 w 464409"/>
              <a:gd name="connsiteY2" fmla="*/ 504849 h 506692"/>
              <a:gd name="connsiteX0" fmla="*/ 464417 w 464417"/>
              <a:gd name="connsiteY0" fmla="*/ 3834 h 510997"/>
              <a:gd name="connsiteX1" fmla="*/ 73 w 464417"/>
              <a:gd name="connsiteY1" fmla="*/ 220528 h 510997"/>
              <a:gd name="connsiteX2" fmla="*/ 432031 w 464417"/>
              <a:gd name="connsiteY2" fmla="*/ 504849 h 510997"/>
              <a:gd name="connsiteX0" fmla="*/ 464419 w 464419"/>
              <a:gd name="connsiteY0" fmla="*/ 3834 h 513185"/>
              <a:gd name="connsiteX1" fmla="*/ 75 w 464419"/>
              <a:gd name="connsiteY1" fmla="*/ 220528 h 513185"/>
              <a:gd name="connsiteX2" fmla="*/ 432033 w 464419"/>
              <a:gd name="connsiteY2" fmla="*/ 504849 h 513185"/>
              <a:gd name="connsiteX0" fmla="*/ 433388 w 433388"/>
              <a:gd name="connsiteY0" fmla="*/ 3794 h 515536"/>
              <a:gd name="connsiteX1" fmla="*/ 1 w 433388"/>
              <a:gd name="connsiteY1" fmla="*/ 222869 h 515536"/>
              <a:gd name="connsiteX2" fmla="*/ 431959 w 433388"/>
              <a:gd name="connsiteY2" fmla="*/ 507190 h 515536"/>
              <a:gd name="connsiteX0" fmla="*/ 426244 w 426244"/>
              <a:gd name="connsiteY0" fmla="*/ 3268 h 515956"/>
              <a:gd name="connsiteX1" fmla="*/ 1 w 426244"/>
              <a:gd name="connsiteY1" fmla="*/ 253299 h 515956"/>
              <a:gd name="connsiteX2" fmla="*/ 424815 w 426244"/>
              <a:gd name="connsiteY2" fmla="*/ 506664 h 515956"/>
              <a:gd name="connsiteX0" fmla="*/ 426244 w 426244"/>
              <a:gd name="connsiteY0" fmla="*/ 2876 h 514648"/>
              <a:gd name="connsiteX1" fmla="*/ 1 w 426244"/>
              <a:gd name="connsiteY1" fmla="*/ 252907 h 514648"/>
              <a:gd name="connsiteX2" fmla="*/ 424815 w 426244"/>
              <a:gd name="connsiteY2" fmla="*/ 506272 h 514648"/>
              <a:gd name="connsiteX0" fmla="*/ 426244 w 426244"/>
              <a:gd name="connsiteY0" fmla="*/ 3965 h 518173"/>
              <a:gd name="connsiteX1" fmla="*/ 1 w 426244"/>
              <a:gd name="connsiteY1" fmla="*/ 253996 h 518173"/>
              <a:gd name="connsiteX2" fmla="*/ 424815 w 426244"/>
              <a:gd name="connsiteY2" fmla="*/ 507361 h 518173"/>
              <a:gd name="connsiteX0" fmla="*/ 426244 w 426244"/>
              <a:gd name="connsiteY0" fmla="*/ 4341 h 519315"/>
              <a:gd name="connsiteX1" fmla="*/ 1 w 426244"/>
              <a:gd name="connsiteY1" fmla="*/ 254372 h 519315"/>
              <a:gd name="connsiteX2" fmla="*/ 424815 w 426244"/>
              <a:gd name="connsiteY2" fmla="*/ 507737 h 519315"/>
              <a:gd name="connsiteX0" fmla="*/ 426244 w 426244"/>
              <a:gd name="connsiteY0" fmla="*/ 4341 h 511081"/>
              <a:gd name="connsiteX1" fmla="*/ 1 w 426244"/>
              <a:gd name="connsiteY1" fmla="*/ 254372 h 511081"/>
              <a:gd name="connsiteX2" fmla="*/ 424815 w 426244"/>
              <a:gd name="connsiteY2" fmla="*/ 507737 h 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244" h="511081">
                <a:moveTo>
                  <a:pt x="426244" y="4341"/>
                </a:moveTo>
                <a:cubicBezTo>
                  <a:pt x="347663" y="-26616"/>
                  <a:pt x="239" y="113323"/>
                  <a:pt x="1" y="254372"/>
                </a:cubicBezTo>
                <a:cubicBezTo>
                  <a:pt x="-237" y="395421"/>
                  <a:pt x="254794" y="534565"/>
                  <a:pt x="424815" y="50773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78" name="Gerade Verbindung 677"/>
          <p:cNvCxnSpPr/>
          <p:nvPr/>
        </p:nvCxnSpPr>
        <p:spPr>
          <a:xfrm>
            <a:off x="1470262" y="337401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9" name="Gerade Verbindung 678"/>
          <p:cNvCxnSpPr/>
          <p:nvPr/>
        </p:nvCxnSpPr>
        <p:spPr>
          <a:xfrm>
            <a:off x="2737828" y="3374015"/>
            <a:ext cx="216000" cy="0"/>
          </a:xfrm>
          <a:prstGeom prst="lin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0" name="Textfeld 679"/>
          <p:cNvSpPr txBox="1"/>
          <p:nvPr/>
        </p:nvSpPr>
        <p:spPr>
          <a:xfrm>
            <a:off x="395536" y="5170547"/>
            <a:ext cx="3548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Capacitively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coupled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QPC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Detect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transferred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charge</a:t>
            </a:r>
            <a:r>
              <a:rPr lang="de-DE" dirty="0">
                <a:latin typeface="Calibri" pitchFamily="34" charset="0"/>
                <a:cs typeface="Calibri" pitchFamily="34" charset="0"/>
              </a:rPr>
              <a:t/>
            </a:r>
            <a:br>
              <a:rPr lang="de-DE" dirty="0">
                <a:latin typeface="Calibri" pitchFamily="34" charset="0"/>
                <a:cs typeface="Calibri" pitchFamily="34" charset="0"/>
              </a:rPr>
            </a:b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Future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studies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>
                <a:latin typeface="Calibri" pitchFamily="34" charset="0"/>
                <a:cs typeface="Calibri" pitchFamily="34" charset="0"/>
              </a:rPr>
              <a:t>C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detect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fractional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charge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?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1" name="Freihandform 680"/>
          <p:cNvSpPr/>
          <p:nvPr/>
        </p:nvSpPr>
        <p:spPr>
          <a:xfrm flipH="1">
            <a:off x="941762" y="1570141"/>
            <a:ext cx="2679213" cy="947003"/>
          </a:xfrm>
          <a:custGeom>
            <a:avLst/>
            <a:gdLst>
              <a:gd name="connsiteX0" fmla="*/ 2514600 w 2514600"/>
              <a:gd name="connsiteY0" fmla="*/ 0 h 947003"/>
              <a:gd name="connsiteX1" fmla="*/ 1272540 w 2514600"/>
              <a:gd name="connsiteY1" fmla="*/ 944880 h 947003"/>
              <a:gd name="connsiteX2" fmla="*/ 0 w 2514600"/>
              <a:gd name="connsiteY2" fmla="*/ 205740 h 9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947003">
                <a:moveTo>
                  <a:pt x="2514600" y="0"/>
                </a:moveTo>
                <a:cubicBezTo>
                  <a:pt x="2103120" y="455295"/>
                  <a:pt x="1691640" y="910590"/>
                  <a:pt x="1272540" y="944880"/>
                </a:cubicBezTo>
                <a:cubicBezTo>
                  <a:pt x="853440" y="979170"/>
                  <a:pt x="426720" y="592455"/>
                  <a:pt x="0" y="205740"/>
                </a:cubicBezTo>
              </a:path>
            </a:pathLst>
          </a:custGeom>
          <a:noFill/>
          <a:ln w="28575">
            <a:solidFill>
              <a:srgbClr val="66FF33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2" name="Textfeld 681"/>
          <p:cNvSpPr txBox="1"/>
          <p:nvPr/>
        </p:nvSpPr>
        <p:spPr>
          <a:xfrm>
            <a:off x="1997642" y="212992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FF00"/>
                </a:solidFill>
              </a:rPr>
              <a:t>QPC</a:t>
            </a:r>
            <a:endParaRPr lang="de-DE" sz="1600" dirty="0">
              <a:solidFill>
                <a:srgbClr val="00FF00"/>
              </a:solidFill>
            </a:endParaRPr>
          </a:p>
        </p:txBody>
      </p:sp>
      <p:sp>
        <p:nvSpPr>
          <p:cNvPr id="683" name="Textfeld 682"/>
          <p:cNvSpPr txBox="1"/>
          <p:nvPr/>
        </p:nvSpPr>
        <p:spPr>
          <a:xfrm>
            <a:off x="6660232" y="342900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 (s)</a:t>
            </a:r>
            <a:endParaRPr lang="de-DE" sz="1600" baseline="-25000" dirty="0"/>
          </a:p>
        </p:txBody>
      </p:sp>
      <p:sp>
        <p:nvSpPr>
          <p:cNvPr id="684" name="Textfeld 683"/>
          <p:cNvSpPr txBox="1"/>
          <p:nvPr/>
        </p:nvSpPr>
        <p:spPr>
          <a:xfrm rot="16200000">
            <a:off x="4352233" y="2232665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r>
              <a:rPr lang="de-DE" sz="1600" baseline="-25000" dirty="0" smtClean="0"/>
              <a:t>QPC</a:t>
            </a:r>
            <a:r>
              <a:rPr lang="de-DE" sz="1600" dirty="0" smtClean="0"/>
              <a:t>(</a:t>
            </a:r>
            <a:r>
              <a:rPr lang="de-DE" sz="1600" dirty="0" err="1" smtClean="0"/>
              <a:t>pA</a:t>
            </a:r>
            <a:r>
              <a:rPr lang="de-DE" sz="1600" dirty="0" smtClean="0"/>
              <a:t>)</a:t>
            </a:r>
            <a:endParaRPr lang="de-DE" sz="1600" baseline="-25000" dirty="0"/>
          </a:p>
        </p:txBody>
      </p:sp>
      <p:sp>
        <p:nvSpPr>
          <p:cNvPr id="685" name="Textfeld 684"/>
          <p:cNvSpPr txBox="1"/>
          <p:nvPr/>
        </p:nvSpPr>
        <p:spPr>
          <a:xfrm>
            <a:off x="6559508" y="6032337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V</a:t>
            </a:r>
            <a:r>
              <a:rPr lang="de-DE" sz="1600" baseline="-25000" dirty="0" smtClean="0"/>
              <a:t>G</a:t>
            </a:r>
            <a:r>
              <a:rPr lang="de-DE" sz="1600" dirty="0" smtClean="0"/>
              <a:t> (V)</a:t>
            </a:r>
            <a:endParaRPr lang="de-DE" sz="1600" baseline="-25000" dirty="0"/>
          </a:p>
        </p:txBody>
      </p:sp>
      <p:sp>
        <p:nvSpPr>
          <p:cNvPr id="686" name="Textfeld 685"/>
          <p:cNvSpPr txBox="1"/>
          <p:nvPr/>
        </p:nvSpPr>
        <p:spPr>
          <a:xfrm rot="16200000">
            <a:off x="4219312" y="4827278"/>
            <a:ext cx="108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#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Events</a:t>
            </a:r>
            <a:endParaRPr lang="de-DE" sz="1600" baseline="-25000" dirty="0"/>
          </a:p>
        </p:txBody>
      </p:sp>
      <p:sp>
        <p:nvSpPr>
          <p:cNvPr id="687" name="Textfeld 686"/>
          <p:cNvSpPr txBox="1"/>
          <p:nvPr/>
        </p:nvSpPr>
        <p:spPr>
          <a:xfrm>
            <a:off x="4644008" y="3080008"/>
            <a:ext cx="53790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760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8" name="Textfeld 687"/>
          <p:cNvSpPr txBox="1"/>
          <p:nvPr/>
        </p:nvSpPr>
        <p:spPr>
          <a:xfrm>
            <a:off x="8445942" y="3380765"/>
            <a:ext cx="446538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9" name="Textfeld 688"/>
          <p:cNvSpPr txBox="1"/>
          <p:nvPr/>
        </p:nvSpPr>
        <p:spPr>
          <a:xfrm>
            <a:off x="4610155" y="1281281"/>
            <a:ext cx="53790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800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0" name="Textfeld 689"/>
          <p:cNvSpPr txBox="1"/>
          <p:nvPr/>
        </p:nvSpPr>
        <p:spPr>
          <a:xfrm>
            <a:off x="5004048" y="3356992"/>
            <a:ext cx="355167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1" name="Textfeld 690"/>
          <p:cNvSpPr txBox="1"/>
          <p:nvPr/>
        </p:nvSpPr>
        <p:spPr>
          <a:xfrm>
            <a:off x="8300069" y="5867112"/>
            <a:ext cx="59241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-760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2" name="Textfeld 691"/>
          <p:cNvSpPr txBox="1"/>
          <p:nvPr/>
        </p:nvSpPr>
        <p:spPr>
          <a:xfrm>
            <a:off x="4987701" y="5867112"/>
            <a:ext cx="59241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-820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3" name="Textfeld 692"/>
          <p:cNvSpPr txBox="1"/>
          <p:nvPr/>
        </p:nvSpPr>
        <p:spPr>
          <a:xfrm>
            <a:off x="4841264" y="5630768"/>
            <a:ext cx="355167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4" name="Textfeld 693"/>
          <p:cNvSpPr txBox="1"/>
          <p:nvPr/>
        </p:nvSpPr>
        <p:spPr>
          <a:xfrm>
            <a:off x="4658522" y="3810248"/>
            <a:ext cx="53790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600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5" name="Rechteck 694"/>
          <p:cNvSpPr/>
          <p:nvPr/>
        </p:nvSpPr>
        <p:spPr>
          <a:xfrm>
            <a:off x="5148064" y="3920596"/>
            <a:ext cx="3600000" cy="19423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96" name="Gruppieren 695"/>
          <p:cNvGrpSpPr/>
          <p:nvPr/>
        </p:nvGrpSpPr>
        <p:grpSpPr>
          <a:xfrm>
            <a:off x="5157141" y="1704610"/>
            <a:ext cx="3600000" cy="1618605"/>
            <a:chOff x="10496550" y="30162"/>
            <a:chExt cx="6972300" cy="3295651"/>
          </a:xfrm>
        </p:grpSpPr>
        <p:sp>
          <p:nvSpPr>
            <p:cNvPr id="697" name="Freeform 40919"/>
            <p:cNvSpPr>
              <a:spLocks/>
            </p:cNvSpPr>
            <p:nvPr/>
          </p:nvSpPr>
          <p:spPr bwMode="auto">
            <a:xfrm>
              <a:off x="10496550" y="30162"/>
              <a:ext cx="381000" cy="2352676"/>
            </a:xfrm>
            <a:custGeom>
              <a:avLst/>
              <a:gdLst>
                <a:gd name="T0" fmla="*/ 0 w 240"/>
                <a:gd name="T1" fmla="*/ 90 h 1482"/>
                <a:gd name="T2" fmla="*/ 6 w 240"/>
                <a:gd name="T3" fmla="*/ 90 h 1482"/>
                <a:gd name="T4" fmla="*/ 12 w 240"/>
                <a:gd name="T5" fmla="*/ 438 h 1482"/>
                <a:gd name="T6" fmla="*/ 18 w 240"/>
                <a:gd name="T7" fmla="*/ 264 h 1482"/>
                <a:gd name="T8" fmla="*/ 24 w 240"/>
                <a:gd name="T9" fmla="*/ 252 h 1482"/>
                <a:gd name="T10" fmla="*/ 30 w 240"/>
                <a:gd name="T11" fmla="*/ 198 h 1482"/>
                <a:gd name="T12" fmla="*/ 36 w 240"/>
                <a:gd name="T13" fmla="*/ 144 h 1482"/>
                <a:gd name="T14" fmla="*/ 42 w 240"/>
                <a:gd name="T15" fmla="*/ 318 h 1482"/>
                <a:gd name="T16" fmla="*/ 48 w 240"/>
                <a:gd name="T17" fmla="*/ 348 h 1482"/>
                <a:gd name="T18" fmla="*/ 48 w 240"/>
                <a:gd name="T19" fmla="*/ 252 h 1482"/>
                <a:gd name="T20" fmla="*/ 54 w 240"/>
                <a:gd name="T21" fmla="*/ 210 h 1482"/>
                <a:gd name="T22" fmla="*/ 60 w 240"/>
                <a:gd name="T23" fmla="*/ 66 h 1482"/>
                <a:gd name="T24" fmla="*/ 66 w 240"/>
                <a:gd name="T25" fmla="*/ 276 h 1482"/>
                <a:gd name="T26" fmla="*/ 72 w 240"/>
                <a:gd name="T27" fmla="*/ 390 h 1482"/>
                <a:gd name="T28" fmla="*/ 78 w 240"/>
                <a:gd name="T29" fmla="*/ 0 h 1482"/>
                <a:gd name="T30" fmla="*/ 84 w 240"/>
                <a:gd name="T31" fmla="*/ 294 h 1482"/>
                <a:gd name="T32" fmla="*/ 90 w 240"/>
                <a:gd name="T33" fmla="*/ 60 h 1482"/>
                <a:gd name="T34" fmla="*/ 96 w 240"/>
                <a:gd name="T35" fmla="*/ 108 h 1482"/>
                <a:gd name="T36" fmla="*/ 102 w 240"/>
                <a:gd name="T37" fmla="*/ 294 h 1482"/>
                <a:gd name="T38" fmla="*/ 108 w 240"/>
                <a:gd name="T39" fmla="*/ 24 h 1482"/>
                <a:gd name="T40" fmla="*/ 114 w 240"/>
                <a:gd name="T41" fmla="*/ 126 h 1482"/>
                <a:gd name="T42" fmla="*/ 114 w 240"/>
                <a:gd name="T43" fmla="*/ 300 h 1482"/>
                <a:gd name="T44" fmla="*/ 120 w 240"/>
                <a:gd name="T45" fmla="*/ 108 h 1482"/>
                <a:gd name="T46" fmla="*/ 126 w 240"/>
                <a:gd name="T47" fmla="*/ 300 h 1482"/>
                <a:gd name="T48" fmla="*/ 132 w 240"/>
                <a:gd name="T49" fmla="*/ 1224 h 1482"/>
                <a:gd name="T50" fmla="*/ 138 w 240"/>
                <a:gd name="T51" fmla="*/ 1260 h 1482"/>
                <a:gd name="T52" fmla="*/ 144 w 240"/>
                <a:gd name="T53" fmla="*/ 1200 h 1482"/>
                <a:gd name="T54" fmla="*/ 156 w 240"/>
                <a:gd name="T55" fmla="*/ 1368 h 1482"/>
                <a:gd name="T56" fmla="*/ 162 w 240"/>
                <a:gd name="T57" fmla="*/ 1284 h 1482"/>
                <a:gd name="T58" fmla="*/ 168 w 240"/>
                <a:gd name="T59" fmla="*/ 1092 h 1482"/>
                <a:gd name="T60" fmla="*/ 174 w 240"/>
                <a:gd name="T61" fmla="*/ 1290 h 1482"/>
                <a:gd name="T62" fmla="*/ 180 w 240"/>
                <a:gd name="T63" fmla="*/ 1410 h 1482"/>
                <a:gd name="T64" fmla="*/ 186 w 240"/>
                <a:gd name="T65" fmla="*/ 1212 h 1482"/>
                <a:gd name="T66" fmla="*/ 186 w 240"/>
                <a:gd name="T67" fmla="*/ 1344 h 1482"/>
                <a:gd name="T68" fmla="*/ 192 w 240"/>
                <a:gd name="T69" fmla="*/ 1422 h 1482"/>
                <a:gd name="T70" fmla="*/ 198 w 240"/>
                <a:gd name="T71" fmla="*/ 936 h 1482"/>
                <a:gd name="T72" fmla="*/ 204 w 240"/>
                <a:gd name="T73" fmla="*/ 1350 h 1482"/>
                <a:gd name="T74" fmla="*/ 210 w 240"/>
                <a:gd name="T75" fmla="*/ 1194 h 1482"/>
                <a:gd name="T76" fmla="*/ 216 w 240"/>
                <a:gd name="T77" fmla="*/ 1158 h 1482"/>
                <a:gd name="T78" fmla="*/ 222 w 240"/>
                <a:gd name="T79" fmla="*/ 1398 h 1482"/>
                <a:gd name="T80" fmla="*/ 228 w 240"/>
                <a:gd name="T81" fmla="*/ 1200 h 1482"/>
                <a:gd name="T82" fmla="*/ 234 w 240"/>
                <a:gd name="T83" fmla="*/ 115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482">
                  <a:moveTo>
                    <a:pt x="0" y="168"/>
                  </a:moveTo>
                  <a:lnTo>
                    <a:pt x="0" y="324"/>
                  </a:lnTo>
                  <a:lnTo>
                    <a:pt x="0" y="90"/>
                  </a:lnTo>
                  <a:lnTo>
                    <a:pt x="0" y="282"/>
                  </a:lnTo>
                  <a:lnTo>
                    <a:pt x="6" y="276"/>
                  </a:lnTo>
                  <a:lnTo>
                    <a:pt x="6" y="90"/>
                  </a:lnTo>
                  <a:lnTo>
                    <a:pt x="6" y="144"/>
                  </a:lnTo>
                  <a:lnTo>
                    <a:pt x="12" y="150"/>
                  </a:lnTo>
                  <a:lnTo>
                    <a:pt x="12" y="438"/>
                  </a:lnTo>
                  <a:lnTo>
                    <a:pt x="12" y="162"/>
                  </a:lnTo>
                  <a:lnTo>
                    <a:pt x="18" y="144"/>
                  </a:lnTo>
                  <a:lnTo>
                    <a:pt x="18" y="264"/>
                  </a:lnTo>
                  <a:lnTo>
                    <a:pt x="18" y="120"/>
                  </a:lnTo>
                  <a:lnTo>
                    <a:pt x="18" y="258"/>
                  </a:lnTo>
                  <a:lnTo>
                    <a:pt x="24" y="252"/>
                  </a:lnTo>
                  <a:lnTo>
                    <a:pt x="24" y="78"/>
                  </a:lnTo>
                  <a:lnTo>
                    <a:pt x="24" y="192"/>
                  </a:lnTo>
                  <a:lnTo>
                    <a:pt x="30" y="198"/>
                  </a:lnTo>
                  <a:lnTo>
                    <a:pt x="30" y="324"/>
                  </a:lnTo>
                  <a:lnTo>
                    <a:pt x="30" y="144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6" y="324"/>
                  </a:lnTo>
                  <a:lnTo>
                    <a:pt x="42" y="318"/>
                  </a:lnTo>
                  <a:lnTo>
                    <a:pt x="42" y="150"/>
                  </a:lnTo>
                  <a:lnTo>
                    <a:pt x="42" y="330"/>
                  </a:lnTo>
                  <a:lnTo>
                    <a:pt x="48" y="348"/>
                  </a:lnTo>
                  <a:lnTo>
                    <a:pt x="48" y="342"/>
                  </a:lnTo>
                  <a:lnTo>
                    <a:pt x="48" y="216"/>
                  </a:lnTo>
                  <a:lnTo>
                    <a:pt x="48" y="252"/>
                  </a:lnTo>
                  <a:lnTo>
                    <a:pt x="54" y="240"/>
                  </a:lnTo>
                  <a:lnTo>
                    <a:pt x="54" y="438"/>
                  </a:lnTo>
                  <a:lnTo>
                    <a:pt x="54" y="210"/>
                  </a:lnTo>
                  <a:lnTo>
                    <a:pt x="54" y="372"/>
                  </a:lnTo>
                  <a:lnTo>
                    <a:pt x="60" y="366"/>
                  </a:lnTo>
                  <a:lnTo>
                    <a:pt x="60" y="6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66" y="276"/>
                  </a:lnTo>
                  <a:lnTo>
                    <a:pt x="66" y="84"/>
                  </a:lnTo>
                  <a:lnTo>
                    <a:pt x="72" y="90"/>
                  </a:lnTo>
                  <a:lnTo>
                    <a:pt x="72" y="390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78" y="0"/>
                  </a:lnTo>
                  <a:lnTo>
                    <a:pt x="78" y="228"/>
                  </a:lnTo>
                  <a:lnTo>
                    <a:pt x="84" y="234"/>
                  </a:lnTo>
                  <a:lnTo>
                    <a:pt x="84" y="294"/>
                  </a:lnTo>
                  <a:lnTo>
                    <a:pt x="84" y="42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0" y="216"/>
                  </a:lnTo>
                  <a:lnTo>
                    <a:pt x="90" y="102"/>
                  </a:lnTo>
                  <a:lnTo>
                    <a:pt x="96" y="108"/>
                  </a:lnTo>
                  <a:lnTo>
                    <a:pt x="96" y="264"/>
                  </a:lnTo>
                  <a:lnTo>
                    <a:pt x="102" y="282"/>
                  </a:lnTo>
                  <a:lnTo>
                    <a:pt x="102" y="29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08" y="282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342"/>
                  </a:lnTo>
                  <a:lnTo>
                    <a:pt x="114" y="0"/>
                  </a:lnTo>
                  <a:lnTo>
                    <a:pt x="114" y="300"/>
                  </a:lnTo>
                  <a:lnTo>
                    <a:pt x="120" y="294"/>
                  </a:lnTo>
                  <a:lnTo>
                    <a:pt x="120" y="36"/>
                  </a:lnTo>
                  <a:lnTo>
                    <a:pt x="120" y="108"/>
                  </a:lnTo>
                  <a:lnTo>
                    <a:pt x="126" y="126"/>
                  </a:lnTo>
                  <a:lnTo>
                    <a:pt x="126" y="390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2" y="1242"/>
                  </a:lnTo>
                  <a:lnTo>
                    <a:pt x="132" y="1224"/>
                  </a:lnTo>
                  <a:lnTo>
                    <a:pt x="138" y="1224"/>
                  </a:lnTo>
                  <a:lnTo>
                    <a:pt x="138" y="1026"/>
                  </a:lnTo>
                  <a:lnTo>
                    <a:pt x="138" y="1260"/>
                  </a:lnTo>
                  <a:lnTo>
                    <a:pt x="144" y="1266"/>
                  </a:lnTo>
                  <a:lnTo>
                    <a:pt x="144" y="1398"/>
                  </a:lnTo>
                  <a:lnTo>
                    <a:pt x="144" y="1200"/>
                  </a:lnTo>
                  <a:lnTo>
                    <a:pt x="150" y="1218"/>
                  </a:lnTo>
                  <a:lnTo>
                    <a:pt x="150" y="1386"/>
                  </a:lnTo>
                  <a:lnTo>
                    <a:pt x="156" y="1368"/>
                  </a:lnTo>
                  <a:lnTo>
                    <a:pt x="156" y="1068"/>
                  </a:lnTo>
                  <a:lnTo>
                    <a:pt x="156" y="1278"/>
                  </a:lnTo>
                  <a:lnTo>
                    <a:pt x="162" y="1284"/>
                  </a:lnTo>
                  <a:lnTo>
                    <a:pt x="162" y="1476"/>
                  </a:lnTo>
                  <a:lnTo>
                    <a:pt x="162" y="1086"/>
                  </a:lnTo>
                  <a:lnTo>
                    <a:pt x="168" y="1092"/>
                  </a:lnTo>
                  <a:lnTo>
                    <a:pt x="168" y="1308"/>
                  </a:lnTo>
                  <a:lnTo>
                    <a:pt x="168" y="1284"/>
                  </a:lnTo>
                  <a:lnTo>
                    <a:pt x="174" y="1290"/>
                  </a:lnTo>
                  <a:lnTo>
                    <a:pt x="174" y="1176"/>
                  </a:lnTo>
                  <a:lnTo>
                    <a:pt x="174" y="1398"/>
                  </a:lnTo>
                  <a:lnTo>
                    <a:pt x="180" y="1410"/>
                  </a:lnTo>
                  <a:lnTo>
                    <a:pt x="180" y="1482"/>
                  </a:lnTo>
                  <a:lnTo>
                    <a:pt x="180" y="1218"/>
                  </a:lnTo>
                  <a:lnTo>
                    <a:pt x="186" y="1212"/>
                  </a:lnTo>
                  <a:lnTo>
                    <a:pt x="186" y="1464"/>
                  </a:lnTo>
                  <a:lnTo>
                    <a:pt x="186" y="1200"/>
                  </a:lnTo>
                  <a:lnTo>
                    <a:pt x="186" y="1344"/>
                  </a:lnTo>
                  <a:lnTo>
                    <a:pt x="192" y="1332"/>
                  </a:lnTo>
                  <a:lnTo>
                    <a:pt x="192" y="1248"/>
                  </a:lnTo>
                  <a:lnTo>
                    <a:pt x="192" y="1422"/>
                  </a:lnTo>
                  <a:lnTo>
                    <a:pt x="198" y="1440"/>
                  </a:lnTo>
                  <a:lnTo>
                    <a:pt x="198" y="1434"/>
                  </a:lnTo>
                  <a:lnTo>
                    <a:pt x="198" y="936"/>
                  </a:lnTo>
                  <a:lnTo>
                    <a:pt x="198" y="1038"/>
                  </a:lnTo>
                  <a:lnTo>
                    <a:pt x="204" y="1044"/>
                  </a:lnTo>
                  <a:lnTo>
                    <a:pt x="204" y="1350"/>
                  </a:lnTo>
                  <a:lnTo>
                    <a:pt x="204" y="1332"/>
                  </a:lnTo>
                  <a:lnTo>
                    <a:pt x="210" y="1326"/>
                  </a:lnTo>
                  <a:lnTo>
                    <a:pt x="210" y="1194"/>
                  </a:lnTo>
                  <a:lnTo>
                    <a:pt x="210" y="1482"/>
                  </a:lnTo>
                  <a:lnTo>
                    <a:pt x="216" y="1476"/>
                  </a:lnTo>
                  <a:lnTo>
                    <a:pt x="216" y="1158"/>
                  </a:lnTo>
                  <a:lnTo>
                    <a:pt x="216" y="1176"/>
                  </a:lnTo>
                  <a:lnTo>
                    <a:pt x="222" y="1182"/>
                  </a:lnTo>
                  <a:lnTo>
                    <a:pt x="222" y="1398"/>
                  </a:lnTo>
                  <a:lnTo>
                    <a:pt x="222" y="1308"/>
                  </a:lnTo>
                  <a:lnTo>
                    <a:pt x="228" y="1302"/>
                  </a:lnTo>
                  <a:lnTo>
                    <a:pt x="228" y="1200"/>
                  </a:lnTo>
                  <a:lnTo>
                    <a:pt x="228" y="1392"/>
                  </a:lnTo>
                  <a:lnTo>
                    <a:pt x="234" y="1386"/>
                  </a:lnTo>
                  <a:lnTo>
                    <a:pt x="234" y="1152"/>
                  </a:lnTo>
                  <a:lnTo>
                    <a:pt x="234" y="1266"/>
                  </a:lnTo>
                  <a:lnTo>
                    <a:pt x="240" y="1278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8" name="Freeform 40920"/>
            <p:cNvSpPr>
              <a:spLocks/>
            </p:cNvSpPr>
            <p:nvPr/>
          </p:nvSpPr>
          <p:spPr bwMode="auto">
            <a:xfrm>
              <a:off x="10877550" y="173037"/>
              <a:ext cx="371475" cy="2486026"/>
            </a:xfrm>
            <a:custGeom>
              <a:avLst/>
              <a:gdLst>
                <a:gd name="T0" fmla="*/ 0 w 234"/>
                <a:gd name="T1" fmla="*/ 1104 h 1566"/>
                <a:gd name="T2" fmla="*/ 6 w 234"/>
                <a:gd name="T3" fmla="*/ 402 h 1566"/>
                <a:gd name="T4" fmla="*/ 12 w 234"/>
                <a:gd name="T5" fmla="*/ 192 h 1566"/>
                <a:gd name="T6" fmla="*/ 18 w 234"/>
                <a:gd name="T7" fmla="*/ 138 h 1566"/>
                <a:gd name="T8" fmla="*/ 24 w 234"/>
                <a:gd name="T9" fmla="*/ 102 h 1566"/>
                <a:gd name="T10" fmla="*/ 30 w 234"/>
                <a:gd name="T11" fmla="*/ 36 h 1566"/>
                <a:gd name="T12" fmla="*/ 36 w 234"/>
                <a:gd name="T13" fmla="*/ 300 h 1566"/>
                <a:gd name="T14" fmla="*/ 42 w 234"/>
                <a:gd name="T15" fmla="*/ 468 h 1566"/>
                <a:gd name="T16" fmla="*/ 48 w 234"/>
                <a:gd name="T17" fmla="*/ 378 h 1566"/>
                <a:gd name="T18" fmla="*/ 54 w 234"/>
                <a:gd name="T19" fmla="*/ 258 h 1566"/>
                <a:gd name="T20" fmla="*/ 54 w 234"/>
                <a:gd name="T21" fmla="*/ 126 h 1566"/>
                <a:gd name="T22" fmla="*/ 60 w 234"/>
                <a:gd name="T23" fmla="*/ 210 h 1566"/>
                <a:gd name="T24" fmla="*/ 66 w 234"/>
                <a:gd name="T25" fmla="*/ 270 h 1566"/>
                <a:gd name="T26" fmla="*/ 72 w 234"/>
                <a:gd name="T27" fmla="*/ 0 h 1566"/>
                <a:gd name="T28" fmla="*/ 78 w 234"/>
                <a:gd name="T29" fmla="*/ 624 h 1566"/>
                <a:gd name="T30" fmla="*/ 90 w 234"/>
                <a:gd name="T31" fmla="*/ 1344 h 1566"/>
                <a:gd name="T32" fmla="*/ 90 w 234"/>
                <a:gd name="T33" fmla="*/ 1086 h 1566"/>
                <a:gd name="T34" fmla="*/ 96 w 234"/>
                <a:gd name="T35" fmla="*/ 1170 h 1566"/>
                <a:gd name="T36" fmla="*/ 102 w 234"/>
                <a:gd name="T37" fmla="*/ 1170 h 1566"/>
                <a:gd name="T38" fmla="*/ 108 w 234"/>
                <a:gd name="T39" fmla="*/ 1308 h 1566"/>
                <a:gd name="T40" fmla="*/ 114 w 234"/>
                <a:gd name="T41" fmla="*/ 1308 h 1566"/>
                <a:gd name="T42" fmla="*/ 120 w 234"/>
                <a:gd name="T43" fmla="*/ 1170 h 1566"/>
                <a:gd name="T44" fmla="*/ 126 w 234"/>
                <a:gd name="T45" fmla="*/ 1104 h 1566"/>
                <a:gd name="T46" fmla="*/ 132 w 234"/>
                <a:gd name="T47" fmla="*/ 1464 h 1566"/>
                <a:gd name="T48" fmla="*/ 138 w 234"/>
                <a:gd name="T49" fmla="*/ 1494 h 1566"/>
                <a:gd name="T50" fmla="*/ 144 w 234"/>
                <a:gd name="T51" fmla="*/ 1458 h 1566"/>
                <a:gd name="T52" fmla="*/ 150 w 234"/>
                <a:gd name="T53" fmla="*/ 1524 h 1566"/>
                <a:gd name="T54" fmla="*/ 156 w 234"/>
                <a:gd name="T55" fmla="*/ 1152 h 1566"/>
                <a:gd name="T56" fmla="*/ 156 w 234"/>
                <a:gd name="T57" fmla="*/ 1212 h 1566"/>
                <a:gd name="T58" fmla="*/ 162 w 234"/>
                <a:gd name="T59" fmla="*/ 1428 h 1566"/>
                <a:gd name="T60" fmla="*/ 168 w 234"/>
                <a:gd name="T61" fmla="*/ 1200 h 1566"/>
                <a:gd name="T62" fmla="*/ 174 w 234"/>
                <a:gd name="T63" fmla="*/ 1392 h 1566"/>
                <a:gd name="T64" fmla="*/ 180 w 234"/>
                <a:gd name="T65" fmla="*/ 1368 h 1566"/>
                <a:gd name="T66" fmla="*/ 186 w 234"/>
                <a:gd name="T67" fmla="*/ 1038 h 1566"/>
                <a:gd name="T68" fmla="*/ 192 w 234"/>
                <a:gd name="T69" fmla="*/ 1362 h 1566"/>
                <a:gd name="T70" fmla="*/ 198 w 234"/>
                <a:gd name="T71" fmla="*/ 1026 h 1566"/>
                <a:gd name="T72" fmla="*/ 204 w 234"/>
                <a:gd name="T73" fmla="*/ 1080 h 1566"/>
                <a:gd name="T74" fmla="*/ 210 w 234"/>
                <a:gd name="T75" fmla="*/ 1428 h 1566"/>
                <a:gd name="T76" fmla="*/ 216 w 234"/>
                <a:gd name="T77" fmla="*/ 1122 h 1566"/>
                <a:gd name="T78" fmla="*/ 222 w 234"/>
                <a:gd name="T79" fmla="*/ 1308 h 1566"/>
                <a:gd name="T80" fmla="*/ 228 w 234"/>
                <a:gd name="T81" fmla="*/ 1080 h 1566"/>
                <a:gd name="T82" fmla="*/ 234 w 234"/>
                <a:gd name="T83" fmla="*/ 1092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1566">
                  <a:moveTo>
                    <a:pt x="0" y="1188"/>
                  </a:moveTo>
                  <a:lnTo>
                    <a:pt x="0" y="1362"/>
                  </a:lnTo>
                  <a:lnTo>
                    <a:pt x="0" y="1104"/>
                  </a:lnTo>
                  <a:lnTo>
                    <a:pt x="6" y="1092"/>
                  </a:lnTo>
                  <a:lnTo>
                    <a:pt x="6" y="126"/>
                  </a:lnTo>
                  <a:lnTo>
                    <a:pt x="6" y="402"/>
                  </a:lnTo>
                  <a:lnTo>
                    <a:pt x="12" y="390"/>
                  </a:lnTo>
                  <a:lnTo>
                    <a:pt x="12" y="150"/>
                  </a:lnTo>
                  <a:lnTo>
                    <a:pt x="12" y="192"/>
                  </a:lnTo>
                  <a:lnTo>
                    <a:pt x="18" y="210"/>
                  </a:lnTo>
                  <a:lnTo>
                    <a:pt x="18" y="378"/>
                  </a:lnTo>
                  <a:lnTo>
                    <a:pt x="18" y="138"/>
                  </a:lnTo>
                  <a:lnTo>
                    <a:pt x="24" y="126"/>
                  </a:lnTo>
                  <a:lnTo>
                    <a:pt x="24" y="342"/>
                  </a:lnTo>
                  <a:lnTo>
                    <a:pt x="24" y="102"/>
                  </a:lnTo>
                  <a:lnTo>
                    <a:pt x="24" y="300"/>
                  </a:lnTo>
                  <a:lnTo>
                    <a:pt x="30" y="294"/>
                  </a:lnTo>
                  <a:lnTo>
                    <a:pt x="30" y="36"/>
                  </a:lnTo>
                  <a:lnTo>
                    <a:pt x="30" y="210"/>
                  </a:lnTo>
                  <a:lnTo>
                    <a:pt x="36" y="216"/>
                  </a:lnTo>
                  <a:lnTo>
                    <a:pt x="36" y="300"/>
                  </a:lnTo>
                  <a:lnTo>
                    <a:pt x="36" y="84"/>
                  </a:lnTo>
                  <a:lnTo>
                    <a:pt x="42" y="78"/>
                  </a:lnTo>
                  <a:lnTo>
                    <a:pt x="42" y="468"/>
                  </a:lnTo>
                  <a:lnTo>
                    <a:pt x="42" y="30"/>
                  </a:lnTo>
                  <a:lnTo>
                    <a:pt x="42" y="384"/>
                  </a:lnTo>
                  <a:lnTo>
                    <a:pt x="48" y="378"/>
                  </a:lnTo>
                  <a:lnTo>
                    <a:pt x="48" y="126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54" y="294"/>
                  </a:lnTo>
                  <a:lnTo>
                    <a:pt x="54" y="12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6" y="204"/>
                  </a:lnTo>
                  <a:lnTo>
                    <a:pt x="66" y="30"/>
                  </a:lnTo>
                  <a:lnTo>
                    <a:pt x="66" y="270"/>
                  </a:lnTo>
                  <a:lnTo>
                    <a:pt x="72" y="276"/>
                  </a:lnTo>
                  <a:lnTo>
                    <a:pt x="72" y="318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24"/>
                  </a:lnTo>
                  <a:lnTo>
                    <a:pt x="84" y="642"/>
                  </a:lnTo>
                  <a:lnTo>
                    <a:pt x="84" y="1332"/>
                  </a:lnTo>
                  <a:lnTo>
                    <a:pt x="90" y="1344"/>
                  </a:lnTo>
                  <a:lnTo>
                    <a:pt x="90" y="1374"/>
                  </a:lnTo>
                  <a:lnTo>
                    <a:pt x="90" y="1044"/>
                  </a:lnTo>
                  <a:lnTo>
                    <a:pt x="90" y="1086"/>
                  </a:lnTo>
                  <a:lnTo>
                    <a:pt x="96" y="1092"/>
                  </a:lnTo>
                  <a:lnTo>
                    <a:pt x="96" y="1416"/>
                  </a:lnTo>
                  <a:lnTo>
                    <a:pt x="96" y="1170"/>
                  </a:lnTo>
                  <a:lnTo>
                    <a:pt x="102" y="1152"/>
                  </a:lnTo>
                  <a:lnTo>
                    <a:pt x="102" y="1044"/>
                  </a:lnTo>
                  <a:lnTo>
                    <a:pt x="102" y="1170"/>
                  </a:lnTo>
                  <a:lnTo>
                    <a:pt x="108" y="1176"/>
                  </a:lnTo>
                  <a:lnTo>
                    <a:pt x="108" y="1110"/>
                  </a:lnTo>
                  <a:lnTo>
                    <a:pt x="108" y="1308"/>
                  </a:lnTo>
                  <a:lnTo>
                    <a:pt x="114" y="1320"/>
                  </a:lnTo>
                  <a:lnTo>
                    <a:pt x="114" y="1374"/>
                  </a:lnTo>
                  <a:lnTo>
                    <a:pt x="114" y="1308"/>
                  </a:lnTo>
                  <a:lnTo>
                    <a:pt x="120" y="1302"/>
                  </a:lnTo>
                  <a:lnTo>
                    <a:pt x="120" y="1410"/>
                  </a:lnTo>
                  <a:lnTo>
                    <a:pt x="120" y="1170"/>
                  </a:lnTo>
                  <a:lnTo>
                    <a:pt x="120" y="1398"/>
                  </a:lnTo>
                  <a:lnTo>
                    <a:pt x="126" y="1392"/>
                  </a:lnTo>
                  <a:lnTo>
                    <a:pt x="126" y="1104"/>
                  </a:lnTo>
                  <a:lnTo>
                    <a:pt x="126" y="1260"/>
                  </a:lnTo>
                  <a:lnTo>
                    <a:pt x="132" y="1266"/>
                  </a:lnTo>
                  <a:lnTo>
                    <a:pt x="132" y="1464"/>
                  </a:lnTo>
                  <a:lnTo>
                    <a:pt x="132" y="1212"/>
                  </a:lnTo>
                  <a:lnTo>
                    <a:pt x="138" y="1200"/>
                  </a:lnTo>
                  <a:lnTo>
                    <a:pt x="138" y="1494"/>
                  </a:lnTo>
                  <a:lnTo>
                    <a:pt x="138" y="1188"/>
                  </a:lnTo>
                  <a:lnTo>
                    <a:pt x="138" y="1464"/>
                  </a:lnTo>
                  <a:lnTo>
                    <a:pt x="144" y="1458"/>
                  </a:lnTo>
                  <a:lnTo>
                    <a:pt x="144" y="1296"/>
                  </a:lnTo>
                  <a:lnTo>
                    <a:pt x="144" y="1518"/>
                  </a:lnTo>
                  <a:lnTo>
                    <a:pt x="150" y="1524"/>
                  </a:lnTo>
                  <a:lnTo>
                    <a:pt x="150" y="1542"/>
                  </a:lnTo>
                  <a:lnTo>
                    <a:pt x="150" y="1170"/>
                  </a:lnTo>
                  <a:lnTo>
                    <a:pt x="156" y="1152"/>
                  </a:lnTo>
                  <a:lnTo>
                    <a:pt x="156" y="1350"/>
                  </a:lnTo>
                  <a:lnTo>
                    <a:pt x="156" y="1158"/>
                  </a:lnTo>
                  <a:lnTo>
                    <a:pt x="156" y="1212"/>
                  </a:lnTo>
                  <a:lnTo>
                    <a:pt x="162" y="1200"/>
                  </a:lnTo>
                  <a:lnTo>
                    <a:pt x="162" y="1194"/>
                  </a:lnTo>
                  <a:lnTo>
                    <a:pt x="162" y="1428"/>
                  </a:lnTo>
                  <a:lnTo>
                    <a:pt x="168" y="1434"/>
                  </a:lnTo>
                  <a:lnTo>
                    <a:pt x="168" y="1566"/>
                  </a:lnTo>
                  <a:lnTo>
                    <a:pt x="168" y="1200"/>
                  </a:lnTo>
                  <a:lnTo>
                    <a:pt x="174" y="1218"/>
                  </a:lnTo>
                  <a:lnTo>
                    <a:pt x="174" y="1464"/>
                  </a:lnTo>
                  <a:lnTo>
                    <a:pt x="174" y="1392"/>
                  </a:lnTo>
                  <a:lnTo>
                    <a:pt x="180" y="1386"/>
                  </a:lnTo>
                  <a:lnTo>
                    <a:pt x="180" y="1146"/>
                  </a:lnTo>
                  <a:lnTo>
                    <a:pt x="180" y="1368"/>
                  </a:lnTo>
                  <a:lnTo>
                    <a:pt x="186" y="1374"/>
                  </a:lnTo>
                  <a:lnTo>
                    <a:pt x="186" y="1392"/>
                  </a:lnTo>
                  <a:lnTo>
                    <a:pt x="186" y="1038"/>
                  </a:lnTo>
                  <a:lnTo>
                    <a:pt x="186" y="1044"/>
                  </a:lnTo>
                  <a:lnTo>
                    <a:pt x="192" y="1062"/>
                  </a:lnTo>
                  <a:lnTo>
                    <a:pt x="192" y="1362"/>
                  </a:lnTo>
                  <a:lnTo>
                    <a:pt x="192" y="1170"/>
                  </a:lnTo>
                  <a:lnTo>
                    <a:pt x="198" y="1158"/>
                  </a:lnTo>
                  <a:lnTo>
                    <a:pt x="198" y="1026"/>
                  </a:lnTo>
                  <a:lnTo>
                    <a:pt x="198" y="1278"/>
                  </a:lnTo>
                  <a:lnTo>
                    <a:pt x="204" y="1260"/>
                  </a:lnTo>
                  <a:lnTo>
                    <a:pt x="204" y="1080"/>
                  </a:lnTo>
                  <a:lnTo>
                    <a:pt x="204" y="1086"/>
                  </a:lnTo>
                  <a:lnTo>
                    <a:pt x="210" y="1092"/>
                  </a:lnTo>
                  <a:lnTo>
                    <a:pt x="210" y="1428"/>
                  </a:lnTo>
                  <a:lnTo>
                    <a:pt x="210" y="1170"/>
                  </a:lnTo>
                  <a:lnTo>
                    <a:pt x="216" y="1158"/>
                  </a:lnTo>
                  <a:lnTo>
                    <a:pt x="216" y="1122"/>
                  </a:lnTo>
                  <a:lnTo>
                    <a:pt x="216" y="1284"/>
                  </a:lnTo>
                  <a:lnTo>
                    <a:pt x="222" y="1302"/>
                  </a:lnTo>
                  <a:lnTo>
                    <a:pt x="222" y="1308"/>
                  </a:lnTo>
                  <a:lnTo>
                    <a:pt x="222" y="1020"/>
                  </a:lnTo>
                  <a:lnTo>
                    <a:pt x="222" y="1068"/>
                  </a:lnTo>
                  <a:lnTo>
                    <a:pt x="228" y="1080"/>
                  </a:lnTo>
                  <a:lnTo>
                    <a:pt x="228" y="1308"/>
                  </a:lnTo>
                  <a:lnTo>
                    <a:pt x="228" y="1104"/>
                  </a:lnTo>
                  <a:lnTo>
                    <a:pt x="234" y="1092"/>
                  </a:lnTo>
                  <a:lnTo>
                    <a:pt x="234" y="1026"/>
                  </a:lnTo>
                  <a:lnTo>
                    <a:pt x="234" y="132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9" name="Freeform 40921"/>
            <p:cNvSpPr>
              <a:spLocks/>
            </p:cNvSpPr>
            <p:nvPr/>
          </p:nvSpPr>
          <p:spPr bwMode="auto">
            <a:xfrm>
              <a:off x="11249025" y="115887"/>
              <a:ext cx="390525" cy="2466976"/>
            </a:xfrm>
            <a:custGeom>
              <a:avLst/>
              <a:gdLst>
                <a:gd name="T0" fmla="*/ 6 w 246"/>
                <a:gd name="T1" fmla="*/ 1206 h 1554"/>
                <a:gd name="T2" fmla="*/ 12 w 246"/>
                <a:gd name="T3" fmla="*/ 1434 h 1554"/>
                <a:gd name="T4" fmla="*/ 18 w 246"/>
                <a:gd name="T5" fmla="*/ 1290 h 1554"/>
                <a:gd name="T6" fmla="*/ 24 w 246"/>
                <a:gd name="T7" fmla="*/ 1266 h 1554"/>
                <a:gd name="T8" fmla="*/ 30 w 246"/>
                <a:gd name="T9" fmla="*/ 1296 h 1554"/>
                <a:gd name="T10" fmla="*/ 36 w 246"/>
                <a:gd name="T11" fmla="*/ 1050 h 1554"/>
                <a:gd name="T12" fmla="*/ 36 w 246"/>
                <a:gd name="T13" fmla="*/ 1320 h 1554"/>
                <a:gd name="T14" fmla="*/ 42 w 246"/>
                <a:gd name="T15" fmla="*/ 1170 h 1554"/>
                <a:gd name="T16" fmla="*/ 48 w 246"/>
                <a:gd name="T17" fmla="*/ 48 h 1554"/>
                <a:gd name="T18" fmla="*/ 54 w 246"/>
                <a:gd name="T19" fmla="*/ 0 h 1554"/>
                <a:gd name="T20" fmla="*/ 60 w 246"/>
                <a:gd name="T21" fmla="*/ 1230 h 1554"/>
                <a:gd name="T22" fmla="*/ 66 w 246"/>
                <a:gd name="T23" fmla="*/ 1470 h 1554"/>
                <a:gd name="T24" fmla="*/ 72 w 246"/>
                <a:gd name="T25" fmla="*/ 1386 h 1554"/>
                <a:gd name="T26" fmla="*/ 78 w 246"/>
                <a:gd name="T27" fmla="*/ 1194 h 1554"/>
                <a:gd name="T28" fmla="*/ 84 w 246"/>
                <a:gd name="T29" fmla="*/ 1470 h 1554"/>
                <a:gd name="T30" fmla="*/ 90 w 246"/>
                <a:gd name="T31" fmla="*/ 1518 h 1554"/>
                <a:gd name="T32" fmla="*/ 96 w 246"/>
                <a:gd name="T33" fmla="*/ 1266 h 1554"/>
                <a:gd name="T34" fmla="*/ 102 w 246"/>
                <a:gd name="T35" fmla="*/ 1248 h 1554"/>
                <a:gd name="T36" fmla="*/ 108 w 246"/>
                <a:gd name="T37" fmla="*/ 1530 h 1554"/>
                <a:gd name="T38" fmla="*/ 114 w 246"/>
                <a:gd name="T39" fmla="*/ 1182 h 1554"/>
                <a:gd name="T40" fmla="*/ 120 w 246"/>
                <a:gd name="T41" fmla="*/ 1278 h 1554"/>
                <a:gd name="T42" fmla="*/ 126 w 246"/>
                <a:gd name="T43" fmla="*/ 1476 h 1554"/>
                <a:gd name="T44" fmla="*/ 132 w 246"/>
                <a:gd name="T45" fmla="*/ 1488 h 1554"/>
                <a:gd name="T46" fmla="*/ 138 w 246"/>
                <a:gd name="T47" fmla="*/ 1470 h 1554"/>
                <a:gd name="T48" fmla="*/ 144 w 246"/>
                <a:gd name="T49" fmla="*/ 1302 h 1554"/>
                <a:gd name="T50" fmla="*/ 150 w 246"/>
                <a:gd name="T51" fmla="*/ 1164 h 1554"/>
                <a:gd name="T52" fmla="*/ 156 w 246"/>
                <a:gd name="T53" fmla="*/ 1404 h 1554"/>
                <a:gd name="T54" fmla="*/ 162 w 246"/>
                <a:gd name="T55" fmla="*/ 1368 h 1554"/>
                <a:gd name="T56" fmla="*/ 168 w 246"/>
                <a:gd name="T57" fmla="*/ 180 h 1554"/>
                <a:gd name="T58" fmla="*/ 174 w 246"/>
                <a:gd name="T59" fmla="*/ 414 h 1554"/>
                <a:gd name="T60" fmla="*/ 180 w 246"/>
                <a:gd name="T61" fmla="*/ 732 h 1554"/>
                <a:gd name="T62" fmla="*/ 186 w 246"/>
                <a:gd name="T63" fmla="*/ 1272 h 1554"/>
                <a:gd name="T64" fmla="*/ 192 w 246"/>
                <a:gd name="T65" fmla="*/ 1380 h 1554"/>
                <a:gd name="T66" fmla="*/ 198 w 246"/>
                <a:gd name="T67" fmla="*/ 1434 h 1554"/>
                <a:gd name="T68" fmla="*/ 204 w 246"/>
                <a:gd name="T69" fmla="*/ 1380 h 1554"/>
                <a:gd name="T70" fmla="*/ 210 w 246"/>
                <a:gd name="T71" fmla="*/ 1104 h 1554"/>
                <a:gd name="T72" fmla="*/ 216 w 246"/>
                <a:gd name="T73" fmla="*/ 1254 h 1554"/>
                <a:gd name="T74" fmla="*/ 222 w 246"/>
                <a:gd name="T75" fmla="*/ 1554 h 1554"/>
                <a:gd name="T76" fmla="*/ 228 w 246"/>
                <a:gd name="T77" fmla="*/ 1194 h 1554"/>
                <a:gd name="T78" fmla="*/ 234 w 246"/>
                <a:gd name="T79" fmla="*/ 1182 h 1554"/>
                <a:gd name="T80" fmla="*/ 240 w 246"/>
                <a:gd name="T81" fmla="*/ 1428 h 1554"/>
                <a:gd name="T82" fmla="*/ 246 w 246"/>
                <a:gd name="T83" fmla="*/ 147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1554">
                  <a:moveTo>
                    <a:pt x="0" y="1362"/>
                  </a:moveTo>
                  <a:lnTo>
                    <a:pt x="6" y="1356"/>
                  </a:lnTo>
                  <a:lnTo>
                    <a:pt x="6" y="1206"/>
                  </a:lnTo>
                  <a:lnTo>
                    <a:pt x="6" y="1296"/>
                  </a:lnTo>
                  <a:lnTo>
                    <a:pt x="12" y="1302"/>
                  </a:lnTo>
                  <a:lnTo>
                    <a:pt x="12" y="1434"/>
                  </a:lnTo>
                  <a:lnTo>
                    <a:pt x="12" y="1122"/>
                  </a:lnTo>
                  <a:lnTo>
                    <a:pt x="18" y="1116"/>
                  </a:lnTo>
                  <a:lnTo>
                    <a:pt x="18" y="1290"/>
                  </a:lnTo>
                  <a:lnTo>
                    <a:pt x="18" y="1098"/>
                  </a:lnTo>
                  <a:lnTo>
                    <a:pt x="18" y="1272"/>
                  </a:lnTo>
                  <a:lnTo>
                    <a:pt x="24" y="1266"/>
                  </a:lnTo>
                  <a:lnTo>
                    <a:pt x="24" y="1140"/>
                  </a:lnTo>
                  <a:lnTo>
                    <a:pt x="24" y="1278"/>
                  </a:lnTo>
                  <a:lnTo>
                    <a:pt x="30" y="1296"/>
                  </a:lnTo>
                  <a:lnTo>
                    <a:pt x="30" y="1356"/>
                  </a:lnTo>
                  <a:lnTo>
                    <a:pt x="30" y="1050"/>
                  </a:lnTo>
                  <a:lnTo>
                    <a:pt x="36" y="1050"/>
                  </a:lnTo>
                  <a:lnTo>
                    <a:pt x="36" y="1338"/>
                  </a:lnTo>
                  <a:lnTo>
                    <a:pt x="36" y="1038"/>
                  </a:lnTo>
                  <a:lnTo>
                    <a:pt x="36" y="1320"/>
                  </a:lnTo>
                  <a:lnTo>
                    <a:pt x="42" y="1314"/>
                  </a:lnTo>
                  <a:lnTo>
                    <a:pt x="42" y="1380"/>
                  </a:lnTo>
                  <a:lnTo>
                    <a:pt x="42" y="1170"/>
                  </a:lnTo>
                  <a:lnTo>
                    <a:pt x="42" y="1356"/>
                  </a:lnTo>
                  <a:lnTo>
                    <a:pt x="48" y="1338"/>
                  </a:lnTo>
                  <a:lnTo>
                    <a:pt x="48" y="48"/>
                  </a:lnTo>
                  <a:lnTo>
                    <a:pt x="54" y="30"/>
                  </a:lnTo>
                  <a:lnTo>
                    <a:pt x="54" y="1344"/>
                  </a:lnTo>
                  <a:lnTo>
                    <a:pt x="54" y="0"/>
                  </a:lnTo>
                  <a:lnTo>
                    <a:pt x="54" y="1332"/>
                  </a:lnTo>
                  <a:lnTo>
                    <a:pt x="60" y="1314"/>
                  </a:lnTo>
                  <a:lnTo>
                    <a:pt x="60" y="1230"/>
                  </a:lnTo>
                  <a:lnTo>
                    <a:pt x="60" y="1422"/>
                  </a:lnTo>
                  <a:lnTo>
                    <a:pt x="66" y="1428"/>
                  </a:lnTo>
                  <a:lnTo>
                    <a:pt x="66" y="1470"/>
                  </a:lnTo>
                  <a:lnTo>
                    <a:pt x="66" y="1212"/>
                  </a:lnTo>
                  <a:lnTo>
                    <a:pt x="72" y="1230"/>
                  </a:lnTo>
                  <a:lnTo>
                    <a:pt x="72" y="1386"/>
                  </a:lnTo>
                  <a:lnTo>
                    <a:pt x="72" y="1380"/>
                  </a:lnTo>
                  <a:lnTo>
                    <a:pt x="78" y="1362"/>
                  </a:lnTo>
                  <a:lnTo>
                    <a:pt x="78" y="1194"/>
                  </a:lnTo>
                  <a:lnTo>
                    <a:pt x="78" y="1446"/>
                  </a:lnTo>
                  <a:lnTo>
                    <a:pt x="84" y="1452"/>
                  </a:lnTo>
                  <a:lnTo>
                    <a:pt x="84" y="1470"/>
                  </a:lnTo>
                  <a:lnTo>
                    <a:pt x="84" y="1236"/>
                  </a:lnTo>
                  <a:lnTo>
                    <a:pt x="90" y="1254"/>
                  </a:lnTo>
                  <a:lnTo>
                    <a:pt x="90" y="1518"/>
                  </a:lnTo>
                  <a:lnTo>
                    <a:pt x="90" y="1332"/>
                  </a:lnTo>
                  <a:lnTo>
                    <a:pt x="96" y="1320"/>
                  </a:lnTo>
                  <a:lnTo>
                    <a:pt x="96" y="1266"/>
                  </a:lnTo>
                  <a:lnTo>
                    <a:pt x="96" y="1422"/>
                  </a:lnTo>
                  <a:lnTo>
                    <a:pt x="102" y="1404"/>
                  </a:lnTo>
                  <a:lnTo>
                    <a:pt x="102" y="1248"/>
                  </a:lnTo>
                  <a:lnTo>
                    <a:pt x="102" y="1290"/>
                  </a:lnTo>
                  <a:lnTo>
                    <a:pt x="108" y="1296"/>
                  </a:lnTo>
                  <a:lnTo>
                    <a:pt x="108" y="1530"/>
                  </a:lnTo>
                  <a:lnTo>
                    <a:pt x="108" y="1206"/>
                  </a:lnTo>
                  <a:lnTo>
                    <a:pt x="114" y="1188"/>
                  </a:lnTo>
                  <a:lnTo>
                    <a:pt x="114" y="1182"/>
                  </a:lnTo>
                  <a:lnTo>
                    <a:pt x="114" y="1404"/>
                  </a:lnTo>
                  <a:lnTo>
                    <a:pt x="120" y="1410"/>
                  </a:lnTo>
                  <a:lnTo>
                    <a:pt x="120" y="1278"/>
                  </a:lnTo>
                  <a:lnTo>
                    <a:pt x="120" y="1362"/>
                  </a:lnTo>
                  <a:lnTo>
                    <a:pt x="126" y="1368"/>
                  </a:lnTo>
                  <a:lnTo>
                    <a:pt x="126" y="1476"/>
                  </a:lnTo>
                  <a:lnTo>
                    <a:pt x="126" y="1362"/>
                  </a:lnTo>
                  <a:lnTo>
                    <a:pt x="132" y="1356"/>
                  </a:lnTo>
                  <a:lnTo>
                    <a:pt x="132" y="1488"/>
                  </a:lnTo>
                  <a:lnTo>
                    <a:pt x="132" y="1290"/>
                  </a:lnTo>
                  <a:lnTo>
                    <a:pt x="132" y="1476"/>
                  </a:lnTo>
                  <a:lnTo>
                    <a:pt x="138" y="1470"/>
                  </a:lnTo>
                  <a:lnTo>
                    <a:pt x="138" y="1248"/>
                  </a:lnTo>
                  <a:lnTo>
                    <a:pt x="138" y="1296"/>
                  </a:lnTo>
                  <a:lnTo>
                    <a:pt x="144" y="1302"/>
                  </a:lnTo>
                  <a:lnTo>
                    <a:pt x="144" y="1422"/>
                  </a:lnTo>
                  <a:lnTo>
                    <a:pt x="144" y="1146"/>
                  </a:lnTo>
                  <a:lnTo>
                    <a:pt x="150" y="1164"/>
                  </a:lnTo>
                  <a:lnTo>
                    <a:pt x="150" y="1452"/>
                  </a:lnTo>
                  <a:lnTo>
                    <a:pt x="150" y="1410"/>
                  </a:lnTo>
                  <a:lnTo>
                    <a:pt x="156" y="1404"/>
                  </a:lnTo>
                  <a:lnTo>
                    <a:pt x="156" y="1224"/>
                  </a:lnTo>
                  <a:lnTo>
                    <a:pt x="156" y="1362"/>
                  </a:lnTo>
                  <a:lnTo>
                    <a:pt x="162" y="1368"/>
                  </a:lnTo>
                  <a:lnTo>
                    <a:pt x="162" y="1464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168" y="450"/>
                  </a:lnTo>
                  <a:lnTo>
                    <a:pt x="168" y="420"/>
                  </a:lnTo>
                  <a:lnTo>
                    <a:pt x="174" y="414"/>
                  </a:lnTo>
                  <a:lnTo>
                    <a:pt x="174" y="138"/>
                  </a:lnTo>
                  <a:lnTo>
                    <a:pt x="174" y="720"/>
                  </a:lnTo>
                  <a:lnTo>
                    <a:pt x="180" y="732"/>
                  </a:lnTo>
                  <a:lnTo>
                    <a:pt x="180" y="1434"/>
                  </a:lnTo>
                  <a:lnTo>
                    <a:pt x="180" y="1266"/>
                  </a:lnTo>
                  <a:lnTo>
                    <a:pt x="186" y="1272"/>
                  </a:lnTo>
                  <a:lnTo>
                    <a:pt x="186" y="1476"/>
                  </a:lnTo>
                  <a:lnTo>
                    <a:pt x="186" y="1386"/>
                  </a:lnTo>
                  <a:lnTo>
                    <a:pt x="192" y="1380"/>
                  </a:lnTo>
                  <a:lnTo>
                    <a:pt x="192" y="1164"/>
                  </a:lnTo>
                  <a:lnTo>
                    <a:pt x="192" y="1428"/>
                  </a:lnTo>
                  <a:lnTo>
                    <a:pt x="198" y="1434"/>
                  </a:lnTo>
                  <a:lnTo>
                    <a:pt x="198" y="1188"/>
                  </a:lnTo>
                  <a:lnTo>
                    <a:pt x="204" y="1194"/>
                  </a:lnTo>
                  <a:lnTo>
                    <a:pt x="204" y="1380"/>
                  </a:lnTo>
                  <a:lnTo>
                    <a:pt x="204" y="1254"/>
                  </a:lnTo>
                  <a:lnTo>
                    <a:pt x="210" y="1248"/>
                  </a:lnTo>
                  <a:lnTo>
                    <a:pt x="210" y="1104"/>
                  </a:lnTo>
                  <a:lnTo>
                    <a:pt x="210" y="1386"/>
                  </a:lnTo>
                  <a:lnTo>
                    <a:pt x="216" y="1380"/>
                  </a:lnTo>
                  <a:lnTo>
                    <a:pt x="216" y="1254"/>
                  </a:lnTo>
                  <a:lnTo>
                    <a:pt x="216" y="1272"/>
                  </a:lnTo>
                  <a:lnTo>
                    <a:pt x="222" y="1278"/>
                  </a:lnTo>
                  <a:lnTo>
                    <a:pt x="222" y="1554"/>
                  </a:lnTo>
                  <a:lnTo>
                    <a:pt x="222" y="1248"/>
                  </a:lnTo>
                  <a:lnTo>
                    <a:pt x="228" y="1230"/>
                  </a:lnTo>
                  <a:lnTo>
                    <a:pt x="228" y="1194"/>
                  </a:lnTo>
                  <a:lnTo>
                    <a:pt x="228" y="1422"/>
                  </a:lnTo>
                  <a:lnTo>
                    <a:pt x="234" y="1404"/>
                  </a:lnTo>
                  <a:lnTo>
                    <a:pt x="234" y="1182"/>
                  </a:lnTo>
                  <a:lnTo>
                    <a:pt x="234" y="1230"/>
                  </a:lnTo>
                  <a:lnTo>
                    <a:pt x="240" y="1236"/>
                  </a:lnTo>
                  <a:lnTo>
                    <a:pt x="240" y="1428"/>
                  </a:lnTo>
                  <a:lnTo>
                    <a:pt x="240" y="1182"/>
                  </a:lnTo>
                  <a:lnTo>
                    <a:pt x="246" y="1164"/>
                  </a:lnTo>
                  <a:lnTo>
                    <a:pt x="246" y="1470"/>
                  </a:lnTo>
                  <a:lnTo>
                    <a:pt x="246" y="1098"/>
                  </a:lnTo>
                  <a:lnTo>
                    <a:pt x="246" y="144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0" name="Freeform 40922"/>
            <p:cNvSpPr>
              <a:spLocks/>
            </p:cNvSpPr>
            <p:nvPr/>
          </p:nvSpPr>
          <p:spPr bwMode="auto">
            <a:xfrm>
              <a:off x="11639550" y="163512"/>
              <a:ext cx="390525" cy="2428876"/>
            </a:xfrm>
            <a:custGeom>
              <a:avLst/>
              <a:gdLst>
                <a:gd name="T0" fmla="*/ 6 w 246"/>
                <a:gd name="T1" fmla="*/ 1098 h 1530"/>
                <a:gd name="T2" fmla="*/ 12 w 246"/>
                <a:gd name="T3" fmla="*/ 1308 h 1530"/>
                <a:gd name="T4" fmla="*/ 18 w 246"/>
                <a:gd name="T5" fmla="*/ 1404 h 1530"/>
                <a:gd name="T6" fmla="*/ 24 w 246"/>
                <a:gd name="T7" fmla="*/ 1200 h 1530"/>
                <a:gd name="T8" fmla="*/ 30 w 246"/>
                <a:gd name="T9" fmla="*/ 1356 h 1530"/>
                <a:gd name="T10" fmla="*/ 36 w 246"/>
                <a:gd name="T11" fmla="*/ 1134 h 1530"/>
                <a:gd name="T12" fmla="*/ 42 w 246"/>
                <a:gd name="T13" fmla="*/ 1326 h 1530"/>
                <a:gd name="T14" fmla="*/ 48 w 246"/>
                <a:gd name="T15" fmla="*/ 1398 h 1530"/>
                <a:gd name="T16" fmla="*/ 54 w 246"/>
                <a:gd name="T17" fmla="*/ 1092 h 1530"/>
                <a:gd name="T18" fmla="*/ 60 w 246"/>
                <a:gd name="T19" fmla="*/ 1338 h 1530"/>
                <a:gd name="T20" fmla="*/ 66 w 246"/>
                <a:gd name="T21" fmla="*/ 1356 h 1530"/>
                <a:gd name="T22" fmla="*/ 72 w 246"/>
                <a:gd name="T23" fmla="*/ 300 h 1530"/>
                <a:gd name="T24" fmla="*/ 78 w 246"/>
                <a:gd name="T25" fmla="*/ 366 h 1530"/>
                <a:gd name="T26" fmla="*/ 84 w 246"/>
                <a:gd name="T27" fmla="*/ 342 h 1530"/>
                <a:gd name="T28" fmla="*/ 90 w 246"/>
                <a:gd name="T29" fmla="*/ 132 h 1530"/>
                <a:gd name="T30" fmla="*/ 96 w 246"/>
                <a:gd name="T31" fmla="*/ 150 h 1530"/>
                <a:gd name="T32" fmla="*/ 96 w 246"/>
                <a:gd name="T33" fmla="*/ 234 h 1530"/>
                <a:gd name="T34" fmla="*/ 102 w 246"/>
                <a:gd name="T35" fmla="*/ 174 h 1530"/>
                <a:gd name="T36" fmla="*/ 108 w 246"/>
                <a:gd name="T37" fmla="*/ 216 h 1530"/>
                <a:gd name="T38" fmla="*/ 114 w 246"/>
                <a:gd name="T39" fmla="*/ 156 h 1530"/>
                <a:gd name="T40" fmla="*/ 120 w 246"/>
                <a:gd name="T41" fmla="*/ 102 h 1530"/>
                <a:gd name="T42" fmla="*/ 126 w 246"/>
                <a:gd name="T43" fmla="*/ 342 h 1530"/>
                <a:gd name="T44" fmla="*/ 132 w 246"/>
                <a:gd name="T45" fmla="*/ 342 h 1530"/>
                <a:gd name="T46" fmla="*/ 138 w 246"/>
                <a:gd name="T47" fmla="*/ 324 h 1530"/>
                <a:gd name="T48" fmla="*/ 144 w 246"/>
                <a:gd name="T49" fmla="*/ 282 h 1530"/>
                <a:gd name="T50" fmla="*/ 150 w 246"/>
                <a:gd name="T51" fmla="*/ 108 h 1530"/>
                <a:gd name="T52" fmla="*/ 150 w 246"/>
                <a:gd name="T53" fmla="*/ 330 h 1530"/>
                <a:gd name="T54" fmla="*/ 156 w 246"/>
                <a:gd name="T55" fmla="*/ 306 h 1530"/>
                <a:gd name="T56" fmla="*/ 162 w 246"/>
                <a:gd name="T57" fmla="*/ 144 h 1530"/>
                <a:gd name="T58" fmla="*/ 168 w 246"/>
                <a:gd name="T59" fmla="*/ 276 h 1530"/>
                <a:gd name="T60" fmla="*/ 174 w 246"/>
                <a:gd name="T61" fmla="*/ 42 h 1530"/>
                <a:gd name="T62" fmla="*/ 180 w 246"/>
                <a:gd name="T63" fmla="*/ 348 h 1530"/>
                <a:gd name="T64" fmla="*/ 186 w 246"/>
                <a:gd name="T65" fmla="*/ 114 h 1530"/>
                <a:gd name="T66" fmla="*/ 192 w 246"/>
                <a:gd name="T67" fmla="*/ 1398 h 1530"/>
                <a:gd name="T68" fmla="*/ 198 w 246"/>
                <a:gd name="T69" fmla="*/ 1140 h 1530"/>
                <a:gd name="T70" fmla="*/ 204 w 246"/>
                <a:gd name="T71" fmla="*/ 1248 h 1530"/>
                <a:gd name="T72" fmla="*/ 210 w 246"/>
                <a:gd name="T73" fmla="*/ 1422 h 1530"/>
                <a:gd name="T74" fmla="*/ 216 w 246"/>
                <a:gd name="T75" fmla="*/ 1242 h 1530"/>
                <a:gd name="T76" fmla="*/ 222 w 246"/>
                <a:gd name="T77" fmla="*/ 1326 h 1530"/>
                <a:gd name="T78" fmla="*/ 228 w 246"/>
                <a:gd name="T79" fmla="*/ 1464 h 1530"/>
                <a:gd name="T80" fmla="*/ 234 w 246"/>
                <a:gd name="T81" fmla="*/ 1338 h 1530"/>
                <a:gd name="T82" fmla="*/ 240 w 246"/>
                <a:gd name="T83" fmla="*/ 1164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1530">
                  <a:moveTo>
                    <a:pt x="0" y="1416"/>
                  </a:moveTo>
                  <a:lnTo>
                    <a:pt x="6" y="1398"/>
                  </a:lnTo>
                  <a:lnTo>
                    <a:pt x="6" y="1098"/>
                  </a:lnTo>
                  <a:lnTo>
                    <a:pt x="6" y="1164"/>
                  </a:lnTo>
                  <a:lnTo>
                    <a:pt x="12" y="1182"/>
                  </a:lnTo>
                  <a:lnTo>
                    <a:pt x="12" y="1308"/>
                  </a:lnTo>
                  <a:lnTo>
                    <a:pt x="12" y="1242"/>
                  </a:lnTo>
                  <a:lnTo>
                    <a:pt x="18" y="1236"/>
                  </a:lnTo>
                  <a:lnTo>
                    <a:pt x="18" y="1404"/>
                  </a:lnTo>
                  <a:lnTo>
                    <a:pt x="18" y="1182"/>
                  </a:lnTo>
                  <a:lnTo>
                    <a:pt x="18" y="1206"/>
                  </a:lnTo>
                  <a:lnTo>
                    <a:pt x="24" y="1200"/>
                  </a:lnTo>
                  <a:lnTo>
                    <a:pt x="24" y="1134"/>
                  </a:lnTo>
                  <a:lnTo>
                    <a:pt x="24" y="1350"/>
                  </a:lnTo>
                  <a:lnTo>
                    <a:pt x="30" y="1356"/>
                  </a:lnTo>
                  <a:lnTo>
                    <a:pt x="30" y="1434"/>
                  </a:lnTo>
                  <a:lnTo>
                    <a:pt x="30" y="1128"/>
                  </a:lnTo>
                  <a:lnTo>
                    <a:pt x="36" y="1134"/>
                  </a:lnTo>
                  <a:lnTo>
                    <a:pt x="36" y="1374"/>
                  </a:lnTo>
                  <a:lnTo>
                    <a:pt x="36" y="1332"/>
                  </a:lnTo>
                  <a:lnTo>
                    <a:pt x="42" y="1326"/>
                  </a:lnTo>
                  <a:lnTo>
                    <a:pt x="42" y="1164"/>
                  </a:lnTo>
                  <a:lnTo>
                    <a:pt x="42" y="1392"/>
                  </a:lnTo>
                  <a:lnTo>
                    <a:pt x="48" y="1398"/>
                  </a:lnTo>
                  <a:lnTo>
                    <a:pt x="48" y="1416"/>
                  </a:lnTo>
                  <a:lnTo>
                    <a:pt x="48" y="1074"/>
                  </a:lnTo>
                  <a:lnTo>
                    <a:pt x="54" y="1092"/>
                  </a:lnTo>
                  <a:lnTo>
                    <a:pt x="54" y="1464"/>
                  </a:lnTo>
                  <a:lnTo>
                    <a:pt x="54" y="1350"/>
                  </a:lnTo>
                  <a:lnTo>
                    <a:pt x="60" y="1338"/>
                  </a:lnTo>
                  <a:lnTo>
                    <a:pt x="60" y="1182"/>
                  </a:lnTo>
                  <a:lnTo>
                    <a:pt x="60" y="1368"/>
                  </a:lnTo>
                  <a:lnTo>
                    <a:pt x="66" y="1356"/>
                  </a:lnTo>
                  <a:lnTo>
                    <a:pt x="66" y="60"/>
                  </a:lnTo>
                  <a:lnTo>
                    <a:pt x="72" y="66"/>
                  </a:lnTo>
                  <a:lnTo>
                    <a:pt x="72" y="300"/>
                  </a:lnTo>
                  <a:lnTo>
                    <a:pt x="72" y="102"/>
                  </a:lnTo>
                  <a:lnTo>
                    <a:pt x="78" y="84"/>
                  </a:lnTo>
                  <a:lnTo>
                    <a:pt x="78" y="366"/>
                  </a:lnTo>
                  <a:lnTo>
                    <a:pt x="78" y="60"/>
                  </a:lnTo>
                  <a:lnTo>
                    <a:pt x="78" y="348"/>
                  </a:lnTo>
                  <a:lnTo>
                    <a:pt x="84" y="342"/>
                  </a:lnTo>
                  <a:lnTo>
                    <a:pt x="84" y="66"/>
                  </a:lnTo>
                  <a:lnTo>
                    <a:pt x="84" y="126"/>
                  </a:lnTo>
                  <a:lnTo>
                    <a:pt x="90" y="132"/>
                  </a:lnTo>
                  <a:lnTo>
                    <a:pt x="90" y="456"/>
                  </a:lnTo>
                  <a:lnTo>
                    <a:pt x="90" y="168"/>
                  </a:lnTo>
                  <a:lnTo>
                    <a:pt x="96" y="150"/>
                  </a:lnTo>
                  <a:lnTo>
                    <a:pt x="96" y="330"/>
                  </a:lnTo>
                  <a:lnTo>
                    <a:pt x="96" y="132"/>
                  </a:lnTo>
                  <a:lnTo>
                    <a:pt x="96" y="234"/>
                  </a:lnTo>
                  <a:lnTo>
                    <a:pt x="102" y="216"/>
                  </a:lnTo>
                  <a:lnTo>
                    <a:pt x="102" y="42"/>
                  </a:lnTo>
                  <a:lnTo>
                    <a:pt x="102" y="174"/>
                  </a:lnTo>
                  <a:lnTo>
                    <a:pt x="108" y="180"/>
                  </a:lnTo>
                  <a:lnTo>
                    <a:pt x="108" y="330"/>
                  </a:lnTo>
                  <a:lnTo>
                    <a:pt x="108" y="216"/>
                  </a:lnTo>
                  <a:lnTo>
                    <a:pt x="114" y="210"/>
                  </a:lnTo>
                  <a:lnTo>
                    <a:pt x="114" y="288"/>
                  </a:lnTo>
                  <a:lnTo>
                    <a:pt x="114" y="156"/>
                  </a:lnTo>
                  <a:lnTo>
                    <a:pt x="114" y="222"/>
                  </a:lnTo>
                  <a:lnTo>
                    <a:pt x="120" y="216"/>
                  </a:lnTo>
                  <a:lnTo>
                    <a:pt x="120" y="102"/>
                  </a:lnTo>
                  <a:lnTo>
                    <a:pt x="120" y="234"/>
                  </a:lnTo>
                  <a:lnTo>
                    <a:pt x="126" y="240"/>
                  </a:lnTo>
                  <a:lnTo>
                    <a:pt x="126" y="342"/>
                  </a:lnTo>
                  <a:lnTo>
                    <a:pt x="126" y="168"/>
                  </a:lnTo>
                  <a:lnTo>
                    <a:pt x="132" y="156"/>
                  </a:lnTo>
                  <a:lnTo>
                    <a:pt x="132" y="342"/>
                  </a:lnTo>
                  <a:lnTo>
                    <a:pt x="132" y="0"/>
                  </a:lnTo>
                  <a:lnTo>
                    <a:pt x="132" y="330"/>
                  </a:lnTo>
                  <a:lnTo>
                    <a:pt x="138" y="324"/>
                  </a:lnTo>
                  <a:lnTo>
                    <a:pt x="138" y="144"/>
                  </a:lnTo>
                  <a:lnTo>
                    <a:pt x="138" y="276"/>
                  </a:lnTo>
                  <a:lnTo>
                    <a:pt x="144" y="282"/>
                  </a:lnTo>
                  <a:lnTo>
                    <a:pt x="144" y="390"/>
                  </a:lnTo>
                  <a:lnTo>
                    <a:pt x="144" y="126"/>
                  </a:lnTo>
                  <a:lnTo>
                    <a:pt x="150" y="108"/>
                  </a:lnTo>
                  <a:lnTo>
                    <a:pt x="150" y="396"/>
                  </a:lnTo>
                  <a:lnTo>
                    <a:pt x="150" y="114"/>
                  </a:lnTo>
                  <a:lnTo>
                    <a:pt x="150" y="330"/>
                  </a:lnTo>
                  <a:lnTo>
                    <a:pt x="156" y="324"/>
                  </a:lnTo>
                  <a:lnTo>
                    <a:pt x="156" y="198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84"/>
                  </a:lnTo>
                  <a:lnTo>
                    <a:pt x="162" y="144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68" y="276"/>
                  </a:lnTo>
                  <a:lnTo>
                    <a:pt x="168" y="180"/>
                  </a:lnTo>
                  <a:lnTo>
                    <a:pt x="174" y="174"/>
                  </a:lnTo>
                  <a:lnTo>
                    <a:pt x="174" y="42"/>
                  </a:lnTo>
                  <a:lnTo>
                    <a:pt x="174" y="246"/>
                  </a:lnTo>
                  <a:lnTo>
                    <a:pt x="180" y="258"/>
                  </a:lnTo>
                  <a:lnTo>
                    <a:pt x="180" y="348"/>
                  </a:lnTo>
                  <a:lnTo>
                    <a:pt x="180" y="78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780"/>
                  </a:lnTo>
                  <a:lnTo>
                    <a:pt x="192" y="792"/>
                  </a:lnTo>
                  <a:lnTo>
                    <a:pt x="192" y="1398"/>
                  </a:lnTo>
                  <a:lnTo>
                    <a:pt x="198" y="1392"/>
                  </a:lnTo>
                  <a:lnTo>
                    <a:pt x="198" y="1134"/>
                  </a:lnTo>
                  <a:lnTo>
                    <a:pt x="198" y="1140"/>
                  </a:lnTo>
                  <a:lnTo>
                    <a:pt x="204" y="1152"/>
                  </a:lnTo>
                  <a:lnTo>
                    <a:pt x="204" y="1404"/>
                  </a:lnTo>
                  <a:lnTo>
                    <a:pt x="204" y="1248"/>
                  </a:lnTo>
                  <a:lnTo>
                    <a:pt x="210" y="1242"/>
                  </a:lnTo>
                  <a:lnTo>
                    <a:pt x="210" y="1098"/>
                  </a:lnTo>
                  <a:lnTo>
                    <a:pt x="210" y="1422"/>
                  </a:lnTo>
                  <a:lnTo>
                    <a:pt x="216" y="1416"/>
                  </a:lnTo>
                  <a:lnTo>
                    <a:pt x="216" y="1176"/>
                  </a:lnTo>
                  <a:lnTo>
                    <a:pt x="216" y="1242"/>
                  </a:lnTo>
                  <a:lnTo>
                    <a:pt x="222" y="1248"/>
                  </a:lnTo>
                  <a:lnTo>
                    <a:pt x="222" y="1488"/>
                  </a:lnTo>
                  <a:lnTo>
                    <a:pt x="222" y="1326"/>
                  </a:lnTo>
                  <a:lnTo>
                    <a:pt x="228" y="1314"/>
                  </a:lnTo>
                  <a:lnTo>
                    <a:pt x="228" y="1218"/>
                  </a:lnTo>
                  <a:lnTo>
                    <a:pt x="228" y="1464"/>
                  </a:lnTo>
                  <a:lnTo>
                    <a:pt x="234" y="1458"/>
                  </a:lnTo>
                  <a:lnTo>
                    <a:pt x="234" y="1206"/>
                  </a:lnTo>
                  <a:lnTo>
                    <a:pt x="234" y="1338"/>
                  </a:lnTo>
                  <a:lnTo>
                    <a:pt x="240" y="1356"/>
                  </a:lnTo>
                  <a:lnTo>
                    <a:pt x="240" y="1530"/>
                  </a:lnTo>
                  <a:lnTo>
                    <a:pt x="240" y="1164"/>
                  </a:lnTo>
                  <a:lnTo>
                    <a:pt x="246" y="1158"/>
                  </a:lnTo>
                  <a:lnTo>
                    <a:pt x="246" y="151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1" name="Freeform 40923"/>
            <p:cNvSpPr>
              <a:spLocks/>
            </p:cNvSpPr>
            <p:nvPr/>
          </p:nvSpPr>
          <p:spPr bwMode="auto">
            <a:xfrm>
              <a:off x="12030075" y="287337"/>
              <a:ext cx="381000" cy="2276476"/>
            </a:xfrm>
            <a:custGeom>
              <a:avLst/>
              <a:gdLst>
                <a:gd name="T0" fmla="*/ 0 w 240"/>
                <a:gd name="T1" fmla="*/ 1422 h 1434"/>
                <a:gd name="T2" fmla="*/ 6 w 240"/>
                <a:gd name="T3" fmla="*/ 1320 h 1434"/>
                <a:gd name="T4" fmla="*/ 12 w 240"/>
                <a:gd name="T5" fmla="*/ 1074 h 1434"/>
                <a:gd name="T6" fmla="*/ 18 w 240"/>
                <a:gd name="T7" fmla="*/ 1314 h 1434"/>
                <a:gd name="T8" fmla="*/ 24 w 240"/>
                <a:gd name="T9" fmla="*/ 1224 h 1434"/>
                <a:gd name="T10" fmla="*/ 30 w 240"/>
                <a:gd name="T11" fmla="*/ 1086 h 1434"/>
                <a:gd name="T12" fmla="*/ 36 w 240"/>
                <a:gd name="T13" fmla="*/ 1380 h 1434"/>
                <a:gd name="T14" fmla="*/ 42 w 240"/>
                <a:gd name="T15" fmla="*/ 1098 h 1434"/>
                <a:gd name="T16" fmla="*/ 48 w 240"/>
                <a:gd name="T17" fmla="*/ 1260 h 1434"/>
                <a:gd name="T18" fmla="*/ 54 w 240"/>
                <a:gd name="T19" fmla="*/ 1362 h 1434"/>
                <a:gd name="T20" fmla="*/ 60 w 240"/>
                <a:gd name="T21" fmla="*/ 1086 h 1434"/>
                <a:gd name="T22" fmla="*/ 66 w 240"/>
                <a:gd name="T23" fmla="*/ 1326 h 1434"/>
                <a:gd name="T24" fmla="*/ 72 w 240"/>
                <a:gd name="T25" fmla="*/ 996 h 1434"/>
                <a:gd name="T26" fmla="*/ 78 w 240"/>
                <a:gd name="T27" fmla="*/ 1158 h 1434"/>
                <a:gd name="T28" fmla="*/ 78 w 240"/>
                <a:gd name="T29" fmla="*/ 1344 h 1434"/>
                <a:gd name="T30" fmla="*/ 84 w 240"/>
                <a:gd name="T31" fmla="*/ 1020 h 1434"/>
                <a:gd name="T32" fmla="*/ 90 w 240"/>
                <a:gd name="T33" fmla="*/ 1080 h 1434"/>
                <a:gd name="T34" fmla="*/ 96 w 240"/>
                <a:gd name="T35" fmla="*/ 1032 h 1434"/>
                <a:gd name="T36" fmla="*/ 102 w 240"/>
                <a:gd name="T37" fmla="*/ 1098 h 1434"/>
                <a:gd name="T38" fmla="*/ 108 w 240"/>
                <a:gd name="T39" fmla="*/ 1302 h 1434"/>
                <a:gd name="T40" fmla="*/ 114 w 240"/>
                <a:gd name="T41" fmla="*/ 1344 h 1434"/>
                <a:gd name="T42" fmla="*/ 120 w 240"/>
                <a:gd name="T43" fmla="*/ 1170 h 1434"/>
                <a:gd name="T44" fmla="*/ 126 w 240"/>
                <a:gd name="T45" fmla="*/ 1020 h 1434"/>
                <a:gd name="T46" fmla="*/ 132 w 240"/>
                <a:gd name="T47" fmla="*/ 1224 h 1434"/>
                <a:gd name="T48" fmla="*/ 138 w 240"/>
                <a:gd name="T49" fmla="*/ 1230 h 1434"/>
                <a:gd name="T50" fmla="*/ 144 w 240"/>
                <a:gd name="T51" fmla="*/ 1122 h 1434"/>
                <a:gd name="T52" fmla="*/ 150 w 240"/>
                <a:gd name="T53" fmla="*/ 1224 h 1434"/>
                <a:gd name="T54" fmla="*/ 156 w 240"/>
                <a:gd name="T55" fmla="*/ 54 h 1434"/>
                <a:gd name="T56" fmla="*/ 162 w 240"/>
                <a:gd name="T57" fmla="*/ 474 h 1434"/>
                <a:gd name="T58" fmla="*/ 168 w 240"/>
                <a:gd name="T59" fmla="*/ 96 h 1434"/>
                <a:gd name="T60" fmla="*/ 174 w 240"/>
                <a:gd name="T61" fmla="*/ 204 h 1434"/>
                <a:gd name="T62" fmla="*/ 180 w 240"/>
                <a:gd name="T63" fmla="*/ 420 h 1434"/>
                <a:gd name="T64" fmla="*/ 186 w 240"/>
                <a:gd name="T65" fmla="*/ 270 h 1434"/>
                <a:gd name="T66" fmla="*/ 192 w 240"/>
                <a:gd name="T67" fmla="*/ 342 h 1434"/>
                <a:gd name="T68" fmla="*/ 198 w 240"/>
                <a:gd name="T69" fmla="*/ 294 h 1434"/>
                <a:gd name="T70" fmla="*/ 204 w 240"/>
                <a:gd name="T71" fmla="*/ 162 h 1434"/>
                <a:gd name="T72" fmla="*/ 210 w 240"/>
                <a:gd name="T73" fmla="*/ 96 h 1434"/>
                <a:gd name="T74" fmla="*/ 210 w 240"/>
                <a:gd name="T75" fmla="*/ 354 h 1434"/>
                <a:gd name="T76" fmla="*/ 216 w 240"/>
                <a:gd name="T77" fmla="*/ 246 h 1434"/>
                <a:gd name="T78" fmla="*/ 222 w 240"/>
                <a:gd name="T79" fmla="*/ 0 h 1434"/>
                <a:gd name="T80" fmla="*/ 228 w 240"/>
                <a:gd name="T81" fmla="*/ 336 h 1434"/>
                <a:gd name="T82" fmla="*/ 234 w 240"/>
                <a:gd name="T83" fmla="*/ 2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434">
                  <a:moveTo>
                    <a:pt x="0" y="1434"/>
                  </a:moveTo>
                  <a:lnTo>
                    <a:pt x="0" y="1056"/>
                  </a:lnTo>
                  <a:lnTo>
                    <a:pt x="0" y="1422"/>
                  </a:lnTo>
                  <a:lnTo>
                    <a:pt x="6" y="1404"/>
                  </a:lnTo>
                  <a:lnTo>
                    <a:pt x="6" y="1128"/>
                  </a:lnTo>
                  <a:lnTo>
                    <a:pt x="6" y="1320"/>
                  </a:lnTo>
                  <a:lnTo>
                    <a:pt x="12" y="1326"/>
                  </a:lnTo>
                  <a:lnTo>
                    <a:pt x="12" y="1356"/>
                  </a:lnTo>
                  <a:lnTo>
                    <a:pt x="12" y="1074"/>
                  </a:lnTo>
                  <a:lnTo>
                    <a:pt x="18" y="1080"/>
                  </a:lnTo>
                  <a:lnTo>
                    <a:pt x="18" y="1404"/>
                  </a:lnTo>
                  <a:lnTo>
                    <a:pt x="18" y="1314"/>
                  </a:lnTo>
                  <a:lnTo>
                    <a:pt x="24" y="1302"/>
                  </a:lnTo>
                  <a:lnTo>
                    <a:pt x="24" y="1014"/>
                  </a:lnTo>
                  <a:lnTo>
                    <a:pt x="24" y="1224"/>
                  </a:lnTo>
                  <a:lnTo>
                    <a:pt x="30" y="1230"/>
                  </a:lnTo>
                  <a:lnTo>
                    <a:pt x="30" y="1296"/>
                  </a:lnTo>
                  <a:lnTo>
                    <a:pt x="30" y="1086"/>
                  </a:lnTo>
                  <a:lnTo>
                    <a:pt x="30" y="1098"/>
                  </a:lnTo>
                  <a:lnTo>
                    <a:pt x="36" y="1104"/>
                  </a:lnTo>
                  <a:lnTo>
                    <a:pt x="36" y="1380"/>
                  </a:lnTo>
                  <a:lnTo>
                    <a:pt x="36" y="1278"/>
                  </a:lnTo>
                  <a:lnTo>
                    <a:pt x="42" y="1272"/>
                  </a:lnTo>
                  <a:lnTo>
                    <a:pt x="42" y="1098"/>
                  </a:lnTo>
                  <a:lnTo>
                    <a:pt x="42" y="1254"/>
                  </a:lnTo>
                  <a:lnTo>
                    <a:pt x="48" y="1248"/>
                  </a:lnTo>
                  <a:lnTo>
                    <a:pt x="48" y="1260"/>
                  </a:lnTo>
                  <a:lnTo>
                    <a:pt x="48" y="294"/>
                  </a:lnTo>
                  <a:lnTo>
                    <a:pt x="54" y="288"/>
                  </a:lnTo>
                  <a:lnTo>
                    <a:pt x="54" y="1362"/>
                  </a:lnTo>
                  <a:lnTo>
                    <a:pt x="54" y="234"/>
                  </a:lnTo>
                  <a:lnTo>
                    <a:pt x="54" y="1086"/>
                  </a:lnTo>
                  <a:lnTo>
                    <a:pt x="60" y="1086"/>
                  </a:lnTo>
                  <a:lnTo>
                    <a:pt x="60" y="1080"/>
                  </a:lnTo>
                  <a:lnTo>
                    <a:pt x="60" y="1320"/>
                  </a:lnTo>
                  <a:lnTo>
                    <a:pt x="66" y="1326"/>
                  </a:lnTo>
                  <a:lnTo>
                    <a:pt x="66" y="984"/>
                  </a:lnTo>
                  <a:lnTo>
                    <a:pt x="66" y="990"/>
                  </a:lnTo>
                  <a:lnTo>
                    <a:pt x="72" y="996"/>
                  </a:lnTo>
                  <a:lnTo>
                    <a:pt x="72" y="1272"/>
                  </a:lnTo>
                  <a:lnTo>
                    <a:pt x="72" y="1164"/>
                  </a:lnTo>
                  <a:lnTo>
                    <a:pt x="78" y="1158"/>
                  </a:lnTo>
                  <a:lnTo>
                    <a:pt x="78" y="1380"/>
                  </a:lnTo>
                  <a:lnTo>
                    <a:pt x="78" y="1050"/>
                  </a:lnTo>
                  <a:lnTo>
                    <a:pt x="78" y="1344"/>
                  </a:lnTo>
                  <a:lnTo>
                    <a:pt x="84" y="1338"/>
                  </a:lnTo>
                  <a:lnTo>
                    <a:pt x="84" y="996"/>
                  </a:lnTo>
                  <a:lnTo>
                    <a:pt x="84" y="1020"/>
                  </a:lnTo>
                  <a:lnTo>
                    <a:pt x="90" y="1038"/>
                  </a:lnTo>
                  <a:lnTo>
                    <a:pt x="90" y="1248"/>
                  </a:lnTo>
                  <a:lnTo>
                    <a:pt x="90" y="1080"/>
                  </a:lnTo>
                  <a:lnTo>
                    <a:pt x="96" y="1074"/>
                  </a:lnTo>
                  <a:lnTo>
                    <a:pt x="96" y="1272"/>
                  </a:lnTo>
                  <a:lnTo>
                    <a:pt x="96" y="1032"/>
                  </a:lnTo>
                  <a:lnTo>
                    <a:pt x="96" y="1248"/>
                  </a:lnTo>
                  <a:lnTo>
                    <a:pt x="102" y="1236"/>
                  </a:lnTo>
                  <a:lnTo>
                    <a:pt x="102" y="1098"/>
                  </a:lnTo>
                  <a:lnTo>
                    <a:pt x="102" y="1158"/>
                  </a:lnTo>
                  <a:lnTo>
                    <a:pt x="108" y="1164"/>
                  </a:lnTo>
                  <a:lnTo>
                    <a:pt x="108" y="1302"/>
                  </a:lnTo>
                  <a:lnTo>
                    <a:pt x="108" y="1074"/>
                  </a:lnTo>
                  <a:lnTo>
                    <a:pt x="114" y="1080"/>
                  </a:lnTo>
                  <a:lnTo>
                    <a:pt x="114" y="1344"/>
                  </a:lnTo>
                  <a:lnTo>
                    <a:pt x="120" y="1338"/>
                  </a:lnTo>
                  <a:lnTo>
                    <a:pt x="120" y="1086"/>
                  </a:lnTo>
                  <a:lnTo>
                    <a:pt x="120" y="1170"/>
                  </a:lnTo>
                  <a:lnTo>
                    <a:pt x="126" y="1182"/>
                  </a:lnTo>
                  <a:lnTo>
                    <a:pt x="126" y="1344"/>
                  </a:lnTo>
                  <a:lnTo>
                    <a:pt x="126" y="1020"/>
                  </a:lnTo>
                  <a:lnTo>
                    <a:pt x="126" y="1038"/>
                  </a:lnTo>
                  <a:lnTo>
                    <a:pt x="132" y="1056"/>
                  </a:lnTo>
                  <a:lnTo>
                    <a:pt x="132" y="1224"/>
                  </a:lnTo>
                  <a:lnTo>
                    <a:pt x="138" y="1212"/>
                  </a:lnTo>
                  <a:lnTo>
                    <a:pt x="138" y="1104"/>
                  </a:lnTo>
                  <a:lnTo>
                    <a:pt x="138" y="1230"/>
                  </a:lnTo>
                  <a:lnTo>
                    <a:pt x="144" y="1236"/>
                  </a:lnTo>
                  <a:lnTo>
                    <a:pt x="144" y="1338"/>
                  </a:lnTo>
                  <a:lnTo>
                    <a:pt x="144" y="1122"/>
                  </a:lnTo>
                  <a:lnTo>
                    <a:pt x="144" y="1128"/>
                  </a:lnTo>
                  <a:lnTo>
                    <a:pt x="150" y="1146"/>
                  </a:lnTo>
                  <a:lnTo>
                    <a:pt x="150" y="1224"/>
                  </a:lnTo>
                  <a:lnTo>
                    <a:pt x="150" y="288"/>
                  </a:lnTo>
                  <a:lnTo>
                    <a:pt x="156" y="276"/>
                  </a:lnTo>
                  <a:lnTo>
                    <a:pt x="156" y="54"/>
                  </a:lnTo>
                  <a:lnTo>
                    <a:pt x="156" y="426"/>
                  </a:lnTo>
                  <a:lnTo>
                    <a:pt x="162" y="438"/>
                  </a:lnTo>
                  <a:lnTo>
                    <a:pt x="162" y="474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8" y="96"/>
                  </a:lnTo>
                  <a:lnTo>
                    <a:pt x="168" y="318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74" y="114"/>
                  </a:lnTo>
                  <a:lnTo>
                    <a:pt x="174" y="438"/>
                  </a:lnTo>
                  <a:lnTo>
                    <a:pt x="180" y="420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270"/>
                  </a:lnTo>
                  <a:lnTo>
                    <a:pt x="186" y="252"/>
                  </a:lnTo>
                  <a:lnTo>
                    <a:pt x="192" y="246"/>
                  </a:lnTo>
                  <a:lnTo>
                    <a:pt x="192" y="342"/>
                  </a:lnTo>
                  <a:lnTo>
                    <a:pt x="192" y="180"/>
                  </a:lnTo>
                  <a:lnTo>
                    <a:pt x="192" y="306"/>
                  </a:lnTo>
                  <a:lnTo>
                    <a:pt x="198" y="294"/>
                  </a:lnTo>
                  <a:lnTo>
                    <a:pt x="198" y="96"/>
                  </a:lnTo>
                  <a:lnTo>
                    <a:pt x="198" y="156"/>
                  </a:lnTo>
                  <a:lnTo>
                    <a:pt x="204" y="162"/>
                  </a:lnTo>
                  <a:lnTo>
                    <a:pt x="204" y="426"/>
                  </a:lnTo>
                  <a:lnTo>
                    <a:pt x="204" y="102"/>
                  </a:lnTo>
                  <a:lnTo>
                    <a:pt x="210" y="96"/>
                  </a:lnTo>
                  <a:lnTo>
                    <a:pt x="210" y="372"/>
                  </a:lnTo>
                  <a:lnTo>
                    <a:pt x="210" y="12"/>
                  </a:lnTo>
                  <a:lnTo>
                    <a:pt x="210" y="354"/>
                  </a:lnTo>
                  <a:lnTo>
                    <a:pt x="216" y="336"/>
                  </a:lnTo>
                  <a:lnTo>
                    <a:pt x="216" y="78"/>
                  </a:lnTo>
                  <a:lnTo>
                    <a:pt x="216" y="246"/>
                  </a:lnTo>
                  <a:lnTo>
                    <a:pt x="222" y="252"/>
                  </a:lnTo>
                  <a:lnTo>
                    <a:pt x="222" y="294"/>
                  </a:lnTo>
                  <a:lnTo>
                    <a:pt x="222" y="0"/>
                  </a:lnTo>
                  <a:lnTo>
                    <a:pt x="228" y="6"/>
                  </a:lnTo>
                  <a:lnTo>
                    <a:pt x="228" y="342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96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0" y="264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2" name="Freeform 40924"/>
            <p:cNvSpPr>
              <a:spLocks/>
            </p:cNvSpPr>
            <p:nvPr/>
          </p:nvSpPr>
          <p:spPr bwMode="auto">
            <a:xfrm>
              <a:off x="12411075" y="268287"/>
              <a:ext cx="381000" cy="2524126"/>
            </a:xfrm>
            <a:custGeom>
              <a:avLst/>
              <a:gdLst>
                <a:gd name="T0" fmla="*/ 6 w 240"/>
                <a:gd name="T1" fmla="*/ 150 h 1590"/>
                <a:gd name="T2" fmla="*/ 12 w 240"/>
                <a:gd name="T3" fmla="*/ 240 h 1590"/>
                <a:gd name="T4" fmla="*/ 18 w 240"/>
                <a:gd name="T5" fmla="*/ 222 h 1590"/>
                <a:gd name="T6" fmla="*/ 24 w 240"/>
                <a:gd name="T7" fmla="*/ 168 h 1590"/>
                <a:gd name="T8" fmla="*/ 30 w 240"/>
                <a:gd name="T9" fmla="*/ 300 h 1590"/>
                <a:gd name="T10" fmla="*/ 36 w 240"/>
                <a:gd name="T11" fmla="*/ 264 h 1590"/>
                <a:gd name="T12" fmla="*/ 42 w 240"/>
                <a:gd name="T13" fmla="*/ 1290 h 1590"/>
                <a:gd name="T14" fmla="*/ 48 w 240"/>
                <a:gd name="T15" fmla="*/ 1050 h 1590"/>
                <a:gd name="T16" fmla="*/ 54 w 240"/>
                <a:gd name="T17" fmla="*/ 1092 h 1590"/>
                <a:gd name="T18" fmla="*/ 60 w 240"/>
                <a:gd name="T19" fmla="*/ 1440 h 1590"/>
                <a:gd name="T20" fmla="*/ 66 w 240"/>
                <a:gd name="T21" fmla="*/ 1176 h 1590"/>
                <a:gd name="T22" fmla="*/ 72 w 240"/>
                <a:gd name="T23" fmla="*/ 1368 h 1590"/>
                <a:gd name="T24" fmla="*/ 78 w 240"/>
                <a:gd name="T25" fmla="*/ 1206 h 1590"/>
                <a:gd name="T26" fmla="*/ 84 w 240"/>
                <a:gd name="T27" fmla="*/ 1242 h 1590"/>
                <a:gd name="T28" fmla="*/ 84 w 240"/>
                <a:gd name="T29" fmla="*/ 1404 h 1590"/>
                <a:gd name="T30" fmla="*/ 90 w 240"/>
                <a:gd name="T31" fmla="*/ 1272 h 1590"/>
                <a:gd name="T32" fmla="*/ 96 w 240"/>
                <a:gd name="T33" fmla="*/ 1236 h 1590"/>
                <a:gd name="T34" fmla="*/ 102 w 240"/>
                <a:gd name="T35" fmla="*/ 1422 h 1590"/>
                <a:gd name="T36" fmla="*/ 108 w 240"/>
                <a:gd name="T37" fmla="*/ 1314 h 1590"/>
                <a:gd name="T38" fmla="*/ 114 w 240"/>
                <a:gd name="T39" fmla="*/ 1236 h 1590"/>
                <a:gd name="T40" fmla="*/ 120 w 240"/>
                <a:gd name="T41" fmla="*/ 1206 h 1590"/>
                <a:gd name="T42" fmla="*/ 126 w 240"/>
                <a:gd name="T43" fmla="*/ 1152 h 1590"/>
                <a:gd name="T44" fmla="*/ 132 w 240"/>
                <a:gd name="T45" fmla="*/ 1590 h 1590"/>
                <a:gd name="T46" fmla="*/ 138 w 240"/>
                <a:gd name="T47" fmla="*/ 1356 h 1590"/>
                <a:gd name="T48" fmla="*/ 144 w 240"/>
                <a:gd name="T49" fmla="*/ 1332 h 1590"/>
                <a:gd name="T50" fmla="*/ 150 w 240"/>
                <a:gd name="T51" fmla="*/ 1356 h 1590"/>
                <a:gd name="T52" fmla="*/ 156 w 240"/>
                <a:gd name="T53" fmla="*/ 1140 h 1590"/>
                <a:gd name="T54" fmla="*/ 162 w 240"/>
                <a:gd name="T55" fmla="*/ 1314 h 1590"/>
                <a:gd name="T56" fmla="*/ 168 w 240"/>
                <a:gd name="T57" fmla="*/ 1440 h 1590"/>
                <a:gd name="T58" fmla="*/ 174 w 240"/>
                <a:gd name="T59" fmla="*/ 1236 h 1590"/>
                <a:gd name="T60" fmla="*/ 180 w 240"/>
                <a:gd name="T61" fmla="*/ 1350 h 1590"/>
                <a:gd name="T62" fmla="*/ 180 w 240"/>
                <a:gd name="T63" fmla="*/ 1506 h 1590"/>
                <a:gd name="T64" fmla="*/ 186 w 240"/>
                <a:gd name="T65" fmla="*/ 246 h 1590"/>
                <a:gd name="T66" fmla="*/ 192 w 240"/>
                <a:gd name="T67" fmla="*/ 216 h 1590"/>
                <a:gd name="T68" fmla="*/ 198 w 240"/>
                <a:gd name="T69" fmla="*/ 174 h 1590"/>
                <a:gd name="T70" fmla="*/ 204 w 240"/>
                <a:gd name="T71" fmla="*/ 0 h 1590"/>
                <a:gd name="T72" fmla="*/ 210 w 240"/>
                <a:gd name="T73" fmla="*/ 288 h 1590"/>
                <a:gd name="T74" fmla="*/ 216 w 240"/>
                <a:gd name="T75" fmla="*/ 414 h 1590"/>
                <a:gd name="T76" fmla="*/ 222 w 240"/>
                <a:gd name="T77" fmla="*/ 282 h 1590"/>
                <a:gd name="T78" fmla="*/ 228 w 240"/>
                <a:gd name="T79" fmla="*/ 306 h 1590"/>
                <a:gd name="T80" fmla="*/ 234 w 240"/>
                <a:gd name="T81" fmla="*/ 216 h 1590"/>
                <a:gd name="T82" fmla="*/ 234 w 240"/>
                <a:gd name="T83" fmla="*/ 24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590">
                  <a:moveTo>
                    <a:pt x="0" y="276"/>
                  </a:moveTo>
                  <a:lnTo>
                    <a:pt x="0" y="144"/>
                  </a:lnTo>
                  <a:lnTo>
                    <a:pt x="6" y="150"/>
                  </a:lnTo>
                  <a:lnTo>
                    <a:pt x="6" y="324"/>
                  </a:lnTo>
                  <a:lnTo>
                    <a:pt x="6" y="246"/>
                  </a:lnTo>
                  <a:lnTo>
                    <a:pt x="12" y="240"/>
                  </a:lnTo>
                  <a:lnTo>
                    <a:pt x="12" y="12"/>
                  </a:lnTo>
                  <a:lnTo>
                    <a:pt x="12" y="216"/>
                  </a:lnTo>
                  <a:lnTo>
                    <a:pt x="18" y="222"/>
                  </a:lnTo>
                  <a:lnTo>
                    <a:pt x="18" y="23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396"/>
                  </a:lnTo>
                  <a:lnTo>
                    <a:pt x="24" y="318"/>
                  </a:lnTo>
                  <a:lnTo>
                    <a:pt x="30" y="300"/>
                  </a:lnTo>
                  <a:lnTo>
                    <a:pt x="30" y="12"/>
                  </a:lnTo>
                  <a:lnTo>
                    <a:pt x="30" y="258"/>
                  </a:lnTo>
                  <a:lnTo>
                    <a:pt x="36" y="264"/>
                  </a:lnTo>
                  <a:lnTo>
                    <a:pt x="36" y="960"/>
                  </a:lnTo>
                  <a:lnTo>
                    <a:pt x="42" y="978"/>
                  </a:lnTo>
                  <a:lnTo>
                    <a:pt x="42" y="1290"/>
                  </a:lnTo>
                  <a:lnTo>
                    <a:pt x="42" y="1236"/>
                  </a:lnTo>
                  <a:lnTo>
                    <a:pt x="48" y="1218"/>
                  </a:lnTo>
                  <a:lnTo>
                    <a:pt x="48" y="1050"/>
                  </a:lnTo>
                  <a:lnTo>
                    <a:pt x="48" y="1356"/>
                  </a:lnTo>
                  <a:lnTo>
                    <a:pt x="54" y="1350"/>
                  </a:lnTo>
                  <a:lnTo>
                    <a:pt x="54" y="1092"/>
                  </a:lnTo>
                  <a:lnTo>
                    <a:pt x="54" y="1236"/>
                  </a:lnTo>
                  <a:lnTo>
                    <a:pt x="60" y="1242"/>
                  </a:lnTo>
                  <a:lnTo>
                    <a:pt x="60" y="1440"/>
                  </a:lnTo>
                  <a:lnTo>
                    <a:pt x="60" y="1272"/>
                  </a:lnTo>
                  <a:lnTo>
                    <a:pt x="66" y="1266"/>
                  </a:lnTo>
                  <a:lnTo>
                    <a:pt x="66" y="1176"/>
                  </a:lnTo>
                  <a:lnTo>
                    <a:pt x="66" y="1356"/>
                  </a:lnTo>
                  <a:lnTo>
                    <a:pt x="72" y="1356"/>
                  </a:lnTo>
                  <a:lnTo>
                    <a:pt x="72" y="1368"/>
                  </a:lnTo>
                  <a:lnTo>
                    <a:pt x="72" y="1134"/>
                  </a:lnTo>
                  <a:lnTo>
                    <a:pt x="72" y="1200"/>
                  </a:lnTo>
                  <a:lnTo>
                    <a:pt x="78" y="1206"/>
                  </a:lnTo>
                  <a:lnTo>
                    <a:pt x="78" y="1332"/>
                  </a:lnTo>
                  <a:lnTo>
                    <a:pt x="78" y="1248"/>
                  </a:lnTo>
                  <a:lnTo>
                    <a:pt x="84" y="1242"/>
                  </a:lnTo>
                  <a:lnTo>
                    <a:pt x="84" y="1416"/>
                  </a:lnTo>
                  <a:lnTo>
                    <a:pt x="84" y="1074"/>
                  </a:lnTo>
                  <a:lnTo>
                    <a:pt x="84" y="1404"/>
                  </a:lnTo>
                  <a:lnTo>
                    <a:pt x="90" y="1398"/>
                  </a:lnTo>
                  <a:lnTo>
                    <a:pt x="90" y="1236"/>
                  </a:lnTo>
                  <a:lnTo>
                    <a:pt x="90" y="1272"/>
                  </a:lnTo>
                  <a:lnTo>
                    <a:pt x="96" y="1284"/>
                  </a:lnTo>
                  <a:lnTo>
                    <a:pt x="96" y="1398"/>
                  </a:lnTo>
                  <a:lnTo>
                    <a:pt x="96" y="1236"/>
                  </a:lnTo>
                  <a:lnTo>
                    <a:pt x="102" y="1242"/>
                  </a:lnTo>
                  <a:lnTo>
                    <a:pt x="102" y="1440"/>
                  </a:lnTo>
                  <a:lnTo>
                    <a:pt x="102" y="1422"/>
                  </a:lnTo>
                  <a:lnTo>
                    <a:pt x="108" y="1416"/>
                  </a:lnTo>
                  <a:lnTo>
                    <a:pt x="108" y="1260"/>
                  </a:lnTo>
                  <a:lnTo>
                    <a:pt x="108" y="1314"/>
                  </a:lnTo>
                  <a:lnTo>
                    <a:pt x="114" y="1314"/>
                  </a:lnTo>
                  <a:lnTo>
                    <a:pt x="114" y="1326"/>
                  </a:lnTo>
                  <a:lnTo>
                    <a:pt x="114" y="1236"/>
                  </a:lnTo>
                  <a:lnTo>
                    <a:pt x="120" y="1224"/>
                  </a:lnTo>
                  <a:lnTo>
                    <a:pt x="120" y="1488"/>
                  </a:lnTo>
                  <a:lnTo>
                    <a:pt x="120" y="1206"/>
                  </a:lnTo>
                  <a:lnTo>
                    <a:pt x="120" y="1440"/>
                  </a:lnTo>
                  <a:lnTo>
                    <a:pt x="126" y="1434"/>
                  </a:lnTo>
                  <a:lnTo>
                    <a:pt x="126" y="1152"/>
                  </a:lnTo>
                  <a:lnTo>
                    <a:pt x="126" y="1440"/>
                  </a:lnTo>
                  <a:lnTo>
                    <a:pt x="132" y="1446"/>
                  </a:lnTo>
                  <a:lnTo>
                    <a:pt x="132" y="1590"/>
                  </a:lnTo>
                  <a:lnTo>
                    <a:pt x="132" y="1260"/>
                  </a:lnTo>
                  <a:lnTo>
                    <a:pt x="138" y="1242"/>
                  </a:lnTo>
                  <a:lnTo>
                    <a:pt x="138" y="1356"/>
                  </a:lnTo>
                  <a:lnTo>
                    <a:pt x="138" y="1248"/>
                  </a:lnTo>
                  <a:lnTo>
                    <a:pt x="138" y="1350"/>
                  </a:lnTo>
                  <a:lnTo>
                    <a:pt x="144" y="1332"/>
                  </a:lnTo>
                  <a:lnTo>
                    <a:pt x="144" y="1158"/>
                  </a:lnTo>
                  <a:lnTo>
                    <a:pt x="144" y="1338"/>
                  </a:lnTo>
                  <a:lnTo>
                    <a:pt x="150" y="1356"/>
                  </a:lnTo>
                  <a:lnTo>
                    <a:pt x="150" y="1440"/>
                  </a:lnTo>
                  <a:lnTo>
                    <a:pt x="150" y="1134"/>
                  </a:lnTo>
                  <a:lnTo>
                    <a:pt x="156" y="1140"/>
                  </a:lnTo>
                  <a:lnTo>
                    <a:pt x="156" y="1380"/>
                  </a:lnTo>
                  <a:lnTo>
                    <a:pt x="156" y="1326"/>
                  </a:lnTo>
                  <a:lnTo>
                    <a:pt x="162" y="1314"/>
                  </a:lnTo>
                  <a:lnTo>
                    <a:pt x="162" y="1152"/>
                  </a:lnTo>
                  <a:lnTo>
                    <a:pt x="162" y="1458"/>
                  </a:lnTo>
                  <a:lnTo>
                    <a:pt x="168" y="1440"/>
                  </a:lnTo>
                  <a:lnTo>
                    <a:pt x="168" y="1182"/>
                  </a:lnTo>
                  <a:lnTo>
                    <a:pt x="168" y="1224"/>
                  </a:lnTo>
                  <a:lnTo>
                    <a:pt x="174" y="1236"/>
                  </a:lnTo>
                  <a:lnTo>
                    <a:pt x="174" y="1416"/>
                  </a:lnTo>
                  <a:lnTo>
                    <a:pt x="174" y="1356"/>
                  </a:lnTo>
                  <a:lnTo>
                    <a:pt x="180" y="1350"/>
                  </a:lnTo>
                  <a:lnTo>
                    <a:pt x="180" y="1512"/>
                  </a:lnTo>
                  <a:lnTo>
                    <a:pt x="180" y="1290"/>
                  </a:lnTo>
                  <a:lnTo>
                    <a:pt x="180" y="1506"/>
                  </a:lnTo>
                  <a:lnTo>
                    <a:pt x="186" y="1500"/>
                  </a:lnTo>
                  <a:lnTo>
                    <a:pt x="186" y="240"/>
                  </a:lnTo>
                  <a:lnTo>
                    <a:pt x="186" y="246"/>
                  </a:lnTo>
                  <a:lnTo>
                    <a:pt x="192" y="264"/>
                  </a:lnTo>
                  <a:lnTo>
                    <a:pt x="192" y="480"/>
                  </a:lnTo>
                  <a:lnTo>
                    <a:pt x="192" y="216"/>
                  </a:lnTo>
                  <a:lnTo>
                    <a:pt x="198" y="210"/>
                  </a:lnTo>
                  <a:lnTo>
                    <a:pt x="198" y="306"/>
                  </a:lnTo>
                  <a:lnTo>
                    <a:pt x="198" y="174"/>
                  </a:lnTo>
                  <a:lnTo>
                    <a:pt x="198" y="276"/>
                  </a:lnTo>
                  <a:lnTo>
                    <a:pt x="204" y="258"/>
                  </a:lnTo>
                  <a:lnTo>
                    <a:pt x="204" y="0"/>
                  </a:lnTo>
                  <a:lnTo>
                    <a:pt x="204" y="90"/>
                  </a:lnTo>
                  <a:lnTo>
                    <a:pt x="210" y="108"/>
                  </a:lnTo>
                  <a:lnTo>
                    <a:pt x="210" y="288"/>
                  </a:lnTo>
                  <a:lnTo>
                    <a:pt x="210" y="126"/>
                  </a:lnTo>
                  <a:lnTo>
                    <a:pt x="216" y="108"/>
                  </a:lnTo>
                  <a:lnTo>
                    <a:pt x="216" y="414"/>
                  </a:lnTo>
                  <a:lnTo>
                    <a:pt x="216" y="42"/>
                  </a:lnTo>
                  <a:lnTo>
                    <a:pt x="216" y="288"/>
                  </a:lnTo>
                  <a:lnTo>
                    <a:pt x="222" y="282"/>
                  </a:lnTo>
                  <a:lnTo>
                    <a:pt x="222" y="144"/>
                  </a:lnTo>
                  <a:lnTo>
                    <a:pt x="222" y="300"/>
                  </a:lnTo>
                  <a:lnTo>
                    <a:pt x="228" y="306"/>
                  </a:lnTo>
                  <a:lnTo>
                    <a:pt x="228" y="474"/>
                  </a:lnTo>
                  <a:lnTo>
                    <a:pt x="228" y="222"/>
                  </a:lnTo>
                  <a:lnTo>
                    <a:pt x="234" y="216"/>
                  </a:lnTo>
                  <a:lnTo>
                    <a:pt x="234" y="282"/>
                  </a:lnTo>
                  <a:lnTo>
                    <a:pt x="234" y="180"/>
                  </a:lnTo>
                  <a:lnTo>
                    <a:pt x="234" y="240"/>
                  </a:lnTo>
                  <a:lnTo>
                    <a:pt x="240" y="234"/>
                  </a:lnTo>
                  <a:lnTo>
                    <a:pt x="240" y="13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3" name="Freeform 40925"/>
            <p:cNvSpPr>
              <a:spLocks/>
            </p:cNvSpPr>
            <p:nvPr/>
          </p:nvSpPr>
          <p:spPr bwMode="auto">
            <a:xfrm>
              <a:off x="12792075" y="173037"/>
              <a:ext cx="381000" cy="2457451"/>
            </a:xfrm>
            <a:custGeom>
              <a:avLst/>
              <a:gdLst>
                <a:gd name="T0" fmla="*/ 6 w 240"/>
                <a:gd name="T1" fmla="*/ 540 h 1548"/>
                <a:gd name="T2" fmla="*/ 12 w 240"/>
                <a:gd name="T3" fmla="*/ 1056 h 1548"/>
                <a:gd name="T4" fmla="*/ 18 w 240"/>
                <a:gd name="T5" fmla="*/ 318 h 1548"/>
                <a:gd name="T6" fmla="*/ 24 w 240"/>
                <a:gd name="T7" fmla="*/ 366 h 1548"/>
                <a:gd name="T8" fmla="*/ 24 w 240"/>
                <a:gd name="T9" fmla="*/ 108 h 1548"/>
                <a:gd name="T10" fmla="*/ 30 w 240"/>
                <a:gd name="T11" fmla="*/ 366 h 1548"/>
                <a:gd name="T12" fmla="*/ 36 w 240"/>
                <a:gd name="T13" fmla="*/ 414 h 1548"/>
                <a:gd name="T14" fmla="*/ 42 w 240"/>
                <a:gd name="T15" fmla="*/ 72 h 1548"/>
                <a:gd name="T16" fmla="*/ 48 w 240"/>
                <a:gd name="T17" fmla="*/ 426 h 1548"/>
                <a:gd name="T18" fmla="*/ 54 w 240"/>
                <a:gd name="T19" fmla="*/ 270 h 1548"/>
                <a:gd name="T20" fmla="*/ 60 w 240"/>
                <a:gd name="T21" fmla="*/ 174 h 1548"/>
                <a:gd name="T22" fmla="*/ 66 w 240"/>
                <a:gd name="T23" fmla="*/ 348 h 1548"/>
                <a:gd name="T24" fmla="*/ 72 w 240"/>
                <a:gd name="T25" fmla="*/ 138 h 1548"/>
                <a:gd name="T26" fmla="*/ 78 w 240"/>
                <a:gd name="T27" fmla="*/ 162 h 1548"/>
                <a:gd name="T28" fmla="*/ 84 w 240"/>
                <a:gd name="T29" fmla="*/ 498 h 1548"/>
                <a:gd name="T30" fmla="*/ 90 w 240"/>
                <a:gd name="T31" fmla="*/ 426 h 1548"/>
                <a:gd name="T32" fmla="*/ 96 w 240"/>
                <a:gd name="T33" fmla="*/ 384 h 1548"/>
                <a:gd name="T34" fmla="*/ 102 w 240"/>
                <a:gd name="T35" fmla="*/ 234 h 1548"/>
                <a:gd name="T36" fmla="*/ 108 w 240"/>
                <a:gd name="T37" fmla="*/ 192 h 1548"/>
                <a:gd name="T38" fmla="*/ 114 w 240"/>
                <a:gd name="T39" fmla="*/ 300 h 1548"/>
                <a:gd name="T40" fmla="*/ 120 w 240"/>
                <a:gd name="T41" fmla="*/ 252 h 1548"/>
                <a:gd name="T42" fmla="*/ 126 w 240"/>
                <a:gd name="T43" fmla="*/ 126 h 1548"/>
                <a:gd name="T44" fmla="*/ 132 w 240"/>
                <a:gd name="T45" fmla="*/ 318 h 1548"/>
                <a:gd name="T46" fmla="*/ 138 w 240"/>
                <a:gd name="T47" fmla="*/ 390 h 1548"/>
                <a:gd name="T48" fmla="*/ 144 w 240"/>
                <a:gd name="T49" fmla="*/ 102 h 1548"/>
                <a:gd name="T50" fmla="*/ 150 w 240"/>
                <a:gd name="T51" fmla="*/ 378 h 1548"/>
                <a:gd name="T52" fmla="*/ 156 w 240"/>
                <a:gd name="T53" fmla="*/ 948 h 1548"/>
                <a:gd name="T54" fmla="*/ 162 w 240"/>
                <a:gd name="T55" fmla="*/ 1218 h 1548"/>
                <a:gd name="T56" fmla="*/ 168 w 240"/>
                <a:gd name="T57" fmla="*/ 1260 h 1548"/>
                <a:gd name="T58" fmla="*/ 174 w 240"/>
                <a:gd name="T59" fmla="*/ 1392 h 1548"/>
                <a:gd name="T60" fmla="*/ 174 w 240"/>
                <a:gd name="T61" fmla="*/ 1218 h 1548"/>
                <a:gd name="T62" fmla="*/ 180 w 240"/>
                <a:gd name="T63" fmla="*/ 1320 h 1548"/>
                <a:gd name="T64" fmla="*/ 186 w 240"/>
                <a:gd name="T65" fmla="*/ 1500 h 1548"/>
                <a:gd name="T66" fmla="*/ 198 w 240"/>
                <a:gd name="T67" fmla="*/ 270 h 1548"/>
                <a:gd name="T68" fmla="*/ 204 w 240"/>
                <a:gd name="T69" fmla="*/ 120 h 1548"/>
                <a:gd name="T70" fmla="*/ 210 w 240"/>
                <a:gd name="T71" fmla="*/ 390 h 1548"/>
                <a:gd name="T72" fmla="*/ 210 w 240"/>
                <a:gd name="T73" fmla="*/ 204 h 1548"/>
                <a:gd name="T74" fmla="*/ 216 w 240"/>
                <a:gd name="T75" fmla="*/ 138 h 1548"/>
                <a:gd name="T76" fmla="*/ 222 w 240"/>
                <a:gd name="T77" fmla="*/ 84 h 1548"/>
                <a:gd name="T78" fmla="*/ 228 w 240"/>
                <a:gd name="T79" fmla="*/ 0 h 1548"/>
                <a:gd name="T80" fmla="*/ 234 w 240"/>
                <a:gd name="T81" fmla="*/ 366 h 1548"/>
                <a:gd name="T82" fmla="*/ 240 w 240"/>
                <a:gd name="T83" fmla="*/ 16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548">
                  <a:moveTo>
                    <a:pt x="0" y="192"/>
                  </a:moveTo>
                  <a:lnTo>
                    <a:pt x="0" y="522"/>
                  </a:lnTo>
                  <a:lnTo>
                    <a:pt x="6" y="540"/>
                  </a:lnTo>
                  <a:lnTo>
                    <a:pt x="6" y="1476"/>
                  </a:lnTo>
                  <a:lnTo>
                    <a:pt x="6" y="1062"/>
                  </a:lnTo>
                  <a:lnTo>
                    <a:pt x="12" y="1056"/>
                  </a:lnTo>
                  <a:lnTo>
                    <a:pt x="12" y="294"/>
                  </a:lnTo>
                  <a:lnTo>
                    <a:pt x="12" y="324"/>
                  </a:lnTo>
                  <a:lnTo>
                    <a:pt x="18" y="318"/>
                  </a:lnTo>
                  <a:lnTo>
                    <a:pt x="18" y="186"/>
                  </a:lnTo>
                  <a:lnTo>
                    <a:pt x="18" y="360"/>
                  </a:lnTo>
                  <a:lnTo>
                    <a:pt x="24" y="366"/>
                  </a:lnTo>
                  <a:lnTo>
                    <a:pt x="24" y="408"/>
                  </a:lnTo>
                  <a:lnTo>
                    <a:pt x="24" y="60"/>
                  </a:lnTo>
                  <a:lnTo>
                    <a:pt x="24" y="108"/>
                  </a:lnTo>
                  <a:lnTo>
                    <a:pt x="30" y="126"/>
                  </a:lnTo>
                  <a:lnTo>
                    <a:pt x="30" y="414"/>
                  </a:lnTo>
                  <a:lnTo>
                    <a:pt x="30" y="366"/>
                  </a:lnTo>
                  <a:lnTo>
                    <a:pt x="36" y="360"/>
                  </a:lnTo>
                  <a:lnTo>
                    <a:pt x="36" y="252"/>
                  </a:lnTo>
                  <a:lnTo>
                    <a:pt x="36" y="414"/>
                  </a:lnTo>
                  <a:lnTo>
                    <a:pt x="42" y="426"/>
                  </a:lnTo>
                  <a:lnTo>
                    <a:pt x="42" y="456"/>
                  </a:lnTo>
                  <a:lnTo>
                    <a:pt x="42" y="72"/>
                  </a:lnTo>
                  <a:lnTo>
                    <a:pt x="42" y="108"/>
                  </a:lnTo>
                  <a:lnTo>
                    <a:pt x="48" y="126"/>
                  </a:lnTo>
                  <a:lnTo>
                    <a:pt x="48" y="426"/>
                  </a:lnTo>
                  <a:lnTo>
                    <a:pt x="48" y="282"/>
                  </a:lnTo>
                  <a:lnTo>
                    <a:pt x="54" y="276"/>
                  </a:lnTo>
                  <a:lnTo>
                    <a:pt x="54" y="270"/>
                  </a:lnTo>
                  <a:lnTo>
                    <a:pt x="54" y="498"/>
                  </a:lnTo>
                  <a:lnTo>
                    <a:pt x="60" y="492"/>
                  </a:lnTo>
                  <a:lnTo>
                    <a:pt x="60" y="174"/>
                  </a:lnTo>
                  <a:lnTo>
                    <a:pt x="60" y="192"/>
                  </a:lnTo>
                  <a:lnTo>
                    <a:pt x="66" y="210"/>
                  </a:lnTo>
                  <a:lnTo>
                    <a:pt x="66" y="348"/>
                  </a:lnTo>
                  <a:lnTo>
                    <a:pt x="66" y="324"/>
                  </a:lnTo>
                  <a:lnTo>
                    <a:pt x="72" y="318"/>
                  </a:lnTo>
                  <a:lnTo>
                    <a:pt x="72" y="138"/>
                  </a:lnTo>
                  <a:lnTo>
                    <a:pt x="72" y="270"/>
                  </a:lnTo>
                  <a:lnTo>
                    <a:pt x="78" y="252"/>
                  </a:lnTo>
                  <a:lnTo>
                    <a:pt x="78" y="162"/>
                  </a:lnTo>
                  <a:lnTo>
                    <a:pt x="78" y="270"/>
                  </a:lnTo>
                  <a:lnTo>
                    <a:pt x="84" y="276"/>
                  </a:lnTo>
                  <a:lnTo>
                    <a:pt x="84" y="498"/>
                  </a:lnTo>
                  <a:lnTo>
                    <a:pt x="84" y="276"/>
                  </a:lnTo>
                  <a:lnTo>
                    <a:pt x="90" y="282"/>
                  </a:lnTo>
                  <a:lnTo>
                    <a:pt x="90" y="426"/>
                  </a:lnTo>
                  <a:lnTo>
                    <a:pt x="90" y="276"/>
                  </a:lnTo>
                  <a:lnTo>
                    <a:pt x="90" y="402"/>
                  </a:lnTo>
                  <a:lnTo>
                    <a:pt x="96" y="384"/>
                  </a:lnTo>
                  <a:lnTo>
                    <a:pt x="96" y="186"/>
                  </a:lnTo>
                  <a:lnTo>
                    <a:pt x="96" y="228"/>
                  </a:lnTo>
                  <a:lnTo>
                    <a:pt x="102" y="234"/>
                  </a:lnTo>
                  <a:lnTo>
                    <a:pt x="102" y="336"/>
                  </a:lnTo>
                  <a:lnTo>
                    <a:pt x="102" y="186"/>
                  </a:lnTo>
                  <a:lnTo>
                    <a:pt x="108" y="192"/>
                  </a:lnTo>
                  <a:lnTo>
                    <a:pt x="108" y="402"/>
                  </a:lnTo>
                  <a:lnTo>
                    <a:pt x="108" y="306"/>
                  </a:lnTo>
                  <a:lnTo>
                    <a:pt x="114" y="300"/>
                  </a:lnTo>
                  <a:lnTo>
                    <a:pt x="114" y="42"/>
                  </a:lnTo>
                  <a:lnTo>
                    <a:pt x="114" y="240"/>
                  </a:lnTo>
                  <a:lnTo>
                    <a:pt x="120" y="252"/>
                  </a:lnTo>
                  <a:lnTo>
                    <a:pt x="120" y="360"/>
                  </a:lnTo>
                  <a:lnTo>
                    <a:pt x="120" y="120"/>
                  </a:lnTo>
                  <a:lnTo>
                    <a:pt x="126" y="126"/>
                  </a:lnTo>
                  <a:lnTo>
                    <a:pt x="126" y="360"/>
                  </a:lnTo>
                  <a:lnTo>
                    <a:pt x="126" y="336"/>
                  </a:lnTo>
                  <a:lnTo>
                    <a:pt x="132" y="318"/>
                  </a:lnTo>
                  <a:lnTo>
                    <a:pt x="132" y="96"/>
                  </a:lnTo>
                  <a:lnTo>
                    <a:pt x="132" y="384"/>
                  </a:lnTo>
                  <a:lnTo>
                    <a:pt x="138" y="390"/>
                  </a:lnTo>
                  <a:lnTo>
                    <a:pt x="138" y="492"/>
                  </a:lnTo>
                  <a:lnTo>
                    <a:pt x="138" y="96"/>
                  </a:lnTo>
                  <a:lnTo>
                    <a:pt x="144" y="102"/>
                  </a:lnTo>
                  <a:lnTo>
                    <a:pt x="144" y="414"/>
                  </a:lnTo>
                  <a:lnTo>
                    <a:pt x="144" y="384"/>
                  </a:lnTo>
                  <a:lnTo>
                    <a:pt x="150" y="378"/>
                  </a:lnTo>
                  <a:lnTo>
                    <a:pt x="150" y="210"/>
                  </a:lnTo>
                  <a:lnTo>
                    <a:pt x="150" y="918"/>
                  </a:lnTo>
                  <a:lnTo>
                    <a:pt x="156" y="948"/>
                  </a:lnTo>
                  <a:lnTo>
                    <a:pt x="156" y="1452"/>
                  </a:lnTo>
                  <a:lnTo>
                    <a:pt x="156" y="1200"/>
                  </a:lnTo>
                  <a:lnTo>
                    <a:pt x="162" y="1218"/>
                  </a:lnTo>
                  <a:lnTo>
                    <a:pt x="162" y="1386"/>
                  </a:lnTo>
                  <a:lnTo>
                    <a:pt x="162" y="1266"/>
                  </a:lnTo>
                  <a:lnTo>
                    <a:pt x="168" y="1260"/>
                  </a:lnTo>
                  <a:lnTo>
                    <a:pt x="168" y="1146"/>
                  </a:lnTo>
                  <a:lnTo>
                    <a:pt x="168" y="1386"/>
                  </a:lnTo>
                  <a:lnTo>
                    <a:pt x="174" y="1392"/>
                  </a:lnTo>
                  <a:lnTo>
                    <a:pt x="174" y="1410"/>
                  </a:lnTo>
                  <a:lnTo>
                    <a:pt x="174" y="1146"/>
                  </a:lnTo>
                  <a:lnTo>
                    <a:pt x="174" y="1218"/>
                  </a:lnTo>
                  <a:lnTo>
                    <a:pt x="180" y="1230"/>
                  </a:lnTo>
                  <a:lnTo>
                    <a:pt x="180" y="1548"/>
                  </a:lnTo>
                  <a:lnTo>
                    <a:pt x="180" y="1320"/>
                  </a:lnTo>
                  <a:lnTo>
                    <a:pt x="186" y="1326"/>
                  </a:lnTo>
                  <a:lnTo>
                    <a:pt x="186" y="1278"/>
                  </a:lnTo>
                  <a:lnTo>
                    <a:pt x="186" y="1500"/>
                  </a:lnTo>
                  <a:lnTo>
                    <a:pt x="192" y="1506"/>
                  </a:lnTo>
                  <a:lnTo>
                    <a:pt x="192" y="282"/>
                  </a:lnTo>
                  <a:lnTo>
                    <a:pt x="198" y="270"/>
                  </a:lnTo>
                  <a:lnTo>
                    <a:pt x="198" y="456"/>
                  </a:lnTo>
                  <a:lnTo>
                    <a:pt x="198" y="138"/>
                  </a:lnTo>
                  <a:lnTo>
                    <a:pt x="204" y="120"/>
                  </a:lnTo>
                  <a:lnTo>
                    <a:pt x="204" y="96"/>
                  </a:lnTo>
                  <a:lnTo>
                    <a:pt x="204" y="384"/>
                  </a:lnTo>
                  <a:lnTo>
                    <a:pt x="210" y="390"/>
                  </a:lnTo>
                  <a:lnTo>
                    <a:pt x="210" y="402"/>
                  </a:lnTo>
                  <a:lnTo>
                    <a:pt x="210" y="10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70"/>
                  </a:lnTo>
                  <a:lnTo>
                    <a:pt x="216" y="138"/>
                  </a:lnTo>
                  <a:lnTo>
                    <a:pt x="222" y="120"/>
                  </a:lnTo>
                  <a:lnTo>
                    <a:pt x="222" y="318"/>
                  </a:lnTo>
                  <a:lnTo>
                    <a:pt x="222" y="84"/>
                  </a:lnTo>
                  <a:lnTo>
                    <a:pt x="222" y="300"/>
                  </a:lnTo>
                  <a:lnTo>
                    <a:pt x="228" y="294"/>
                  </a:lnTo>
                  <a:lnTo>
                    <a:pt x="228" y="0"/>
                  </a:lnTo>
                  <a:lnTo>
                    <a:pt x="228" y="282"/>
                  </a:lnTo>
                  <a:lnTo>
                    <a:pt x="234" y="300"/>
                  </a:lnTo>
                  <a:lnTo>
                    <a:pt x="234" y="366"/>
                  </a:lnTo>
                  <a:lnTo>
                    <a:pt x="234" y="138"/>
                  </a:lnTo>
                  <a:lnTo>
                    <a:pt x="234" y="150"/>
                  </a:lnTo>
                  <a:lnTo>
                    <a:pt x="240" y="168"/>
                  </a:lnTo>
                  <a:lnTo>
                    <a:pt x="240" y="384"/>
                  </a:lnTo>
                  <a:lnTo>
                    <a:pt x="240" y="378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4" name="Freeform 40926"/>
            <p:cNvSpPr>
              <a:spLocks/>
            </p:cNvSpPr>
            <p:nvPr/>
          </p:nvSpPr>
          <p:spPr bwMode="auto">
            <a:xfrm>
              <a:off x="13173075" y="173037"/>
              <a:ext cx="390525" cy="2276476"/>
            </a:xfrm>
            <a:custGeom>
              <a:avLst/>
              <a:gdLst>
                <a:gd name="T0" fmla="*/ 6 w 246"/>
                <a:gd name="T1" fmla="*/ 18 h 1434"/>
                <a:gd name="T2" fmla="*/ 12 w 246"/>
                <a:gd name="T3" fmla="*/ 336 h 1434"/>
                <a:gd name="T4" fmla="*/ 18 w 246"/>
                <a:gd name="T5" fmla="*/ 348 h 1434"/>
                <a:gd name="T6" fmla="*/ 30 w 246"/>
                <a:gd name="T7" fmla="*/ 1350 h 1434"/>
                <a:gd name="T8" fmla="*/ 36 w 246"/>
                <a:gd name="T9" fmla="*/ 1176 h 1434"/>
                <a:gd name="T10" fmla="*/ 42 w 246"/>
                <a:gd name="T11" fmla="*/ 1302 h 1434"/>
                <a:gd name="T12" fmla="*/ 48 w 246"/>
                <a:gd name="T13" fmla="*/ 1302 h 1434"/>
                <a:gd name="T14" fmla="*/ 48 w 246"/>
                <a:gd name="T15" fmla="*/ 1062 h 1434"/>
                <a:gd name="T16" fmla="*/ 54 w 246"/>
                <a:gd name="T17" fmla="*/ 510 h 1434"/>
                <a:gd name="T18" fmla="*/ 60 w 246"/>
                <a:gd name="T19" fmla="*/ 402 h 1434"/>
                <a:gd name="T20" fmla="*/ 66 w 246"/>
                <a:gd name="T21" fmla="*/ 150 h 1434"/>
                <a:gd name="T22" fmla="*/ 72 w 246"/>
                <a:gd name="T23" fmla="*/ 216 h 1434"/>
                <a:gd name="T24" fmla="*/ 78 w 246"/>
                <a:gd name="T25" fmla="*/ 138 h 1434"/>
                <a:gd name="T26" fmla="*/ 84 w 246"/>
                <a:gd name="T27" fmla="*/ 36 h 1434"/>
                <a:gd name="T28" fmla="*/ 90 w 246"/>
                <a:gd name="T29" fmla="*/ 360 h 1434"/>
                <a:gd name="T30" fmla="*/ 96 w 246"/>
                <a:gd name="T31" fmla="*/ 162 h 1434"/>
                <a:gd name="T32" fmla="*/ 102 w 246"/>
                <a:gd name="T33" fmla="*/ 360 h 1434"/>
                <a:gd name="T34" fmla="*/ 108 w 246"/>
                <a:gd name="T35" fmla="*/ 228 h 1434"/>
                <a:gd name="T36" fmla="*/ 114 w 246"/>
                <a:gd name="T37" fmla="*/ 12 h 1434"/>
                <a:gd name="T38" fmla="*/ 114 w 246"/>
                <a:gd name="T39" fmla="*/ 252 h 1434"/>
                <a:gd name="T40" fmla="*/ 120 w 246"/>
                <a:gd name="T41" fmla="*/ 336 h 1434"/>
                <a:gd name="T42" fmla="*/ 126 w 246"/>
                <a:gd name="T43" fmla="*/ 108 h 1434"/>
                <a:gd name="T44" fmla="*/ 132 w 246"/>
                <a:gd name="T45" fmla="*/ 228 h 1434"/>
                <a:gd name="T46" fmla="*/ 138 w 246"/>
                <a:gd name="T47" fmla="*/ 294 h 1434"/>
                <a:gd name="T48" fmla="*/ 144 w 246"/>
                <a:gd name="T49" fmla="*/ 72 h 1434"/>
                <a:gd name="T50" fmla="*/ 150 w 246"/>
                <a:gd name="T51" fmla="*/ 192 h 1434"/>
                <a:gd name="T52" fmla="*/ 156 w 246"/>
                <a:gd name="T53" fmla="*/ 318 h 1434"/>
                <a:gd name="T54" fmla="*/ 162 w 246"/>
                <a:gd name="T55" fmla="*/ 186 h 1434"/>
                <a:gd name="T56" fmla="*/ 168 w 246"/>
                <a:gd name="T57" fmla="*/ 474 h 1434"/>
                <a:gd name="T58" fmla="*/ 174 w 246"/>
                <a:gd name="T59" fmla="*/ 228 h 1434"/>
                <a:gd name="T60" fmla="*/ 180 w 246"/>
                <a:gd name="T61" fmla="*/ 174 h 1434"/>
                <a:gd name="T62" fmla="*/ 186 w 246"/>
                <a:gd name="T63" fmla="*/ 444 h 1434"/>
                <a:gd name="T64" fmla="*/ 192 w 246"/>
                <a:gd name="T65" fmla="*/ 120 h 1434"/>
                <a:gd name="T66" fmla="*/ 198 w 246"/>
                <a:gd name="T67" fmla="*/ 366 h 1434"/>
                <a:gd name="T68" fmla="*/ 204 w 246"/>
                <a:gd name="T69" fmla="*/ 234 h 1434"/>
                <a:gd name="T70" fmla="*/ 210 w 246"/>
                <a:gd name="T71" fmla="*/ 258 h 1434"/>
                <a:gd name="T72" fmla="*/ 216 w 246"/>
                <a:gd name="T73" fmla="*/ 360 h 1434"/>
                <a:gd name="T74" fmla="*/ 222 w 246"/>
                <a:gd name="T75" fmla="*/ 258 h 1434"/>
                <a:gd name="T76" fmla="*/ 228 w 246"/>
                <a:gd name="T77" fmla="*/ 162 h 1434"/>
                <a:gd name="T78" fmla="*/ 228 w 246"/>
                <a:gd name="T79" fmla="*/ 378 h 1434"/>
                <a:gd name="T80" fmla="*/ 234 w 246"/>
                <a:gd name="T81" fmla="*/ 216 h 1434"/>
                <a:gd name="T82" fmla="*/ 246 w 246"/>
                <a:gd name="T83" fmla="*/ 36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1434">
                  <a:moveTo>
                    <a:pt x="0" y="378"/>
                  </a:moveTo>
                  <a:lnTo>
                    <a:pt x="6" y="360"/>
                  </a:lnTo>
                  <a:lnTo>
                    <a:pt x="6" y="18"/>
                  </a:lnTo>
                  <a:lnTo>
                    <a:pt x="6" y="300"/>
                  </a:lnTo>
                  <a:lnTo>
                    <a:pt x="12" y="306"/>
                  </a:lnTo>
                  <a:lnTo>
                    <a:pt x="12" y="336"/>
                  </a:lnTo>
                  <a:lnTo>
                    <a:pt x="12" y="126"/>
                  </a:lnTo>
                  <a:lnTo>
                    <a:pt x="18" y="144"/>
                  </a:lnTo>
                  <a:lnTo>
                    <a:pt x="18" y="348"/>
                  </a:lnTo>
                  <a:lnTo>
                    <a:pt x="24" y="360"/>
                  </a:lnTo>
                  <a:lnTo>
                    <a:pt x="24" y="1344"/>
                  </a:lnTo>
                  <a:lnTo>
                    <a:pt x="30" y="1350"/>
                  </a:lnTo>
                  <a:lnTo>
                    <a:pt x="30" y="1386"/>
                  </a:lnTo>
                  <a:lnTo>
                    <a:pt x="30" y="1158"/>
                  </a:lnTo>
                  <a:lnTo>
                    <a:pt x="36" y="1176"/>
                  </a:lnTo>
                  <a:lnTo>
                    <a:pt x="36" y="1326"/>
                  </a:lnTo>
                  <a:lnTo>
                    <a:pt x="36" y="1308"/>
                  </a:lnTo>
                  <a:lnTo>
                    <a:pt x="42" y="1302"/>
                  </a:lnTo>
                  <a:lnTo>
                    <a:pt x="42" y="1104"/>
                  </a:lnTo>
                  <a:lnTo>
                    <a:pt x="42" y="1296"/>
                  </a:lnTo>
                  <a:lnTo>
                    <a:pt x="48" y="1302"/>
                  </a:lnTo>
                  <a:lnTo>
                    <a:pt x="48" y="1308"/>
                  </a:lnTo>
                  <a:lnTo>
                    <a:pt x="48" y="1056"/>
                  </a:lnTo>
                  <a:lnTo>
                    <a:pt x="48" y="1062"/>
                  </a:lnTo>
                  <a:lnTo>
                    <a:pt x="54" y="1068"/>
                  </a:lnTo>
                  <a:lnTo>
                    <a:pt x="54" y="1434"/>
                  </a:lnTo>
                  <a:lnTo>
                    <a:pt x="54" y="510"/>
                  </a:lnTo>
                  <a:lnTo>
                    <a:pt x="60" y="492"/>
                  </a:lnTo>
                  <a:lnTo>
                    <a:pt x="60" y="150"/>
                  </a:lnTo>
                  <a:lnTo>
                    <a:pt x="60" y="402"/>
                  </a:lnTo>
                  <a:lnTo>
                    <a:pt x="66" y="390"/>
                  </a:lnTo>
                  <a:lnTo>
                    <a:pt x="66" y="78"/>
                  </a:lnTo>
                  <a:lnTo>
                    <a:pt x="66" y="150"/>
                  </a:lnTo>
                  <a:lnTo>
                    <a:pt x="72" y="168"/>
                  </a:lnTo>
                  <a:lnTo>
                    <a:pt x="72" y="402"/>
                  </a:lnTo>
                  <a:lnTo>
                    <a:pt x="72" y="216"/>
                  </a:lnTo>
                  <a:lnTo>
                    <a:pt x="78" y="210"/>
                  </a:lnTo>
                  <a:lnTo>
                    <a:pt x="78" y="402"/>
                  </a:lnTo>
                  <a:lnTo>
                    <a:pt x="78" y="138"/>
                  </a:lnTo>
                  <a:lnTo>
                    <a:pt x="78" y="324"/>
                  </a:lnTo>
                  <a:lnTo>
                    <a:pt x="84" y="318"/>
                  </a:lnTo>
                  <a:lnTo>
                    <a:pt x="84" y="36"/>
                  </a:lnTo>
                  <a:lnTo>
                    <a:pt x="84" y="162"/>
                  </a:lnTo>
                  <a:lnTo>
                    <a:pt x="90" y="168"/>
                  </a:lnTo>
                  <a:lnTo>
                    <a:pt x="90" y="360"/>
                  </a:lnTo>
                  <a:lnTo>
                    <a:pt x="90" y="252"/>
                  </a:lnTo>
                  <a:lnTo>
                    <a:pt x="96" y="234"/>
                  </a:lnTo>
                  <a:lnTo>
                    <a:pt x="96" y="162"/>
                  </a:lnTo>
                  <a:lnTo>
                    <a:pt x="96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2" y="54"/>
                  </a:lnTo>
                  <a:lnTo>
                    <a:pt x="102" y="216"/>
                  </a:lnTo>
                  <a:lnTo>
                    <a:pt x="108" y="228"/>
                  </a:lnTo>
                  <a:lnTo>
                    <a:pt x="108" y="378"/>
                  </a:lnTo>
                  <a:lnTo>
                    <a:pt x="108" y="30"/>
                  </a:lnTo>
                  <a:lnTo>
                    <a:pt x="114" y="12"/>
                  </a:lnTo>
                  <a:lnTo>
                    <a:pt x="114" y="366"/>
                  </a:lnTo>
                  <a:lnTo>
                    <a:pt x="114" y="0"/>
                  </a:lnTo>
                  <a:lnTo>
                    <a:pt x="114" y="252"/>
                  </a:lnTo>
                  <a:lnTo>
                    <a:pt x="120" y="240"/>
                  </a:lnTo>
                  <a:lnTo>
                    <a:pt x="120" y="12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26" y="534"/>
                  </a:lnTo>
                  <a:lnTo>
                    <a:pt x="126" y="108"/>
                  </a:lnTo>
                  <a:lnTo>
                    <a:pt x="132" y="126"/>
                  </a:lnTo>
                  <a:lnTo>
                    <a:pt x="132" y="306"/>
                  </a:lnTo>
                  <a:lnTo>
                    <a:pt x="132" y="228"/>
                  </a:lnTo>
                  <a:lnTo>
                    <a:pt x="138" y="210"/>
                  </a:lnTo>
                  <a:lnTo>
                    <a:pt x="138" y="5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44" y="432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348"/>
                  </a:lnTo>
                  <a:lnTo>
                    <a:pt x="150" y="192"/>
                  </a:lnTo>
                  <a:lnTo>
                    <a:pt x="156" y="186"/>
                  </a:lnTo>
                  <a:lnTo>
                    <a:pt x="156" y="30"/>
                  </a:lnTo>
                  <a:lnTo>
                    <a:pt x="156" y="318"/>
                  </a:lnTo>
                  <a:lnTo>
                    <a:pt x="162" y="324"/>
                  </a:lnTo>
                  <a:lnTo>
                    <a:pt x="162" y="390"/>
                  </a:lnTo>
                  <a:lnTo>
                    <a:pt x="162" y="186"/>
                  </a:lnTo>
                  <a:lnTo>
                    <a:pt x="162" y="216"/>
                  </a:lnTo>
                  <a:lnTo>
                    <a:pt x="168" y="234"/>
                  </a:lnTo>
                  <a:lnTo>
                    <a:pt x="168" y="474"/>
                  </a:lnTo>
                  <a:lnTo>
                    <a:pt x="168" y="306"/>
                  </a:lnTo>
                  <a:lnTo>
                    <a:pt x="174" y="300"/>
                  </a:lnTo>
                  <a:lnTo>
                    <a:pt x="174" y="228"/>
                  </a:lnTo>
                  <a:lnTo>
                    <a:pt x="174" y="342"/>
                  </a:lnTo>
                  <a:lnTo>
                    <a:pt x="180" y="336"/>
                  </a:lnTo>
                  <a:lnTo>
                    <a:pt x="180" y="174"/>
                  </a:lnTo>
                  <a:lnTo>
                    <a:pt x="180" y="252"/>
                  </a:lnTo>
                  <a:lnTo>
                    <a:pt x="186" y="258"/>
                  </a:lnTo>
                  <a:lnTo>
                    <a:pt x="186" y="444"/>
                  </a:lnTo>
                  <a:lnTo>
                    <a:pt x="186" y="228"/>
                  </a:lnTo>
                  <a:lnTo>
                    <a:pt x="192" y="210"/>
                  </a:lnTo>
                  <a:lnTo>
                    <a:pt x="192" y="120"/>
                  </a:lnTo>
                  <a:lnTo>
                    <a:pt x="192" y="336"/>
                  </a:lnTo>
                  <a:lnTo>
                    <a:pt x="198" y="342"/>
                  </a:lnTo>
                  <a:lnTo>
                    <a:pt x="198" y="366"/>
                  </a:lnTo>
                  <a:lnTo>
                    <a:pt x="198" y="192"/>
                  </a:lnTo>
                  <a:lnTo>
                    <a:pt x="198" y="228"/>
                  </a:lnTo>
                  <a:lnTo>
                    <a:pt x="204" y="234"/>
                  </a:lnTo>
                  <a:lnTo>
                    <a:pt x="204" y="414"/>
                  </a:lnTo>
                  <a:lnTo>
                    <a:pt x="204" y="240"/>
                  </a:lnTo>
                  <a:lnTo>
                    <a:pt x="210" y="258"/>
                  </a:lnTo>
                  <a:lnTo>
                    <a:pt x="210" y="402"/>
                  </a:lnTo>
                  <a:lnTo>
                    <a:pt x="210" y="378"/>
                  </a:lnTo>
                  <a:lnTo>
                    <a:pt x="216" y="360"/>
                  </a:lnTo>
                  <a:lnTo>
                    <a:pt x="216" y="192"/>
                  </a:lnTo>
                  <a:lnTo>
                    <a:pt x="216" y="252"/>
                  </a:lnTo>
                  <a:lnTo>
                    <a:pt x="222" y="258"/>
                  </a:lnTo>
                  <a:lnTo>
                    <a:pt x="222" y="450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28" y="384"/>
                  </a:lnTo>
                  <a:lnTo>
                    <a:pt x="228" y="150"/>
                  </a:lnTo>
                  <a:lnTo>
                    <a:pt x="228" y="378"/>
                  </a:lnTo>
                  <a:lnTo>
                    <a:pt x="234" y="360"/>
                  </a:lnTo>
                  <a:lnTo>
                    <a:pt x="234" y="210"/>
                  </a:lnTo>
                  <a:lnTo>
                    <a:pt x="234" y="216"/>
                  </a:lnTo>
                  <a:lnTo>
                    <a:pt x="240" y="210"/>
                  </a:lnTo>
                  <a:lnTo>
                    <a:pt x="240" y="42"/>
                  </a:lnTo>
                  <a:lnTo>
                    <a:pt x="246" y="36"/>
                  </a:lnTo>
                  <a:lnTo>
                    <a:pt x="246" y="276"/>
                  </a:lnTo>
                  <a:lnTo>
                    <a:pt x="246" y="210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5" name="Freeform 40927"/>
            <p:cNvSpPr>
              <a:spLocks/>
            </p:cNvSpPr>
            <p:nvPr/>
          </p:nvSpPr>
          <p:spPr bwMode="auto">
            <a:xfrm>
              <a:off x="13563600" y="115887"/>
              <a:ext cx="381000" cy="904875"/>
            </a:xfrm>
            <a:custGeom>
              <a:avLst/>
              <a:gdLst>
                <a:gd name="T0" fmla="*/ 6 w 240"/>
                <a:gd name="T1" fmla="*/ 198 h 570"/>
                <a:gd name="T2" fmla="*/ 12 w 240"/>
                <a:gd name="T3" fmla="*/ 306 h 570"/>
                <a:gd name="T4" fmla="*/ 18 w 240"/>
                <a:gd name="T5" fmla="*/ 378 h 570"/>
                <a:gd name="T6" fmla="*/ 24 w 240"/>
                <a:gd name="T7" fmla="*/ 108 h 570"/>
                <a:gd name="T8" fmla="*/ 30 w 240"/>
                <a:gd name="T9" fmla="*/ 450 h 570"/>
                <a:gd name="T10" fmla="*/ 36 w 240"/>
                <a:gd name="T11" fmla="*/ 144 h 570"/>
                <a:gd name="T12" fmla="*/ 42 w 240"/>
                <a:gd name="T13" fmla="*/ 228 h 570"/>
                <a:gd name="T14" fmla="*/ 48 w 240"/>
                <a:gd name="T15" fmla="*/ 354 h 570"/>
                <a:gd name="T16" fmla="*/ 48 w 240"/>
                <a:gd name="T17" fmla="*/ 198 h 570"/>
                <a:gd name="T18" fmla="*/ 54 w 240"/>
                <a:gd name="T19" fmla="*/ 240 h 570"/>
                <a:gd name="T20" fmla="*/ 60 w 240"/>
                <a:gd name="T21" fmla="*/ 114 h 570"/>
                <a:gd name="T22" fmla="*/ 66 w 240"/>
                <a:gd name="T23" fmla="*/ 222 h 570"/>
                <a:gd name="T24" fmla="*/ 72 w 240"/>
                <a:gd name="T25" fmla="*/ 384 h 570"/>
                <a:gd name="T26" fmla="*/ 78 w 240"/>
                <a:gd name="T27" fmla="*/ 360 h 570"/>
                <a:gd name="T28" fmla="*/ 84 w 240"/>
                <a:gd name="T29" fmla="*/ 342 h 570"/>
                <a:gd name="T30" fmla="*/ 90 w 240"/>
                <a:gd name="T31" fmla="*/ 204 h 570"/>
                <a:gd name="T32" fmla="*/ 96 w 240"/>
                <a:gd name="T33" fmla="*/ 66 h 570"/>
                <a:gd name="T34" fmla="*/ 96 w 240"/>
                <a:gd name="T35" fmla="*/ 354 h 570"/>
                <a:gd name="T36" fmla="*/ 102 w 240"/>
                <a:gd name="T37" fmla="*/ 312 h 570"/>
                <a:gd name="T38" fmla="*/ 108 w 240"/>
                <a:gd name="T39" fmla="*/ 210 h 570"/>
                <a:gd name="T40" fmla="*/ 114 w 240"/>
                <a:gd name="T41" fmla="*/ 372 h 570"/>
                <a:gd name="T42" fmla="*/ 120 w 240"/>
                <a:gd name="T43" fmla="*/ 402 h 570"/>
                <a:gd name="T44" fmla="*/ 126 w 240"/>
                <a:gd name="T45" fmla="*/ 252 h 570"/>
                <a:gd name="T46" fmla="*/ 132 w 240"/>
                <a:gd name="T47" fmla="*/ 336 h 570"/>
                <a:gd name="T48" fmla="*/ 138 w 240"/>
                <a:gd name="T49" fmla="*/ 288 h 570"/>
                <a:gd name="T50" fmla="*/ 144 w 240"/>
                <a:gd name="T51" fmla="*/ 480 h 570"/>
                <a:gd name="T52" fmla="*/ 150 w 240"/>
                <a:gd name="T53" fmla="*/ 174 h 570"/>
                <a:gd name="T54" fmla="*/ 156 w 240"/>
                <a:gd name="T55" fmla="*/ 222 h 570"/>
                <a:gd name="T56" fmla="*/ 162 w 240"/>
                <a:gd name="T57" fmla="*/ 360 h 570"/>
                <a:gd name="T58" fmla="*/ 168 w 240"/>
                <a:gd name="T59" fmla="*/ 144 h 570"/>
                <a:gd name="T60" fmla="*/ 174 w 240"/>
                <a:gd name="T61" fmla="*/ 210 h 570"/>
                <a:gd name="T62" fmla="*/ 180 w 240"/>
                <a:gd name="T63" fmla="*/ 132 h 570"/>
                <a:gd name="T64" fmla="*/ 186 w 240"/>
                <a:gd name="T65" fmla="*/ 438 h 570"/>
                <a:gd name="T66" fmla="*/ 192 w 240"/>
                <a:gd name="T67" fmla="*/ 372 h 570"/>
                <a:gd name="T68" fmla="*/ 198 w 240"/>
                <a:gd name="T69" fmla="*/ 306 h 570"/>
                <a:gd name="T70" fmla="*/ 204 w 240"/>
                <a:gd name="T71" fmla="*/ 180 h 570"/>
                <a:gd name="T72" fmla="*/ 210 w 240"/>
                <a:gd name="T73" fmla="*/ 90 h 570"/>
                <a:gd name="T74" fmla="*/ 210 w 240"/>
                <a:gd name="T75" fmla="*/ 306 h 570"/>
                <a:gd name="T76" fmla="*/ 216 w 240"/>
                <a:gd name="T77" fmla="*/ 240 h 570"/>
                <a:gd name="T78" fmla="*/ 222 w 240"/>
                <a:gd name="T79" fmla="*/ 144 h 570"/>
                <a:gd name="T80" fmla="*/ 228 w 240"/>
                <a:gd name="T81" fmla="*/ 360 h 570"/>
                <a:gd name="T82" fmla="*/ 234 w 240"/>
                <a:gd name="T83" fmla="*/ 33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570">
                  <a:moveTo>
                    <a:pt x="0" y="246"/>
                  </a:moveTo>
                  <a:lnTo>
                    <a:pt x="6" y="240"/>
                  </a:lnTo>
                  <a:lnTo>
                    <a:pt x="6" y="198"/>
                  </a:lnTo>
                  <a:lnTo>
                    <a:pt x="6" y="306"/>
                  </a:lnTo>
                  <a:lnTo>
                    <a:pt x="12" y="294"/>
                  </a:lnTo>
                  <a:lnTo>
                    <a:pt x="12" y="306"/>
                  </a:lnTo>
                  <a:lnTo>
                    <a:pt x="12" y="114"/>
                  </a:lnTo>
                  <a:lnTo>
                    <a:pt x="18" y="108"/>
                  </a:lnTo>
                  <a:lnTo>
                    <a:pt x="18" y="378"/>
                  </a:lnTo>
                  <a:lnTo>
                    <a:pt x="18" y="270"/>
                  </a:lnTo>
                  <a:lnTo>
                    <a:pt x="24" y="264"/>
                  </a:lnTo>
                  <a:lnTo>
                    <a:pt x="24" y="108"/>
                  </a:lnTo>
                  <a:lnTo>
                    <a:pt x="24" y="414"/>
                  </a:lnTo>
                  <a:lnTo>
                    <a:pt x="30" y="420"/>
                  </a:lnTo>
                  <a:lnTo>
                    <a:pt x="30" y="450"/>
                  </a:lnTo>
                  <a:lnTo>
                    <a:pt x="30" y="120"/>
                  </a:lnTo>
                  <a:lnTo>
                    <a:pt x="30" y="138"/>
                  </a:lnTo>
                  <a:lnTo>
                    <a:pt x="36" y="144"/>
                  </a:lnTo>
                  <a:lnTo>
                    <a:pt x="36" y="336"/>
                  </a:lnTo>
                  <a:lnTo>
                    <a:pt x="36" y="240"/>
                  </a:lnTo>
                  <a:lnTo>
                    <a:pt x="42" y="228"/>
                  </a:lnTo>
                  <a:lnTo>
                    <a:pt x="42" y="120"/>
                  </a:lnTo>
                  <a:lnTo>
                    <a:pt x="42" y="342"/>
                  </a:lnTo>
                  <a:lnTo>
                    <a:pt x="48" y="354"/>
                  </a:lnTo>
                  <a:lnTo>
                    <a:pt x="48" y="396"/>
                  </a:lnTo>
                  <a:lnTo>
                    <a:pt x="48" y="90"/>
                  </a:lnTo>
                  <a:lnTo>
                    <a:pt x="48" y="198"/>
                  </a:lnTo>
                  <a:lnTo>
                    <a:pt x="54" y="204"/>
                  </a:lnTo>
                  <a:lnTo>
                    <a:pt x="54" y="396"/>
                  </a:lnTo>
                  <a:lnTo>
                    <a:pt x="54" y="240"/>
                  </a:lnTo>
                  <a:lnTo>
                    <a:pt x="60" y="222"/>
                  </a:lnTo>
                  <a:lnTo>
                    <a:pt x="60" y="318"/>
                  </a:lnTo>
                  <a:lnTo>
                    <a:pt x="60" y="114"/>
                  </a:lnTo>
                  <a:lnTo>
                    <a:pt x="60" y="306"/>
                  </a:lnTo>
                  <a:lnTo>
                    <a:pt x="66" y="288"/>
                  </a:lnTo>
                  <a:lnTo>
                    <a:pt x="66" y="222"/>
                  </a:lnTo>
                  <a:lnTo>
                    <a:pt x="66" y="246"/>
                  </a:lnTo>
                  <a:lnTo>
                    <a:pt x="72" y="252"/>
                  </a:lnTo>
                  <a:lnTo>
                    <a:pt x="72" y="384"/>
                  </a:lnTo>
                  <a:lnTo>
                    <a:pt x="72" y="222"/>
                  </a:lnTo>
                  <a:lnTo>
                    <a:pt x="78" y="204"/>
                  </a:lnTo>
                  <a:lnTo>
                    <a:pt x="78" y="360"/>
                  </a:lnTo>
                  <a:lnTo>
                    <a:pt x="78" y="174"/>
                  </a:lnTo>
                  <a:lnTo>
                    <a:pt x="78" y="354"/>
                  </a:lnTo>
                  <a:lnTo>
                    <a:pt x="84" y="342"/>
                  </a:lnTo>
                  <a:lnTo>
                    <a:pt x="84" y="144"/>
                  </a:lnTo>
                  <a:lnTo>
                    <a:pt x="84" y="198"/>
                  </a:lnTo>
                  <a:lnTo>
                    <a:pt x="90" y="204"/>
                  </a:lnTo>
                  <a:lnTo>
                    <a:pt x="90" y="312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96" y="384"/>
                  </a:lnTo>
                  <a:lnTo>
                    <a:pt x="96" y="0"/>
                  </a:lnTo>
                  <a:lnTo>
                    <a:pt x="96" y="354"/>
                  </a:lnTo>
                  <a:lnTo>
                    <a:pt x="102" y="336"/>
                  </a:lnTo>
                  <a:lnTo>
                    <a:pt x="102" y="144"/>
                  </a:lnTo>
                  <a:lnTo>
                    <a:pt x="102" y="312"/>
                  </a:lnTo>
                  <a:lnTo>
                    <a:pt x="108" y="318"/>
                  </a:lnTo>
                  <a:lnTo>
                    <a:pt x="108" y="480"/>
                  </a:lnTo>
                  <a:lnTo>
                    <a:pt x="108" y="210"/>
                  </a:lnTo>
                  <a:lnTo>
                    <a:pt x="114" y="204"/>
                  </a:lnTo>
                  <a:lnTo>
                    <a:pt x="114" y="420"/>
                  </a:lnTo>
                  <a:lnTo>
                    <a:pt x="114" y="372"/>
                  </a:lnTo>
                  <a:lnTo>
                    <a:pt x="120" y="360"/>
                  </a:lnTo>
                  <a:lnTo>
                    <a:pt x="120" y="156"/>
                  </a:lnTo>
                  <a:lnTo>
                    <a:pt x="120" y="402"/>
                  </a:lnTo>
                  <a:lnTo>
                    <a:pt x="126" y="414"/>
                  </a:lnTo>
                  <a:lnTo>
                    <a:pt x="126" y="480"/>
                  </a:lnTo>
                  <a:lnTo>
                    <a:pt x="126" y="252"/>
                  </a:lnTo>
                  <a:lnTo>
                    <a:pt x="126" y="288"/>
                  </a:lnTo>
                  <a:lnTo>
                    <a:pt x="132" y="270"/>
                  </a:lnTo>
                  <a:lnTo>
                    <a:pt x="132" y="336"/>
                  </a:lnTo>
                  <a:lnTo>
                    <a:pt x="132" y="210"/>
                  </a:lnTo>
                  <a:lnTo>
                    <a:pt x="132" y="306"/>
                  </a:lnTo>
                  <a:lnTo>
                    <a:pt x="138" y="288"/>
                  </a:lnTo>
                  <a:lnTo>
                    <a:pt x="138" y="138"/>
                  </a:lnTo>
                  <a:lnTo>
                    <a:pt x="138" y="486"/>
                  </a:lnTo>
                  <a:lnTo>
                    <a:pt x="144" y="480"/>
                  </a:lnTo>
                  <a:lnTo>
                    <a:pt x="144" y="108"/>
                  </a:lnTo>
                  <a:lnTo>
                    <a:pt x="144" y="162"/>
                  </a:lnTo>
                  <a:lnTo>
                    <a:pt x="150" y="174"/>
                  </a:lnTo>
                  <a:lnTo>
                    <a:pt x="150" y="336"/>
                  </a:lnTo>
                  <a:lnTo>
                    <a:pt x="150" y="240"/>
                  </a:lnTo>
                  <a:lnTo>
                    <a:pt x="156" y="222"/>
                  </a:lnTo>
                  <a:lnTo>
                    <a:pt x="156" y="108"/>
                  </a:lnTo>
                  <a:lnTo>
                    <a:pt x="156" y="354"/>
                  </a:lnTo>
                  <a:lnTo>
                    <a:pt x="162" y="360"/>
                  </a:lnTo>
                  <a:lnTo>
                    <a:pt x="162" y="54"/>
                  </a:lnTo>
                  <a:lnTo>
                    <a:pt x="162" y="138"/>
                  </a:lnTo>
                  <a:lnTo>
                    <a:pt x="168" y="144"/>
                  </a:lnTo>
                  <a:lnTo>
                    <a:pt x="168" y="354"/>
                  </a:lnTo>
                  <a:lnTo>
                    <a:pt x="168" y="204"/>
                  </a:lnTo>
                  <a:lnTo>
                    <a:pt x="174" y="210"/>
                  </a:lnTo>
                  <a:lnTo>
                    <a:pt x="174" y="378"/>
                  </a:lnTo>
                  <a:lnTo>
                    <a:pt x="180" y="372"/>
                  </a:lnTo>
                  <a:lnTo>
                    <a:pt x="180" y="132"/>
                  </a:lnTo>
                  <a:lnTo>
                    <a:pt x="180" y="228"/>
                  </a:lnTo>
                  <a:lnTo>
                    <a:pt x="186" y="246"/>
                  </a:lnTo>
                  <a:lnTo>
                    <a:pt x="186" y="438"/>
                  </a:lnTo>
                  <a:lnTo>
                    <a:pt x="186" y="120"/>
                  </a:lnTo>
                  <a:lnTo>
                    <a:pt x="192" y="114"/>
                  </a:lnTo>
                  <a:lnTo>
                    <a:pt x="192" y="372"/>
                  </a:lnTo>
                  <a:lnTo>
                    <a:pt x="192" y="108"/>
                  </a:lnTo>
                  <a:lnTo>
                    <a:pt x="192" y="312"/>
                  </a:lnTo>
                  <a:lnTo>
                    <a:pt x="198" y="306"/>
                  </a:lnTo>
                  <a:lnTo>
                    <a:pt x="198" y="90"/>
                  </a:lnTo>
                  <a:lnTo>
                    <a:pt x="198" y="174"/>
                  </a:lnTo>
                  <a:lnTo>
                    <a:pt x="204" y="180"/>
                  </a:lnTo>
                  <a:lnTo>
                    <a:pt x="204" y="37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10" y="342"/>
                  </a:lnTo>
                  <a:lnTo>
                    <a:pt x="210" y="66"/>
                  </a:lnTo>
                  <a:lnTo>
                    <a:pt x="210" y="306"/>
                  </a:lnTo>
                  <a:lnTo>
                    <a:pt x="216" y="288"/>
                  </a:lnTo>
                  <a:lnTo>
                    <a:pt x="216" y="54"/>
                  </a:lnTo>
                  <a:lnTo>
                    <a:pt x="216" y="240"/>
                  </a:lnTo>
                  <a:lnTo>
                    <a:pt x="222" y="246"/>
                  </a:lnTo>
                  <a:lnTo>
                    <a:pt x="222" y="312"/>
                  </a:lnTo>
                  <a:lnTo>
                    <a:pt x="222" y="144"/>
                  </a:lnTo>
                  <a:lnTo>
                    <a:pt x="228" y="138"/>
                  </a:lnTo>
                  <a:lnTo>
                    <a:pt x="228" y="570"/>
                  </a:lnTo>
                  <a:lnTo>
                    <a:pt x="228" y="360"/>
                  </a:lnTo>
                  <a:lnTo>
                    <a:pt x="234" y="354"/>
                  </a:lnTo>
                  <a:lnTo>
                    <a:pt x="234" y="132"/>
                  </a:lnTo>
                  <a:lnTo>
                    <a:pt x="234" y="330"/>
                  </a:lnTo>
                  <a:lnTo>
                    <a:pt x="240" y="336"/>
                  </a:lnTo>
                  <a:lnTo>
                    <a:pt x="240" y="42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6" name="Freeform 40928"/>
            <p:cNvSpPr>
              <a:spLocks/>
            </p:cNvSpPr>
            <p:nvPr/>
          </p:nvSpPr>
          <p:spPr bwMode="auto">
            <a:xfrm>
              <a:off x="13944600" y="68262"/>
              <a:ext cx="381000" cy="2476501"/>
            </a:xfrm>
            <a:custGeom>
              <a:avLst/>
              <a:gdLst>
                <a:gd name="T0" fmla="*/ 0 w 240"/>
                <a:gd name="T1" fmla="*/ 126 h 1560"/>
                <a:gd name="T2" fmla="*/ 6 w 240"/>
                <a:gd name="T3" fmla="*/ 300 h 1560"/>
                <a:gd name="T4" fmla="*/ 12 w 240"/>
                <a:gd name="T5" fmla="*/ 0 h 1560"/>
                <a:gd name="T6" fmla="*/ 18 w 240"/>
                <a:gd name="T7" fmla="*/ 66 h 1560"/>
                <a:gd name="T8" fmla="*/ 24 w 240"/>
                <a:gd name="T9" fmla="*/ 450 h 1560"/>
                <a:gd name="T10" fmla="*/ 30 w 240"/>
                <a:gd name="T11" fmla="*/ 210 h 1560"/>
                <a:gd name="T12" fmla="*/ 36 w 240"/>
                <a:gd name="T13" fmla="*/ 144 h 1560"/>
                <a:gd name="T14" fmla="*/ 42 w 240"/>
                <a:gd name="T15" fmla="*/ 1362 h 1560"/>
                <a:gd name="T16" fmla="*/ 48 w 240"/>
                <a:gd name="T17" fmla="*/ 162 h 1560"/>
                <a:gd name="T18" fmla="*/ 54 w 240"/>
                <a:gd name="T19" fmla="*/ 168 h 1560"/>
                <a:gd name="T20" fmla="*/ 60 w 240"/>
                <a:gd name="T21" fmla="*/ 1434 h 1560"/>
                <a:gd name="T22" fmla="*/ 66 w 240"/>
                <a:gd name="T23" fmla="*/ 1200 h 1560"/>
                <a:gd name="T24" fmla="*/ 72 w 240"/>
                <a:gd name="T25" fmla="*/ 1200 h 1560"/>
                <a:gd name="T26" fmla="*/ 78 w 240"/>
                <a:gd name="T27" fmla="*/ 1542 h 1560"/>
                <a:gd name="T28" fmla="*/ 84 w 240"/>
                <a:gd name="T29" fmla="*/ 1194 h 1560"/>
                <a:gd name="T30" fmla="*/ 90 w 240"/>
                <a:gd name="T31" fmla="*/ 1212 h 1560"/>
                <a:gd name="T32" fmla="*/ 96 w 240"/>
                <a:gd name="T33" fmla="*/ 1530 h 1560"/>
                <a:gd name="T34" fmla="*/ 102 w 240"/>
                <a:gd name="T35" fmla="*/ 1506 h 1560"/>
                <a:gd name="T36" fmla="*/ 108 w 240"/>
                <a:gd name="T37" fmla="*/ 1188 h 1560"/>
                <a:gd name="T38" fmla="*/ 114 w 240"/>
                <a:gd name="T39" fmla="*/ 1464 h 1560"/>
                <a:gd name="T40" fmla="*/ 120 w 240"/>
                <a:gd name="T41" fmla="*/ 1560 h 1560"/>
                <a:gd name="T42" fmla="*/ 126 w 240"/>
                <a:gd name="T43" fmla="*/ 1392 h 1560"/>
                <a:gd name="T44" fmla="*/ 132 w 240"/>
                <a:gd name="T45" fmla="*/ 1440 h 1560"/>
                <a:gd name="T46" fmla="*/ 132 w 240"/>
                <a:gd name="T47" fmla="*/ 1296 h 1560"/>
                <a:gd name="T48" fmla="*/ 138 w 240"/>
                <a:gd name="T49" fmla="*/ 1368 h 1560"/>
                <a:gd name="T50" fmla="*/ 144 w 240"/>
                <a:gd name="T51" fmla="*/ 1494 h 1560"/>
                <a:gd name="T52" fmla="*/ 150 w 240"/>
                <a:gd name="T53" fmla="*/ 1188 h 1560"/>
                <a:gd name="T54" fmla="*/ 156 w 240"/>
                <a:gd name="T55" fmla="*/ 1398 h 1560"/>
                <a:gd name="T56" fmla="*/ 162 w 240"/>
                <a:gd name="T57" fmla="*/ 1170 h 1560"/>
                <a:gd name="T58" fmla="*/ 168 w 240"/>
                <a:gd name="T59" fmla="*/ 1188 h 1560"/>
                <a:gd name="T60" fmla="*/ 174 w 240"/>
                <a:gd name="T61" fmla="*/ 1278 h 1560"/>
                <a:gd name="T62" fmla="*/ 180 w 240"/>
                <a:gd name="T63" fmla="*/ 1494 h 1560"/>
                <a:gd name="T64" fmla="*/ 186 w 240"/>
                <a:gd name="T65" fmla="*/ 1158 h 1560"/>
                <a:gd name="T66" fmla="*/ 192 w 240"/>
                <a:gd name="T67" fmla="*/ 1548 h 1560"/>
                <a:gd name="T68" fmla="*/ 198 w 240"/>
                <a:gd name="T69" fmla="*/ 1440 h 1560"/>
                <a:gd name="T70" fmla="*/ 204 w 240"/>
                <a:gd name="T71" fmla="*/ 1362 h 1560"/>
                <a:gd name="T72" fmla="*/ 210 w 240"/>
                <a:gd name="T73" fmla="*/ 1308 h 1560"/>
                <a:gd name="T74" fmla="*/ 216 w 240"/>
                <a:gd name="T75" fmla="*/ 1194 h 1560"/>
                <a:gd name="T76" fmla="*/ 216 w 240"/>
                <a:gd name="T77" fmla="*/ 1362 h 1560"/>
                <a:gd name="T78" fmla="*/ 222 w 240"/>
                <a:gd name="T79" fmla="*/ 1350 h 1560"/>
                <a:gd name="T80" fmla="*/ 228 w 240"/>
                <a:gd name="T81" fmla="*/ 1200 h 1560"/>
                <a:gd name="T82" fmla="*/ 234 w 240"/>
                <a:gd name="T83" fmla="*/ 117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560">
                  <a:moveTo>
                    <a:pt x="0" y="456"/>
                  </a:moveTo>
                  <a:lnTo>
                    <a:pt x="0" y="120"/>
                  </a:lnTo>
                  <a:lnTo>
                    <a:pt x="0" y="126"/>
                  </a:lnTo>
                  <a:lnTo>
                    <a:pt x="6" y="144"/>
                  </a:lnTo>
                  <a:lnTo>
                    <a:pt x="6" y="372"/>
                  </a:lnTo>
                  <a:lnTo>
                    <a:pt x="6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0"/>
                  </a:lnTo>
                  <a:lnTo>
                    <a:pt x="12" y="276"/>
                  </a:lnTo>
                  <a:lnTo>
                    <a:pt x="18" y="270"/>
                  </a:lnTo>
                  <a:lnTo>
                    <a:pt x="18" y="66"/>
                  </a:lnTo>
                  <a:lnTo>
                    <a:pt x="18" y="120"/>
                  </a:lnTo>
                  <a:lnTo>
                    <a:pt x="24" y="126"/>
                  </a:lnTo>
                  <a:lnTo>
                    <a:pt x="24" y="450"/>
                  </a:lnTo>
                  <a:lnTo>
                    <a:pt x="24" y="294"/>
                  </a:lnTo>
                  <a:lnTo>
                    <a:pt x="30" y="276"/>
                  </a:lnTo>
                  <a:lnTo>
                    <a:pt x="30" y="210"/>
                  </a:lnTo>
                  <a:lnTo>
                    <a:pt x="30" y="342"/>
                  </a:lnTo>
                  <a:lnTo>
                    <a:pt x="36" y="348"/>
                  </a:lnTo>
                  <a:lnTo>
                    <a:pt x="36" y="144"/>
                  </a:lnTo>
                  <a:lnTo>
                    <a:pt x="36" y="888"/>
                  </a:lnTo>
                  <a:lnTo>
                    <a:pt x="42" y="912"/>
                  </a:lnTo>
                  <a:lnTo>
                    <a:pt x="42" y="1362"/>
                  </a:lnTo>
                  <a:lnTo>
                    <a:pt x="42" y="882"/>
                  </a:lnTo>
                  <a:lnTo>
                    <a:pt x="48" y="852"/>
                  </a:lnTo>
                  <a:lnTo>
                    <a:pt x="48" y="162"/>
                  </a:lnTo>
                  <a:lnTo>
                    <a:pt x="48" y="408"/>
                  </a:lnTo>
                  <a:lnTo>
                    <a:pt x="54" y="402"/>
                  </a:lnTo>
                  <a:lnTo>
                    <a:pt x="54" y="168"/>
                  </a:lnTo>
                  <a:lnTo>
                    <a:pt x="54" y="186"/>
                  </a:lnTo>
                  <a:lnTo>
                    <a:pt x="60" y="192"/>
                  </a:lnTo>
                  <a:lnTo>
                    <a:pt x="60" y="1434"/>
                  </a:lnTo>
                  <a:lnTo>
                    <a:pt x="60" y="1218"/>
                  </a:lnTo>
                  <a:lnTo>
                    <a:pt x="66" y="1212"/>
                  </a:lnTo>
                  <a:lnTo>
                    <a:pt x="66" y="1200"/>
                  </a:lnTo>
                  <a:lnTo>
                    <a:pt x="66" y="1434"/>
                  </a:lnTo>
                  <a:lnTo>
                    <a:pt x="72" y="1428"/>
                  </a:lnTo>
                  <a:lnTo>
                    <a:pt x="72" y="1200"/>
                  </a:lnTo>
                  <a:lnTo>
                    <a:pt x="72" y="1476"/>
                  </a:lnTo>
                  <a:lnTo>
                    <a:pt x="78" y="1482"/>
                  </a:lnTo>
                  <a:lnTo>
                    <a:pt x="78" y="1542"/>
                  </a:lnTo>
                  <a:lnTo>
                    <a:pt x="78" y="1218"/>
                  </a:lnTo>
                  <a:lnTo>
                    <a:pt x="84" y="1212"/>
                  </a:lnTo>
                  <a:lnTo>
                    <a:pt x="84" y="1194"/>
                  </a:lnTo>
                  <a:lnTo>
                    <a:pt x="84" y="1506"/>
                  </a:lnTo>
                  <a:lnTo>
                    <a:pt x="90" y="1500"/>
                  </a:lnTo>
                  <a:lnTo>
                    <a:pt x="90" y="1212"/>
                  </a:lnTo>
                  <a:lnTo>
                    <a:pt x="90" y="1434"/>
                  </a:lnTo>
                  <a:lnTo>
                    <a:pt x="96" y="1440"/>
                  </a:lnTo>
                  <a:lnTo>
                    <a:pt x="96" y="1530"/>
                  </a:lnTo>
                  <a:lnTo>
                    <a:pt x="96" y="1386"/>
                  </a:lnTo>
                  <a:lnTo>
                    <a:pt x="102" y="1368"/>
                  </a:lnTo>
                  <a:lnTo>
                    <a:pt x="102" y="1506"/>
                  </a:lnTo>
                  <a:lnTo>
                    <a:pt x="102" y="1326"/>
                  </a:lnTo>
                  <a:lnTo>
                    <a:pt x="108" y="1320"/>
                  </a:lnTo>
                  <a:lnTo>
                    <a:pt x="108" y="1188"/>
                  </a:lnTo>
                  <a:lnTo>
                    <a:pt x="108" y="1440"/>
                  </a:lnTo>
                  <a:lnTo>
                    <a:pt x="114" y="1452"/>
                  </a:lnTo>
                  <a:lnTo>
                    <a:pt x="114" y="1464"/>
                  </a:lnTo>
                  <a:lnTo>
                    <a:pt x="114" y="1236"/>
                  </a:lnTo>
                  <a:lnTo>
                    <a:pt x="120" y="1224"/>
                  </a:lnTo>
                  <a:lnTo>
                    <a:pt x="120" y="1560"/>
                  </a:lnTo>
                  <a:lnTo>
                    <a:pt x="120" y="1218"/>
                  </a:lnTo>
                  <a:lnTo>
                    <a:pt x="120" y="1410"/>
                  </a:lnTo>
                  <a:lnTo>
                    <a:pt x="126" y="1392"/>
                  </a:lnTo>
                  <a:lnTo>
                    <a:pt x="126" y="1158"/>
                  </a:lnTo>
                  <a:lnTo>
                    <a:pt x="126" y="1434"/>
                  </a:lnTo>
                  <a:lnTo>
                    <a:pt x="132" y="1440"/>
                  </a:lnTo>
                  <a:lnTo>
                    <a:pt x="132" y="1500"/>
                  </a:lnTo>
                  <a:lnTo>
                    <a:pt x="132" y="1236"/>
                  </a:lnTo>
                  <a:lnTo>
                    <a:pt x="132" y="1296"/>
                  </a:lnTo>
                  <a:lnTo>
                    <a:pt x="138" y="1302"/>
                  </a:lnTo>
                  <a:lnTo>
                    <a:pt x="138" y="1458"/>
                  </a:lnTo>
                  <a:lnTo>
                    <a:pt x="138" y="1368"/>
                  </a:lnTo>
                  <a:lnTo>
                    <a:pt x="144" y="1362"/>
                  </a:lnTo>
                  <a:lnTo>
                    <a:pt x="144" y="1254"/>
                  </a:lnTo>
                  <a:lnTo>
                    <a:pt x="144" y="1494"/>
                  </a:lnTo>
                  <a:lnTo>
                    <a:pt x="150" y="1500"/>
                  </a:lnTo>
                  <a:lnTo>
                    <a:pt x="150" y="1548"/>
                  </a:lnTo>
                  <a:lnTo>
                    <a:pt x="150" y="1188"/>
                  </a:lnTo>
                  <a:lnTo>
                    <a:pt x="150" y="1236"/>
                  </a:lnTo>
                  <a:lnTo>
                    <a:pt x="156" y="1242"/>
                  </a:lnTo>
                  <a:lnTo>
                    <a:pt x="156" y="1398"/>
                  </a:lnTo>
                  <a:lnTo>
                    <a:pt x="156" y="1308"/>
                  </a:lnTo>
                  <a:lnTo>
                    <a:pt x="162" y="1302"/>
                  </a:lnTo>
                  <a:lnTo>
                    <a:pt x="162" y="1170"/>
                  </a:lnTo>
                  <a:lnTo>
                    <a:pt x="162" y="1416"/>
                  </a:lnTo>
                  <a:lnTo>
                    <a:pt x="168" y="1410"/>
                  </a:lnTo>
                  <a:lnTo>
                    <a:pt x="168" y="1188"/>
                  </a:lnTo>
                  <a:lnTo>
                    <a:pt x="168" y="1236"/>
                  </a:lnTo>
                  <a:lnTo>
                    <a:pt x="174" y="1242"/>
                  </a:lnTo>
                  <a:lnTo>
                    <a:pt x="174" y="1278"/>
                  </a:lnTo>
                  <a:lnTo>
                    <a:pt x="174" y="1170"/>
                  </a:lnTo>
                  <a:lnTo>
                    <a:pt x="180" y="1176"/>
                  </a:lnTo>
                  <a:lnTo>
                    <a:pt x="180" y="1494"/>
                  </a:lnTo>
                  <a:lnTo>
                    <a:pt x="180" y="1482"/>
                  </a:lnTo>
                  <a:lnTo>
                    <a:pt x="186" y="1476"/>
                  </a:lnTo>
                  <a:lnTo>
                    <a:pt x="186" y="1158"/>
                  </a:lnTo>
                  <a:lnTo>
                    <a:pt x="186" y="1236"/>
                  </a:lnTo>
                  <a:lnTo>
                    <a:pt x="192" y="1242"/>
                  </a:lnTo>
                  <a:lnTo>
                    <a:pt x="192" y="1548"/>
                  </a:lnTo>
                  <a:lnTo>
                    <a:pt x="192" y="1278"/>
                  </a:lnTo>
                  <a:lnTo>
                    <a:pt x="198" y="1278"/>
                  </a:lnTo>
                  <a:lnTo>
                    <a:pt x="198" y="1440"/>
                  </a:lnTo>
                  <a:lnTo>
                    <a:pt x="198" y="1266"/>
                  </a:lnTo>
                  <a:lnTo>
                    <a:pt x="198" y="1368"/>
                  </a:lnTo>
                  <a:lnTo>
                    <a:pt x="204" y="1362"/>
                  </a:lnTo>
                  <a:lnTo>
                    <a:pt x="204" y="1086"/>
                  </a:lnTo>
                  <a:lnTo>
                    <a:pt x="204" y="1302"/>
                  </a:lnTo>
                  <a:lnTo>
                    <a:pt x="210" y="1308"/>
                  </a:lnTo>
                  <a:lnTo>
                    <a:pt x="210" y="1494"/>
                  </a:lnTo>
                  <a:lnTo>
                    <a:pt x="210" y="1212"/>
                  </a:lnTo>
                  <a:lnTo>
                    <a:pt x="216" y="1194"/>
                  </a:lnTo>
                  <a:lnTo>
                    <a:pt x="216" y="1374"/>
                  </a:lnTo>
                  <a:lnTo>
                    <a:pt x="216" y="1146"/>
                  </a:lnTo>
                  <a:lnTo>
                    <a:pt x="216" y="1362"/>
                  </a:lnTo>
                  <a:lnTo>
                    <a:pt x="222" y="1350"/>
                  </a:lnTo>
                  <a:lnTo>
                    <a:pt x="222" y="1188"/>
                  </a:lnTo>
                  <a:lnTo>
                    <a:pt x="222" y="1350"/>
                  </a:lnTo>
                  <a:lnTo>
                    <a:pt x="228" y="1368"/>
                  </a:lnTo>
                  <a:lnTo>
                    <a:pt x="228" y="1416"/>
                  </a:lnTo>
                  <a:lnTo>
                    <a:pt x="228" y="1200"/>
                  </a:lnTo>
                  <a:lnTo>
                    <a:pt x="234" y="1194"/>
                  </a:lnTo>
                  <a:lnTo>
                    <a:pt x="234" y="1398"/>
                  </a:lnTo>
                  <a:lnTo>
                    <a:pt x="234" y="1170"/>
                  </a:lnTo>
                  <a:lnTo>
                    <a:pt x="234" y="1320"/>
                  </a:lnTo>
                  <a:lnTo>
                    <a:pt x="240" y="130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7" name="Freeform 40929"/>
            <p:cNvSpPr>
              <a:spLocks/>
            </p:cNvSpPr>
            <p:nvPr/>
          </p:nvSpPr>
          <p:spPr bwMode="auto">
            <a:xfrm>
              <a:off x="14325600" y="411162"/>
              <a:ext cx="381000" cy="2181225"/>
            </a:xfrm>
            <a:custGeom>
              <a:avLst/>
              <a:gdLst>
                <a:gd name="T0" fmla="*/ 0 w 240"/>
                <a:gd name="T1" fmla="*/ 1134 h 1374"/>
                <a:gd name="T2" fmla="*/ 6 w 240"/>
                <a:gd name="T3" fmla="*/ 978 h 1374"/>
                <a:gd name="T4" fmla="*/ 12 w 240"/>
                <a:gd name="T5" fmla="*/ 1134 h 1374"/>
                <a:gd name="T6" fmla="*/ 18 w 240"/>
                <a:gd name="T7" fmla="*/ 942 h 1374"/>
                <a:gd name="T8" fmla="*/ 24 w 240"/>
                <a:gd name="T9" fmla="*/ 1194 h 1374"/>
                <a:gd name="T10" fmla="*/ 30 w 240"/>
                <a:gd name="T11" fmla="*/ 936 h 1374"/>
                <a:gd name="T12" fmla="*/ 36 w 240"/>
                <a:gd name="T13" fmla="*/ 1038 h 1374"/>
                <a:gd name="T14" fmla="*/ 42 w 240"/>
                <a:gd name="T15" fmla="*/ 1242 h 1374"/>
                <a:gd name="T16" fmla="*/ 48 w 240"/>
                <a:gd name="T17" fmla="*/ 972 h 1374"/>
                <a:gd name="T18" fmla="*/ 54 w 240"/>
                <a:gd name="T19" fmla="*/ 1026 h 1374"/>
                <a:gd name="T20" fmla="*/ 60 w 240"/>
                <a:gd name="T21" fmla="*/ 1326 h 1374"/>
                <a:gd name="T22" fmla="*/ 66 w 240"/>
                <a:gd name="T23" fmla="*/ 1116 h 1374"/>
                <a:gd name="T24" fmla="*/ 66 w 240"/>
                <a:gd name="T25" fmla="*/ 1044 h 1374"/>
                <a:gd name="T26" fmla="*/ 78 w 240"/>
                <a:gd name="T27" fmla="*/ 1212 h 1374"/>
                <a:gd name="T28" fmla="*/ 84 w 240"/>
                <a:gd name="T29" fmla="*/ 1176 h 1374"/>
                <a:gd name="T30" fmla="*/ 90 w 240"/>
                <a:gd name="T31" fmla="*/ 888 h 1374"/>
                <a:gd name="T32" fmla="*/ 90 w 240"/>
                <a:gd name="T33" fmla="*/ 1224 h 1374"/>
                <a:gd name="T34" fmla="*/ 96 w 240"/>
                <a:gd name="T35" fmla="*/ 1224 h 1374"/>
                <a:gd name="T36" fmla="*/ 102 w 240"/>
                <a:gd name="T37" fmla="*/ 936 h 1374"/>
                <a:gd name="T38" fmla="*/ 108 w 240"/>
                <a:gd name="T39" fmla="*/ 918 h 1374"/>
                <a:gd name="T40" fmla="*/ 114 w 240"/>
                <a:gd name="T41" fmla="*/ 1050 h 1374"/>
                <a:gd name="T42" fmla="*/ 120 w 240"/>
                <a:gd name="T43" fmla="*/ 1278 h 1374"/>
                <a:gd name="T44" fmla="*/ 126 w 240"/>
                <a:gd name="T45" fmla="*/ 1152 h 1374"/>
                <a:gd name="T46" fmla="*/ 132 w 240"/>
                <a:gd name="T47" fmla="*/ 936 h 1374"/>
                <a:gd name="T48" fmla="*/ 138 w 240"/>
                <a:gd name="T49" fmla="*/ 1200 h 1374"/>
                <a:gd name="T50" fmla="*/ 144 w 240"/>
                <a:gd name="T51" fmla="*/ 1242 h 1374"/>
                <a:gd name="T52" fmla="*/ 150 w 240"/>
                <a:gd name="T53" fmla="*/ 972 h 1374"/>
                <a:gd name="T54" fmla="*/ 156 w 240"/>
                <a:gd name="T55" fmla="*/ 1242 h 1374"/>
                <a:gd name="T56" fmla="*/ 162 w 240"/>
                <a:gd name="T57" fmla="*/ 18 h 1374"/>
                <a:gd name="T58" fmla="*/ 168 w 240"/>
                <a:gd name="T59" fmla="*/ 126 h 1374"/>
                <a:gd name="T60" fmla="*/ 174 w 240"/>
                <a:gd name="T61" fmla="*/ 1242 h 1374"/>
                <a:gd name="T62" fmla="*/ 180 w 240"/>
                <a:gd name="T63" fmla="*/ 978 h 1374"/>
                <a:gd name="T64" fmla="*/ 186 w 240"/>
                <a:gd name="T65" fmla="*/ 1050 h 1374"/>
                <a:gd name="T66" fmla="*/ 192 w 240"/>
                <a:gd name="T67" fmla="*/ 1260 h 1374"/>
                <a:gd name="T68" fmla="*/ 198 w 240"/>
                <a:gd name="T69" fmla="*/ 1068 h 1374"/>
                <a:gd name="T70" fmla="*/ 204 w 240"/>
                <a:gd name="T71" fmla="*/ 906 h 1374"/>
                <a:gd name="T72" fmla="*/ 210 w 240"/>
                <a:gd name="T73" fmla="*/ 1176 h 1374"/>
                <a:gd name="T74" fmla="*/ 216 w 240"/>
                <a:gd name="T75" fmla="*/ 1116 h 1374"/>
                <a:gd name="T76" fmla="*/ 222 w 240"/>
                <a:gd name="T77" fmla="*/ 972 h 1374"/>
                <a:gd name="T78" fmla="*/ 222 w 240"/>
                <a:gd name="T79" fmla="*/ 1134 h 1374"/>
                <a:gd name="T80" fmla="*/ 228 w 240"/>
                <a:gd name="T81" fmla="*/ 1212 h 1374"/>
                <a:gd name="T82" fmla="*/ 234 w 240"/>
                <a:gd name="T83" fmla="*/ 1068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374">
                  <a:moveTo>
                    <a:pt x="0" y="1086"/>
                  </a:moveTo>
                  <a:lnTo>
                    <a:pt x="0" y="1008"/>
                  </a:lnTo>
                  <a:lnTo>
                    <a:pt x="0" y="1134"/>
                  </a:lnTo>
                  <a:lnTo>
                    <a:pt x="6" y="1152"/>
                  </a:lnTo>
                  <a:lnTo>
                    <a:pt x="6" y="1194"/>
                  </a:lnTo>
                  <a:lnTo>
                    <a:pt x="6" y="978"/>
                  </a:lnTo>
                  <a:lnTo>
                    <a:pt x="6" y="984"/>
                  </a:lnTo>
                  <a:lnTo>
                    <a:pt x="12" y="1002"/>
                  </a:lnTo>
                  <a:lnTo>
                    <a:pt x="12" y="1134"/>
                  </a:lnTo>
                  <a:lnTo>
                    <a:pt x="12" y="1038"/>
                  </a:lnTo>
                  <a:lnTo>
                    <a:pt x="18" y="1020"/>
                  </a:lnTo>
                  <a:lnTo>
                    <a:pt x="18" y="942"/>
                  </a:lnTo>
                  <a:lnTo>
                    <a:pt x="18" y="1176"/>
                  </a:lnTo>
                  <a:lnTo>
                    <a:pt x="24" y="1182"/>
                  </a:lnTo>
                  <a:lnTo>
                    <a:pt x="24" y="1194"/>
                  </a:lnTo>
                  <a:lnTo>
                    <a:pt x="24" y="888"/>
                  </a:lnTo>
                  <a:lnTo>
                    <a:pt x="24" y="918"/>
                  </a:lnTo>
                  <a:lnTo>
                    <a:pt x="30" y="936"/>
                  </a:lnTo>
                  <a:lnTo>
                    <a:pt x="30" y="1266"/>
                  </a:lnTo>
                  <a:lnTo>
                    <a:pt x="30" y="1044"/>
                  </a:lnTo>
                  <a:lnTo>
                    <a:pt x="36" y="1038"/>
                  </a:lnTo>
                  <a:lnTo>
                    <a:pt x="36" y="894"/>
                  </a:lnTo>
                  <a:lnTo>
                    <a:pt x="36" y="1260"/>
                  </a:lnTo>
                  <a:lnTo>
                    <a:pt x="42" y="1242"/>
                  </a:lnTo>
                  <a:lnTo>
                    <a:pt x="42" y="918"/>
                  </a:lnTo>
                  <a:lnTo>
                    <a:pt x="42" y="960"/>
                  </a:lnTo>
                  <a:lnTo>
                    <a:pt x="48" y="972"/>
                  </a:lnTo>
                  <a:lnTo>
                    <a:pt x="48" y="1248"/>
                  </a:lnTo>
                  <a:lnTo>
                    <a:pt x="48" y="1008"/>
                  </a:lnTo>
                  <a:lnTo>
                    <a:pt x="54" y="1026"/>
                  </a:lnTo>
                  <a:lnTo>
                    <a:pt x="54" y="1314"/>
                  </a:lnTo>
                  <a:lnTo>
                    <a:pt x="60" y="1314"/>
                  </a:lnTo>
                  <a:lnTo>
                    <a:pt x="60" y="1326"/>
                  </a:lnTo>
                  <a:lnTo>
                    <a:pt x="60" y="1062"/>
                  </a:lnTo>
                  <a:lnTo>
                    <a:pt x="60" y="1110"/>
                  </a:lnTo>
                  <a:lnTo>
                    <a:pt x="66" y="1116"/>
                  </a:lnTo>
                  <a:lnTo>
                    <a:pt x="66" y="1374"/>
                  </a:lnTo>
                  <a:lnTo>
                    <a:pt x="66" y="1038"/>
                  </a:lnTo>
                  <a:lnTo>
                    <a:pt x="66" y="1044"/>
                  </a:lnTo>
                  <a:lnTo>
                    <a:pt x="72" y="1050"/>
                  </a:lnTo>
                  <a:lnTo>
                    <a:pt x="72" y="1218"/>
                  </a:lnTo>
                  <a:lnTo>
                    <a:pt x="78" y="1212"/>
                  </a:lnTo>
                  <a:lnTo>
                    <a:pt x="78" y="996"/>
                  </a:lnTo>
                  <a:lnTo>
                    <a:pt x="78" y="1170"/>
                  </a:lnTo>
                  <a:lnTo>
                    <a:pt x="84" y="1176"/>
                  </a:lnTo>
                  <a:lnTo>
                    <a:pt x="84" y="1248"/>
                  </a:lnTo>
                  <a:lnTo>
                    <a:pt x="84" y="906"/>
                  </a:lnTo>
                  <a:lnTo>
                    <a:pt x="90" y="888"/>
                  </a:lnTo>
                  <a:lnTo>
                    <a:pt x="90" y="1266"/>
                  </a:lnTo>
                  <a:lnTo>
                    <a:pt x="90" y="876"/>
                  </a:lnTo>
                  <a:lnTo>
                    <a:pt x="90" y="1224"/>
                  </a:lnTo>
                  <a:lnTo>
                    <a:pt x="96" y="1218"/>
                  </a:lnTo>
                  <a:lnTo>
                    <a:pt x="96" y="1038"/>
                  </a:lnTo>
                  <a:lnTo>
                    <a:pt x="96" y="1224"/>
                  </a:lnTo>
                  <a:lnTo>
                    <a:pt x="102" y="1242"/>
                  </a:lnTo>
                  <a:lnTo>
                    <a:pt x="102" y="1236"/>
                  </a:lnTo>
                  <a:lnTo>
                    <a:pt x="102" y="936"/>
                  </a:lnTo>
                  <a:lnTo>
                    <a:pt x="108" y="930"/>
                  </a:lnTo>
                  <a:lnTo>
                    <a:pt x="108" y="1158"/>
                  </a:lnTo>
                  <a:lnTo>
                    <a:pt x="108" y="918"/>
                  </a:lnTo>
                  <a:lnTo>
                    <a:pt x="108" y="1086"/>
                  </a:lnTo>
                  <a:lnTo>
                    <a:pt x="114" y="1080"/>
                  </a:lnTo>
                  <a:lnTo>
                    <a:pt x="114" y="1050"/>
                  </a:lnTo>
                  <a:lnTo>
                    <a:pt x="114" y="1218"/>
                  </a:lnTo>
                  <a:lnTo>
                    <a:pt x="120" y="1224"/>
                  </a:lnTo>
                  <a:lnTo>
                    <a:pt x="120" y="1278"/>
                  </a:lnTo>
                  <a:lnTo>
                    <a:pt x="120" y="1002"/>
                  </a:lnTo>
                  <a:lnTo>
                    <a:pt x="126" y="1008"/>
                  </a:lnTo>
                  <a:lnTo>
                    <a:pt x="126" y="1152"/>
                  </a:lnTo>
                  <a:lnTo>
                    <a:pt x="126" y="1104"/>
                  </a:lnTo>
                  <a:lnTo>
                    <a:pt x="132" y="1086"/>
                  </a:lnTo>
                  <a:lnTo>
                    <a:pt x="132" y="936"/>
                  </a:lnTo>
                  <a:lnTo>
                    <a:pt x="132" y="1104"/>
                  </a:lnTo>
                  <a:lnTo>
                    <a:pt x="138" y="1110"/>
                  </a:lnTo>
                  <a:lnTo>
                    <a:pt x="138" y="1200"/>
                  </a:lnTo>
                  <a:lnTo>
                    <a:pt x="138" y="1062"/>
                  </a:lnTo>
                  <a:lnTo>
                    <a:pt x="144" y="1068"/>
                  </a:lnTo>
                  <a:lnTo>
                    <a:pt x="144" y="1242"/>
                  </a:lnTo>
                  <a:lnTo>
                    <a:pt x="144" y="1026"/>
                  </a:lnTo>
                  <a:lnTo>
                    <a:pt x="150" y="1020"/>
                  </a:lnTo>
                  <a:lnTo>
                    <a:pt x="150" y="972"/>
                  </a:lnTo>
                  <a:lnTo>
                    <a:pt x="150" y="1146"/>
                  </a:lnTo>
                  <a:lnTo>
                    <a:pt x="156" y="1152"/>
                  </a:lnTo>
                  <a:lnTo>
                    <a:pt x="156" y="1242"/>
                  </a:lnTo>
                  <a:lnTo>
                    <a:pt x="156" y="0"/>
                  </a:lnTo>
                  <a:lnTo>
                    <a:pt x="156" y="12"/>
                  </a:lnTo>
                  <a:lnTo>
                    <a:pt x="162" y="18"/>
                  </a:lnTo>
                  <a:lnTo>
                    <a:pt x="162" y="240"/>
                  </a:lnTo>
                  <a:lnTo>
                    <a:pt x="162" y="108"/>
                  </a:lnTo>
                  <a:lnTo>
                    <a:pt x="168" y="126"/>
                  </a:lnTo>
                  <a:lnTo>
                    <a:pt x="168" y="1332"/>
                  </a:lnTo>
                  <a:lnTo>
                    <a:pt x="168" y="1248"/>
                  </a:lnTo>
                  <a:lnTo>
                    <a:pt x="174" y="1242"/>
                  </a:lnTo>
                  <a:lnTo>
                    <a:pt x="174" y="912"/>
                  </a:lnTo>
                  <a:lnTo>
                    <a:pt x="174" y="960"/>
                  </a:lnTo>
                  <a:lnTo>
                    <a:pt x="180" y="978"/>
                  </a:lnTo>
                  <a:lnTo>
                    <a:pt x="180" y="1236"/>
                  </a:lnTo>
                  <a:lnTo>
                    <a:pt x="180" y="1044"/>
                  </a:lnTo>
                  <a:lnTo>
                    <a:pt x="186" y="1050"/>
                  </a:lnTo>
                  <a:lnTo>
                    <a:pt x="186" y="1278"/>
                  </a:lnTo>
                  <a:lnTo>
                    <a:pt x="186" y="1266"/>
                  </a:lnTo>
                  <a:lnTo>
                    <a:pt x="192" y="1260"/>
                  </a:lnTo>
                  <a:lnTo>
                    <a:pt x="192" y="936"/>
                  </a:lnTo>
                  <a:lnTo>
                    <a:pt x="192" y="1062"/>
                  </a:lnTo>
                  <a:lnTo>
                    <a:pt x="198" y="1068"/>
                  </a:lnTo>
                  <a:lnTo>
                    <a:pt x="198" y="1218"/>
                  </a:lnTo>
                  <a:lnTo>
                    <a:pt x="198" y="912"/>
                  </a:lnTo>
                  <a:lnTo>
                    <a:pt x="204" y="906"/>
                  </a:lnTo>
                  <a:lnTo>
                    <a:pt x="204" y="1284"/>
                  </a:lnTo>
                  <a:lnTo>
                    <a:pt x="204" y="1194"/>
                  </a:lnTo>
                  <a:lnTo>
                    <a:pt x="210" y="1176"/>
                  </a:lnTo>
                  <a:lnTo>
                    <a:pt x="210" y="1008"/>
                  </a:lnTo>
                  <a:lnTo>
                    <a:pt x="210" y="1110"/>
                  </a:lnTo>
                  <a:lnTo>
                    <a:pt x="216" y="1116"/>
                  </a:lnTo>
                  <a:lnTo>
                    <a:pt x="216" y="1176"/>
                  </a:lnTo>
                  <a:lnTo>
                    <a:pt x="216" y="978"/>
                  </a:lnTo>
                  <a:lnTo>
                    <a:pt x="222" y="972"/>
                  </a:lnTo>
                  <a:lnTo>
                    <a:pt x="222" y="1224"/>
                  </a:lnTo>
                  <a:lnTo>
                    <a:pt x="222" y="954"/>
                  </a:lnTo>
                  <a:lnTo>
                    <a:pt x="222" y="1134"/>
                  </a:lnTo>
                  <a:lnTo>
                    <a:pt x="228" y="1128"/>
                  </a:lnTo>
                  <a:lnTo>
                    <a:pt x="228" y="1068"/>
                  </a:lnTo>
                  <a:lnTo>
                    <a:pt x="228" y="1212"/>
                  </a:lnTo>
                  <a:lnTo>
                    <a:pt x="234" y="1218"/>
                  </a:lnTo>
                  <a:lnTo>
                    <a:pt x="234" y="1350"/>
                  </a:lnTo>
                  <a:lnTo>
                    <a:pt x="234" y="1068"/>
                  </a:lnTo>
                  <a:lnTo>
                    <a:pt x="234" y="1110"/>
                  </a:lnTo>
                  <a:lnTo>
                    <a:pt x="240" y="111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8" name="Freeform 40930"/>
            <p:cNvSpPr>
              <a:spLocks/>
            </p:cNvSpPr>
            <p:nvPr/>
          </p:nvSpPr>
          <p:spPr bwMode="auto">
            <a:xfrm>
              <a:off x="14706600" y="220662"/>
              <a:ext cx="381000" cy="2276476"/>
            </a:xfrm>
            <a:custGeom>
              <a:avLst/>
              <a:gdLst>
                <a:gd name="T0" fmla="*/ 0 w 240"/>
                <a:gd name="T1" fmla="*/ 1278 h 1434"/>
                <a:gd name="T2" fmla="*/ 6 w 240"/>
                <a:gd name="T3" fmla="*/ 1410 h 1434"/>
                <a:gd name="T4" fmla="*/ 12 w 240"/>
                <a:gd name="T5" fmla="*/ 1104 h 1434"/>
                <a:gd name="T6" fmla="*/ 18 w 240"/>
                <a:gd name="T7" fmla="*/ 1410 h 1434"/>
                <a:gd name="T8" fmla="*/ 24 w 240"/>
                <a:gd name="T9" fmla="*/ 1128 h 1434"/>
                <a:gd name="T10" fmla="*/ 30 w 240"/>
                <a:gd name="T11" fmla="*/ 1008 h 1434"/>
                <a:gd name="T12" fmla="*/ 36 w 240"/>
                <a:gd name="T13" fmla="*/ 1380 h 1434"/>
                <a:gd name="T14" fmla="*/ 42 w 240"/>
                <a:gd name="T15" fmla="*/ 1122 h 1434"/>
                <a:gd name="T16" fmla="*/ 48 w 240"/>
                <a:gd name="T17" fmla="*/ 1050 h 1434"/>
                <a:gd name="T18" fmla="*/ 54 w 240"/>
                <a:gd name="T19" fmla="*/ 1158 h 1434"/>
                <a:gd name="T20" fmla="*/ 60 w 240"/>
                <a:gd name="T21" fmla="*/ 318 h 1434"/>
                <a:gd name="T22" fmla="*/ 66 w 240"/>
                <a:gd name="T23" fmla="*/ 48 h 1434"/>
                <a:gd name="T24" fmla="*/ 72 w 240"/>
                <a:gd name="T25" fmla="*/ 354 h 1434"/>
                <a:gd name="T26" fmla="*/ 78 w 240"/>
                <a:gd name="T27" fmla="*/ 330 h 1434"/>
                <a:gd name="T28" fmla="*/ 84 w 240"/>
                <a:gd name="T29" fmla="*/ 30 h 1434"/>
                <a:gd name="T30" fmla="*/ 90 w 240"/>
                <a:gd name="T31" fmla="*/ 378 h 1434"/>
                <a:gd name="T32" fmla="*/ 96 w 240"/>
                <a:gd name="T33" fmla="*/ 312 h 1434"/>
                <a:gd name="T34" fmla="*/ 102 w 240"/>
                <a:gd name="T35" fmla="*/ 198 h 1434"/>
                <a:gd name="T36" fmla="*/ 108 w 240"/>
                <a:gd name="T37" fmla="*/ 252 h 1434"/>
                <a:gd name="T38" fmla="*/ 114 w 240"/>
                <a:gd name="T39" fmla="*/ 114 h 1434"/>
                <a:gd name="T40" fmla="*/ 120 w 240"/>
                <a:gd name="T41" fmla="*/ 156 h 1434"/>
                <a:gd name="T42" fmla="*/ 126 w 240"/>
                <a:gd name="T43" fmla="*/ 270 h 1434"/>
                <a:gd name="T44" fmla="*/ 126 w 240"/>
                <a:gd name="T45" fmla="*/ 306 h 1434"/>
                <a:gd name="T46" fmla="*/ 132 w 240"/>
                <a:gd name="T47" fmla="*/ 1098 h 1434"/>
                <a:gd name="T48" fmla="*/ 138 w 240"/>
                <a:gd name="T49" fmla="*/ 1230 h 1434"/>
                <a:gd name="T50" fmla="*/ 144 w 240"/>
                <a:gd name="T51" fmla="*/ 960 h 1434"/>
                <a:gd name="T52" fmla="*/ 150 w 240"/>
                <a:gd name="T53" fmla="*/ 1398 h 1434"/>
                <a:gd name="T54" fmla="*/ 156 w 240"/>
                <a:gd name="T55" fmla="*/ 1026 h 1434"/>
                <a:gd name="T56" fmla="*/ 162 w 240"/>
                <a:gd name="T57" fmla="*/ 1314 h 1434"/>
                <a:gd name="T58" fmla="*/ 168 w 240"/>
                <a:gd name="T59" fmla="*/ 1146 h 1434"/>
                <a:gd name="T60" fmla="*/ 174 w 240"/>
                <a:gd name="T61" fmla="*/ 1146 h 1434"/>
                <a:gd name="T62" fmla="*/ 180 w 240"/>
                <a:gd name="T63" fmla="*/ 1362 h 1434"/>
                <a:gd name="T64" fmla="*/ 186 w 240"/>
                <a:gd name="T65" fmla="*/ 1188 h 1434"/>
                <a:gd name="T66" fmla="*/ 192 w 240"/>
                <a:gd name="T67" fmla="*/ 1098 h 1434"/>
                <a:gd name="T68" fmla="*/ 192 w 240"/>
                <a:gd name="T69" fmla="*/ 1182 h 1434"/>
                <a:gd name="T70" fmla="*/ 198 w 240"/>
                <a:gd name="T71" fmla="*/ 1302 h 1434"/>
                <a:gd name="T72" fmla="*/ 204 w 240"/>
                <a:gd name="T73" fmla="*/ 1056 h 1434"/>
                <a:gd name="T74" fmla="*/ 210 w 240"/>
                <a:gd name="T75" fmla="*/ 1032 h 1434"/>
                <a:gd name="T76" fmla="*/ 216 w 240"/>
                <a:gd name="T77" fmla="*/ 1056 h 1434"/>
                <a:gd name="T78" fmla="*/ 222 w 240"/>
                <a:gd name="T79" fmla="*/ 1296 h 1434"/>
                <a:gd name="T80" fmla="*/ 228 w 240"/>
                <a:gd name="T81" fmla="*/ 1116 h 1434"/>
                <a:gd name="T82" fmla="*/ 234 w 240"/>
                <a:gd name="T83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434">
                  <a:moveTo>
                    <a:pt x="0" y="1236"/>
                  </a:moveTo>
                  <a:lnTo>
                    <a:pt x="0" y="1434"/>
                  </a:lnTo>
                  <a:lnTo>
                    <a:pt x="0" y="1278"/>
                  </a:lnTo>
                  <a:lnTo>
                    <a:pt x="6" y="1272"/>
                  </a:lnTo>
                  <a:lnTo>
                    <a:pt x="6" y="1188"/>
                  </a:lnTo>
                  <a:lnTo>
                    <a:pt x="6" y="1410"/>
                  </a:lnTo>
                  <a:lnTo>
                    <a:pt x="12" y="1410"/>
                  </a:lnTo>
                  <a:lnTo>
                    <a:pt x="12" y="1422"/>
                  </a:lnTo>
                  <a:lnTo>
                    <a:pt x="12" y="1104"/>
                  </a:lnTo>
                  <a:lnTo>
                    <a:pt x="12" y="1128"/>
                  </a:lnTo>
                  <a:lnTo>
                    <a:pt x="18" y="1140"/>
                  </a:lnTo>
                  <a:lnTo>
                    <a:pt x="18" y="1410"/>
                  </a:lnTo>
                  <a:lnTo>
                    <a:pt x="18" y="1314"/>
                  </a:lnTo>
                  <a:lnTo>
                    <a:pt x="24" y="1302"/>
                  </a:lnTo>
                  <a:lnTo>
                    <a:pt x="24" y="1128"/>
                  </a:lnTo>
                  <a:lnTo>
                    <a:pt x="24" y="1404"/>
                  </a:lnTo>
                  <a:lnTo>
                    <a:pt x="30" y="1398"/>
                  </a:lnTo>
                  <a:lnTo>
                    <a:pt x="30" y="1008"/>
                  </a:lnTo>
                  <a:lnTo>
                    <a:pt x="30" y="1092"/>
                  </a:lnTo>
                  <a:lnTo>
                    <a:pt x="36" y="1098"/>
                  </a:lnTo>
                  <a:lnTo>
                    <a:pt x="36" y="1380"/>
                  </a:lnTo>
                  <a:lnTo>
                    <a:pt x="36" y="1164"/>
                  </a:lnTo>
                  <a:lnTo>
                    <a:pt x="42" y="1158"/>
                  </a:lnTo>
                  <a:lnTo>
                    <a:pt x="42" y="1122"/>
                  </a:lnTo>
                  <a:lnTo>
                    <a:pt x="42" y="1428"/>
                  </a:lnTo>
                  <a:lnTo>
                    <a:pt x="48" y="1422"/>
                  </a:lnTo>
                  <a:lnTo>
                    <a:pt x="48" y="1050"/>
                  </a:lnTo>
                  <a:lnTo>
                    <a:pt x="48" y="1062"/>
                  </a:lnTo>
                  <a:lnTo>
                    <a:pt x="54" y="1080"/>
                  </a:lnTo>
                  <a:lnTo>
                    <a:pt x="54" y="1158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0" y="318"/>
                  </a:lnTo>
                  <a:lnTo>
                    <a:pt x="60" y="294"/>
                  </a:lnTo>
                  <a:lnTo>
                    <a:pt x="66" y="288"/>
                  </a:lnTo>
                  <a:lnTo>
                    <a:pt x="66" y="4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354"/>
                  </a:lnTo>
                  <a:lnTo>
                    <a:pt x="72" y="54"/>
                  </a:lnTo>
                  <a:lnTo>
                    <a:pt x="78" y="72"/>
                  </a:lnTo>
                  <a:lnTo>
                    <a:pt x="78" y="330"/>
                  </a:lnTo>
                  <a:lnTo>
                    <a:pt x="78" y="312"/>
                  </a:lnTo>
                  <a:lnTo>
                    <a:pt x="84" y="306"/>
                  </a:lnTo>
                  <a:lnTo>
                    <a:pt x="84" y="30"/>
                  </a:lnTo>
                  <a:lnTo>
                    <a:pt x="84" y="264"/>
                  </a:lnTo>
                  <a:lnTo>
                    <a:pt x="90" y="270"/>
                  </a:lnTo>
                  <a:lnTo>
                    <a:pt x="90" y="378"/>
                  </a:lnTo>
                  <a:lnTo>
                    <a:pt x="90" y="96"/>
                  </a:lnTo>
                  <a:lnTo>
                    <a:pt x="96" y="90"/>
                  </a:lnTo>
                  <a:lnTo>
                    <a:pt x="96" y="312"/>
                  </a:lnTo>
                  <a:lnTo>
                    <a:pt x="96" y="72"/>
                  </a:lnTo>
                  <a:lnTo>
                    <a:pt x="96" y="204"/>
                  </a:lnTo>
                  <a:lnTo>
                    <a:pt x="102" y="198"/>
                  </a:lnTo>
                  <a:lnTo>
                    <a:pt x="102" y="120"/>
                  </a:lnTo>
                  <a:lnTo>
                    <a:pt x="102" y="246"/>
                  </a:lnTo>
                  <a:lnTo>
                    <a:pt x="108" y="252"/>
                  </a:lnTo>
                  <a:lnTo>
                    <a:pt x="108" y="90"/>
                  </a:lnTo>
                  <a:lnTo>
                    <a:pt x="108" y="108"/>
                  </a:lnTo>
                  <a:lnTo>
                    <a:pt x="114" y="114"/>
                  </a:lnTo>
                  <a:lnTo>
                    <a:pt x="114" y="378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0" y="48"/>
                  </a:lnTo>
                  <a:lnTo>
                    <a:pt x="120" y="252"/>
                  </a:lnTo>
                  <a:lnTo>
                    <a:pt x="126" y="270"/>
                  </a:lnTo>
                  <a:lnTo>
                    <a:pt x="126" y="312"/>
                  </a:lnTo>
                  <a:lnTo>
                    <a:pt x="126" y="90"/>
                  </a:lnTo>
                  <a:lnTo>
                    <a:pt x="126" y="306"/>
                  </a:lnTo>
                  <a:lnTo>
                    <a:pt x="132" y="318"/>
                  </a:lnTo>
                  <a:lnTo>
                    <a:pt x="132" y="1290"/>
                  </a:lnTo>
                  <a:lnTo>
                    <a:pt x="132" y="1098"/>
                  </a:lnTo>
                  <a:lnTo>
                    <a:pt x="138" y="1092"/>
                  </a:lnTo>
                  <a:lnTo>
                    <a:pt x="138" y="1038"/>
                  </a:lnTo>
                  <a:lnTo>
                    <a:pt x="138" y="1230"/>
                  </a:lnTo>
                  <a:lnTo>
                    <a:pt x="144" y="1236"/>
                  </a:lnTo>
                  <a:lnTo>
                    <a:pt x="144" y="1248"/>
                  </a:lnTo>
                  <a:lnTo>
                    <a:pt x="144" y="960"/>
                  </a:lnTo>
                  <a:lnTo>
                    <a:pt x="144" y="1062"/>
                  </a:lnTo>
                  <a:lnTo>
                    <a:pt x="150" y="1080"/>
                  </a:lnTo>
                  <a:lnTo>
                    <a:pt x="150" y="1398"/>
                  </a:lnTo>
                  <a:lnTo>
                    <a:pt x="150" y="1200"/>
                  </a:lnTo>
                  <a:lnTo>
                    <a:pt x="156" y="1188"/>
                  </a:lnTo>
                  <a:lnTo>
                    <a:pt x="156" y="1026"/>
                  </a:lnTo>
                  <a:lnTo>
                    <a:pt x="156" y="1302"/>
                  </a:lnTo>
                  <a:lnTo>
                    <a:pt x="162" y="1302"/>
                  </a:lnTo>
                  <a:lnTo>
                    <a:pt x="162" y="1314"/>
                  </a:lnTo>
                  <a:lnTo>
                    <a:pt x="162" y="1104"/>
                  </a:lnTo>
                  <a:lnTo>
                    <a:pt x="162" y="1128"/>
                  </a:lnTo>
                  <a:lnTo>
                    <a:pt x="168" y="1146"/>
                  </a:lnTo>
                  <a:lnTo>
                    <a:pt x="168" y="1356"/>
                  </a:lnTo>
                  <a:lnTo>
                    <a:pt x="168" y="1158"/>
                  </a:lnTo>
                  <a:lnTo>
                    <a:pt x="174" y="1146"/>
                  </a:lnTo>
                  <a:lnTo>
                    <a:pt x="174" y="1038"/>
                  </a:lnTo>
                  <a:lnTo>
                    <a:pt x="174" y="1368"/>
                  </a:lnTo>
                  <a:lnTo>
                    <a:pt x="180" y="1362"/>
                  </a:lnTo>
                  <a:lnTo>
                    <a:pt x="180" y="1062"/>
                  </a:lnTo>
                  <a:lnTo>
                    <a:pt x="180" y="1182"/>
                  </a:lnTo>
                  <a:lnTo>
                    <a:pt x="186" y="1188"/>
                  </a:lnTo>
                  <a:lnTo>
                    <a:pt x="186" y="1302"/>
                  </a:lnTo>
                  <a:lnTo>
                    <a:pt x="186" y="1104"/>
                  </a:lnTo>
                  <a:lnTo>
                    <a:pt x="192" y="1098"/>
                  </a:lnTo>
                  <a:lnTo>
                    <a:pt x="192" y="1254"/>
                  </a:lnTo>
                  <a:lnTo>
                    <a:pt x="192" y="1032"/>
                  </a:lnTo>
                  <a:lnTo>
                    <a:pt x="192" y="1182"/>
                  </a:lnTo>
                  <a:lnTo>
                    <a:pt x="198" y="1164"/>
                  </a:lnTo>
                  <a:lnTo>
                    <a:pt x="198" y="972"/>
                  </a:lnTo>
                  <a:lnTo>
                    <a:pt x="198" y="1302"/>
                  </a:lnTo>
                  <a:lnTo>
                    <a:pt x="204" y="1296"/>
                  </a:lnTo>
                  <a:lnTo>
                    <a:pt x="204" y="1314"/>
                  </a:lnTo>
                  <a:lnTo>
                    <a:pt x="204" y="1056"/>
                  </a:lnTo>
                  <a:lnTo>
                    <a:pt x="210" y="1050"/>
                  </a:lnTo>
                  <a:lnTo>
                    <a:pt x="210" y="1302"/>
                  </a:lnTo>
                  <a:lnTo>
                    <a:pt x="210" y="1032"/>
                  </a:lnTo>
                  <a:lnTo>
                    <a:pt x="210" y="1272"/>
                  </a:lnTo>
                  <a:lnTo>
                    <a:pt x="216" y="1266"/>
                  </a:lnTo>
                  <a:lnTo>
                    <a:pt x="216" y="1056"/>
                  </a:lnTo>
                  <a:lnTo>
                    <a:pt x="216" y="1200"/>
                  </a:lnTo>
                  <a:lnTo>
                    <a:pt x="222" y="1206"/>
                  </a:lnTo>
                  <a:lnTo>
                    <a:pt x="222" y="1296"/>
                  </a:lnTo>
                  <a:lnTo>
                    <a:pt x="222" y="1014"/>
                  </a:lnTo>
                  <a:lnTo>
                    <a:pt x="228" y="1008"/>
                  </a:lnTo>
                  <a:lnTo>
                    <a:pt x="228" y="1116"/>
                  </a:lnTo>
                  <a:lnTo>
                    <a:pt x="228" y="330"/>
                  </a:lnTo>
                  <a:lnTo>
                    <a:pt x="234" y="318"/>
                  </a:lnTo>
                  <a:lnTo>
                    <a:pt x="234" y="0"/>
                  </a:lnTo>
                  <a:lnTo>
                    <a:pt x="234" y="222"/>
                  </a:lnTo>
                  <a:lnTo>
                    <a:pt x="240" y="228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9" name="Freeform 40931"/>
            <p:cNvSpPr>
              <a:spLocks/>
            </p:cNvSpPr>
            <p:nvPr/>
          </p:nvSpPr>
          <p:spPr bwMode="auto">
            <a:xfrm>
              <a:off x="15087600" y="68262"/>
              <a:ext cx="381000" cy="2705101"/>
            </a:xfrm>
            <a:custGeom>
              <a:avLst/>
              <a:gdLst>
                <a:gd name="T0" fmla="*/ 0 w 240"/>
                <a:gd name="T1" fmla="*/ 240 h 1704"/>
                <a:gd name="T2" fmla="*/ 6 w 240"/>
                <a:gd name="T3" fmla="*/ 276 h 1704"/>
                <a:gd name="T4" fmla="*/ 12 w 240"/>
                <a:gd name="T5" fmla="*/ 60 h 1704"/>
                <a:gd name="T6" fmla="*/ 18 w 240"/>
                <a:gd name="T7" fmla="*/ 318 h 1704"/>
                <a:gd name="T8" fmla="*/ 24 w 240"/>
                <a:gd name="T9" fmla="*/ 210 h 1704"/>
                <a:gd name="T10" fmla="*/ 30 w 240"/>
                <a:gd name="T11" fmla="*/ 168 h 1704"/>
                <a:gd name="T12" fmla="*/ 36 w 240"/>
                <a:gd name="T13" fmla="*/ 426 h 1704"/>
                <a:gd name="T14" fmla="*/ 42 w 240"/>
                <a:gd name="T15" fmla="*/ 216 h 1704"/>
                <a:gd name="T16" fmla="*/ 48 w 240"/>
                <a:gd name="T17" fmla="*/ 126 h 1704"/>
                <a:gd name="T18" fmla="*/ 54 w 240"/>
                <a:gd name="T19" fmla="*/ 342 h 1704"/>
                <a:gd name="T20" fmla="*/ 60 w 240"/>
                <a:gd name="T21" fmla="*/ 84 h 1704"/>
                <a:gd name="T22" fmla="*/ 66 w 240"/>
                <a:gd name="T23" fmla="*/ 78 h 1704"/>
                <a:gd name="T24" fmla="*/ 66 w 240"/>
                <a:gd name="T25" fmla="*/ 186 h 1704"/>
                <a:gd name="T26" fmla="*/ 72 w 240"/>
                <a:gd name="T27" fmla="*/ 384 h 1704"/>
                <a:gd name="T28" fmla="*/ 78 w 240"/>
                <a:gd name="T29" fmla="*/ 60 h 1704"/>
                <a:gd name="T30" fmla="*/ 84 w 240"/>
                <a:gd name="T31" fmla="*/ 318 h 1704"/>
                <a:gd name="T32" fmla="*/ 90 w 240"/>
                <a:gd name="T33" fmla="*/ 150 h 1704"/>
                <a:gd name="T34" fmla="*/ 96 w 240"/>
                <a:gd name="T35" fmla="*/ 1302 h 1704"/>
                <a:gd name="T36" fmla="*/ 102 w 240"/>
                <a:gd name="T37" fmla="*/ 1398 h 1704"/>
                <a:gd name="T38" fmla="*/ 108 w 240"/>
                <a:gd name="T39" fmla="*/ 1386 h 1704"/>
                <a:gd name="T40" fmla="*/ 114 w 240"/>
                <a:gd name="T41" fmla="*/ 1452 h 1704"/>
                <a:gd name="T42" fmla="*/ 120 w 240"/>
                <a:gd name="T43" fmla="*/ 1374 h 1704"/>
                <a:gd name="T44" fmla="*/ 126 w 240"/>
                <a:gd name="T45" fmla="*/ 1200 h 1704"/>
                <a:gd name="T46" fmla="*/ 132 w 240"/>
                <a:gd name="T47" fmla="*/ 1632 h 1704"/>
                <a:gd name="T48" fmla="*/ 138 w 240"/>
                <a:gd name="T49" fmla="*/ 1242 h 1704"/>
                <a:gd name="T50" fmla="*/ 144 w 240"/>
                <a:gd name="T51" fmla="*/ 1368 h 1704"/>
                <a:gd name="T52" fmla="*/ 150 w 240"/>
                <a:gd name="T53" fmla="*/ 1458 h 1704"/>
                <a:gd name="T54" fmla="*/ 156 w 240"/>
                <a:gd name="T55" fmla="*/ 1224 h 1704"/>
                <a:gd name="T56" fmla="*/ 162 w 240"/>
                <a:gd name="T57" fmla="*/ 1398 h 1704"/>
                <a:gd name="T58" fmla="*/ 168 w 240"/>
                <a:gd name="T59" fmla="*/ 1698 h 1704"/>
                <a:gd name="T60" fmla="*/ 174 w 240"/>
                <a:gd name="T61" fmla="*/ 1434 h 1704"/>
                <a:gd name="T62" fmla="*/ 180 w 240"/>
                <a:gd name="T63" fmla="*/ 672 h 1704"/>
                <a:gd name="T64" fmla="*/ 186 w 240"/>
                <a:gd name="T65" fmla="*/ 426 h 1704"/>
                <a:gd name="T66" fmla="*/ 192 w 240"/>
                <a:gd name="T67" fmla="*/ 366 h 1704"/>
                <a:gd name="T68" fmla="*/ 198 w 240"/>
                <a:gd name="T69" fmla="*/ 258 h 1704"/>
                <a:gd name="T70" fmla="*/ 204 w 240"/>
                <a:gd name="T71" fmla="*/ 474 h 1704"/>
                <a:gd name="T72" fmla="*/ 210 w 240"/>
                <a:gd name="T73" fmla="*/ 474 h 1704"/>
                <a:gd name="T74" fmla="*/ 216 w 240"/>
                <a:gd name="T75" fmla="*/ 204 h 1704"/>
                <a:gd name="T76" fmla="*/ 216 w 240"/>
                <a:gd name="T77" fmla="*/ 414 h 1704"/>
                <a:gd name="T78" fmla="*/ 222 w 240"/>
                <a:gd name="T79" fmla="*/ 318 h 1704"/>
                <a:gd name="T80" fmla="*/ 228 w 240"/>
                <a:gd name="T81" fmla="*/ 174 h 1704"/>
                <a:gd name="T82" fmla="*/ 234 w 240"/>
                <a:gd name="T83" fmla="*/ 53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704">
                  <a:moveTo>
                    <a:pt x="0" y="324"/>
                  </a:moveTo>
                  <a:lnTo>
                    <a:pt x="0" y="408"/>
                  </a:lnTo>
                  <a:lnTo>
                    <a:pt x="0" y="240"/>
                  </a:lnTo>
                  <a:lnTo>
                    <a:pt x="6" y="258"/>
                  </a:lnTo>
                  <a:lnTo>
                    <a:pt x="6" y="390"/>
                  </a:lnTo>
                  <a:lnTo>
                    <a:pt x="6" y="276"/>
                  </a:lnTo>
                  <a:lnTo>
                    <a:pt x="12" y="270"/>
                  </a:lnTo>
                  <a:lnTo>
                    <a:pt x="12" y="336"/>
                  </a:lnTo>
                  <a:lnTo>
                    <a:pt x="12" y="60"/>
                  </a:lnTo>
                  <a:lnTo>
                    <a:pt x="12" y="306"/>
                  </a:lnTo>
                  <a:lnTo>
                    <a:pt x="18" y="300"/>
                  </a:lnTo>
                  <a:lnTo>
                    <a:pt x="18" y="318"/>
                  </a:lnTo>
                  <a:lnTo>
                    <a:pt x="18" y="96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24" y="324"/>
                  </a:lnTo>
                  <a:lnTo>
                    <a:pt x="24" y="186"/>
                  </a:lnTo>
                  <a:lnTo>
                    <a:pt x="30" y="168"/>
                  </a:lnTo>
                  <a:lnTo>
                    <a:pt x="30" y="78"/>
                  </a:lnTo>
                  <a:lnTo>
                    <a:pt x="30" y="432"/>
                  </a:lnTo>
                  <a:lnTo>
                    <a:pt x="36" y="426"/>
                  </a:lnTo>
                  <a:lnTo>
                    <a:pt x="36" y="192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42" y="414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384"/>
                  </a:lnTo>
                  <a:lnTo>
                    <a:pt x="48" y="360"/>
                  </a:lnTo>
                  <a:lnTo>
                    <a:pt x="54" y="342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60" y="84"/>
                  </a:lnTo>
                  <a:lnTo>
                    <a:pt x="60" y="384"/>
                  </a:lnTo>
                  <a:lnTo>
                    <a:pt x="60" y="84"/>
                  </a:lnTo>
                  <a:lnTo>
                    <a:pt x="66" y="78"/>
                  </a:lnTo>
                  <a:lnTo>
                    <a:pt x="66" y="210"/>
                  </a:lnTo>
                  <a:lnTo>
                    <a:pt x="66" y="30"/>
                  </a:lnTo>
                  <a:lnTo>
                    <a:pt x="66" y="186"/>
                  </a:lnTo>
                  <a:lnTo>
                    <a:pt x="72" y="168"/>
                  </a:lnTo>
                  <a:lnTo>
                    <a:pt x="72" y="0"/>
                  </a:lnTo>
                  <a:lnTo>
                    <a:pt x="72" y="384"/>
                  </a:lnTo>
                  <a:lnTo>
                    <a:pt x="78" y="390"/>
                  </a:lnTo>
                  <a:lnTo>
                    <a:pt x="78" y="40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318"/>
                  </a:lnTo>
                  <a:lnTo>
                    <a:pt x="84" y="294"/>
                  </a:lnTo>
                  <a:lnTo>
                    <a:pt x="90" y="282"/>
                  </a:lnTo>
                  <a:lnTo>
                    <a:pt x="90" y="150"/>
                  </a:lnTo>
                  <a:lnTo>
                    <a:pt x="90" y="342"/>
                  </a:lnTo>
                  <a:lnTo>
                    <a:pt x="96" y="348"/>
                  </a:lnTo>
                  <a:lnTo>
                    <a:pt x="96" y="1302"/>
                  </a:lnTo>
                  <a:lnTo>
                    <a:pt x="96" y="1170"/>
                  </a:lnTo>
                  <a:lnTo>
                    <a:pt x="102" y="1152"/>
                  </a:lnTo>
                  <a:lnTo>
                    <a:pt x="102" y="1398"/>
                  </a:lnTo>
                  <a:lnTo>
                    <a:pt x="102" y="1110"/>
                  </a:lnTo>
                  <a:lnTo>
                    <a:pt x="102" y="1392"/>
                  </a:lnTo>
                  <a:lnTo>
                    <a:pt x="108" y="1386"/>
                  </a:lnTo>
                  <a:lnTo>
                    <a:pt x="108" y="1146"/>
                  </a:lnTo>
                  <a:lnTo>
                    <a:pt x="108" y="1458"/>
                  </a:lnTo>
                  <a:lnTo>
                    <a:pt x="114" y="1452"/>
                  </a:lnTo>
                  <a:lnTo>
                    <a:pt x="114" y="1266"/>
                  </a:lnTo>
                  <a:lnTo>
                    <a:pt x="120" y="1284"/>
                  </a:lnTo>
                  <a:lnTo>
                    <a:pt x="120" y="1374"/>
                  </a:lnTo>
                  <a:lnTo>
                    <a:pt x="120" y="1224"/>
                  </a:lnTo>
                  <a:lnTo>
                    <a:pt x="126" y="1218"/>
                  </a:lnTo>
                  <a:lnTo>
                    <a:pt x="126" y="1200"/>
                  </a:lnTo>
                  <a:lnTo>
                    <a:pt x="126" y="1590"/>
                  </a:lnTo>
                  <a:lnTo>
                    <a:pt x="132" y="1602"/>
                  </a:lnTo>
                  <a:lnTo>
                    <a:pt x="132" y="1632"/>
                  </a:lnTo>
                  <a:lnTo>
                    <a:pt x="132" y="1218"/>
                  </a:lnTo>
                  <a:lnTo>
                    <a:pt x="132" y="1224"/>
                  </a:lnTo>
                  <a:lnTo>
                    <a:pt x="138" y="1242"/>
                  </a:lnTo>
                  <a:lnTo>
                    <a:pt x="138" y="1464"/>
                  </a:lnTo>
                  <a:lnTo>
                    <a:pt x="138" y="1386"/>
                  </a:lnTo>
                  <a:lnTo>
                    <a:pt x="144" y="1368"/>
                  </a:lnTo>
                  <a:lnTo>
                    <a:pt x="144" y="1224"/>
                  </a:lnTo>
                  <a:lnTo>
                    <a:pt x="144" y="1476"/>
                  </a:lnTo>
                  <a:lnTo>
                    <a:pt x="150" y="1458"/>
                  </a:lnTo>
                  <a:lnTo>
                    <a:pt x="150" y="1146"/>
                  </a:lnTo>
                  <a:lnTo>
                    <a:pt x="150" y="1218"/>
                  </a:lnTo>
                  <a:lnTo>
                    <a:pt x="156" y="1224"/>
                  </a:lnTo>
                  <a:lnTo>
                    <a:pt x="156" y="1572"/>
                  </a:lnTo>
                  <a:lnTo>
                    <a:pt x="156" y="1410"/>
                  </a:lnTo>
                  <a:lnTo>
                    <a:pt x="162" y="1398"/>
                  </a:lnTo>
                  <a:lnTo>
                    <a:pt x="162" y="1308"/>
                  </a:lnTo>
                  <a:lnTo>
                    <a:pt x="162" y="1704"/>
                  </a:lnTo>
                  <a:lnTo>
                    <a:pt x="168" y="1698"/>
                  </a:lnTo>
                  <a:lnTo>
                    <a:pt x="168" y="1266"/>
                  </a:lnTo>
                  <a:lnTo>
                    <a:pt x="168" y="1416"/>
                  </a:lnTo>
                  <a:lnTo>
                    <a:pt x="174" y="1434"/>
                  </a:lnTo>
                  <a:lnTo>
                    <a:pt x="174" y="1482"/>
                  </a:lnTo>
                  <a:lnTo>
                    <a:pt x="174" y="696"/>
                  </a:lnTo>
                  <a:lnTo>
                    <a:pt x="180" y="672"/>
                  </a:lnTo>
                  <a:lnTo>
                    <a:pt x="180" y="150"/>
                  </a:lnTo>
                  <a:lnTo>
                    <a:pt x="180" y="444"/>
                  </a:lnTo>
                  <a:lnTo>
                    <a:pt x="186" y="426"/>
                  </a:lnTo>
                  <a:lnTo>
                    <a:pt x="186" y="252"/>
                  </a:lnTo>
                  <a:lnTo>
                    <a:pt x="186" y="360"/>
                  </a:lnTo>
                  <a:lnTo>
                    <a:pt x="192" y="366"/>
                  </a:lnTo>
                  <a:lnTo>
                    <a:pt x="192" y="480"/>
                  </a:lnTo>
                  <a:lnTo>
                    <a:pt x="192" y="240"/>
                  </a:lnTo>
                  <a:lnTo>
                    <a:pt x="198" y="258"/>
                  </a:lnTo>
                  <a:lnTo>
                    <a:pt x="198" y="522"/>
                  </a:lnTo>
                  <a:lnTo>
                    <a:pt x="198" y="492"/>
                  </a:lnTo>
                  <a:lnTo>
                    <a:pt x="204" y="474"/>
                  </a:lnTo>
                  <a:lnTo>
                    <a:pt x="204" y="270"/>
                  </a:lnTo>
                  <a:lnTo>
                    <a:pt x="204" y="456"/>
                  </a:lnTo>
                  <a:lnTo>
                    <a:pt x="210" y="474"/>
                  </a:lnTo>
                  <a:lnTo>
                    <a:pt x="210" y="534"/>
                  </a:lnTo>
                  <a:lnTo>
                    <a:pt x="210" y="210"/>
                  </a:lnTo>
                  <a:lnTo>
                    <a:pt x="216" y="204"/>
                  </a:lnTo>
                  <a:lnTo>
                    <a:pt x="216" y="474"/>
                  </a:lnTo>
                  <a:lnTo>
                    <a:pt x="216" y="186"/>
                  </a:lnTo>
                  <a:lnTo>
                    <a:pt x="216" y="414"/>
                  </a:lnTo>
                  <a:lnTo>
                    <a:pt x="222" y="408"/>
                  </a:lnTo>
                  <a:lnTo>
                    <a:pt x="222" y="144"/>
                  </a:lnTo>
                  <a:lnTo>
                    <a:pt x="222" y="318"/>
                  </a:lnTo>
                  <a:lnTo>
                    <a:pt x="228" y="324"/>
                  </a:lnTo>
                  <a:lnTo>
                    <a:pt x="228" y="402"/>
                  </a:lnTo>
                  <a:lnTo>
                    <a:pt x="228" y="174"/>
                  </a:lnTo>
                  <a:lnTo>
                    <a:pt x="228" y="186"/>
                  </a:lnTo>
                  <a:lnTo>
                    <a:pt x="234" y="192"/>
                  </a:lnTo>
                  <a:lnTo>
                    <a:pt x="234" y="534"/>
                  </a:lnTo>
                  <a:lnTo>
                    <a:pt x="234" y="360"/>
                  </a:lnTo>
                  <a:lnTo>
                    <a:pt x="240" y="34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0" name="Freeform 40932"/>
            <p:cNvSpPr>
              <a:spLocks/>
            </p:cNvSpPr>
            <p:nvPr/>
          </p:nvSpPr>
          <p:spPr bwMode="auto">
            <a:xfrm>
              <a:off x="15468600" y="125412"/>
              <a:ext cx="381000" cy="2438401"/>
            </a:xfrm>
            <a:custGeom>
              <a:avLst/>
              <a:gdLst>
                <a:gd name="T0" fmla="*/ 0 w 240"/>
                <a:gd name="T1" fmla="*/ 438 h 1536"/>
                <a:gd name="T2" fmla="*/ 6 w 240"/>
                <a:gd name="T3" fmla="*/ 156 h 1536"/>
                <a:gd name="T4" fmla="*/ 12 w 240"/>
                <a:gd name="T5" fmla="*/ 216 h 1536"/>
                <a:gd name="T6" fmla="*/ 18 w 240"/>
                <a:gd name="T7" fmla="*/ 390 h 1536"/>
                <a:gd name="T8" fmla="*/ 24 w 240"/>
                <a:gd name="T9" fmla="*/ 126 h 1536"/>
                <a:gd name="T10" fmla="*/ 30 w 240"/>
                <a:gd name="T11" fmla="*/ 198 h 1536"/>
                <a:gd name="T12" fmla="*/ 36 w 240"/>
                <a:gd name="T13" fmla="*/ 378 h 1536"/>
                <a:gd name="T14" fmla="*/ 42 w 240"/>
                <a:gd name="T15" fmla="*/ 240 h 1536"/>
                <a:gd name="T16" fmla="*/ 48 w 240"/>
                <a:gd name="T17" fmla="*/ 264 h 1536"/>
                <a:gd name="T18" fmla="*/ 54 w 240"/>
                <a:gd name="T19" fmla="*/ 168 h 1536"/>
                <a:gd name="T20" fmla="*/ 60 w 240"/>
                <a:gd name="T21" fmla="*/ 66 h 1536"/>
                <a:gd name="T22" fmla="*/ 66 w 240"/>
                <a:gd name="T23" fmla="*/ 414 h 1536"/>
                <a:gd name="T24" fmla="*/ 72 w 240"/>
                <a:gd name="T25" fmla="*/ 444 h 1536"/>
                <a:gd name="T26" fmla="*/ 78 w 240"/>
                <a:gd name="T27" fmla="*/ 348 h 1536"/>
                <a:gd name="T28" fmla="*/ 84 w 240"/>
                <a:gd name="T29" fmla="*/ 264 h 1536"/>
                <a:gd name="T30" fmla="*/ 84 w 240"/>
                <a:gd name="T31" fmla="*/ 150 h 1536"/>
                <a:gd name="T32" fmla="*/ 90 w 240"/>
                <a:gd name="T33" fmla="*/ 1272 h 1536"/>
                <a:gd name="T34" fmla="*/ 102 w 240"/>
                <a:gd name="T35" fmla="*/ 198 h 1536"/>
                <a:gd name="T36" fmla="*/ 108 w 240"/>
                <a:gd name="T37" fmla="*/ 72 h 1536"/>
                <a:gd name="T38" fmla="*/ 114 w 240"/>
                <a:gd name="T39" fmla="*/ 240 h 1536"/>
                <a:gd name="T40" fmla="*/ 120 w 240"/>
                <a:gd name="T41" fmla="*/ 414 h 1536"/>
                <a:gd name="T42" fmla="*/ 126 w 240"/>
                <a:gd name="T43" fmla="*/ 156 h 1536"/>
                <a:gd name="T44" fmla="*/ 132 w 240"/>
                <a:gd name="T45" fmla="*/ 132 h 1536"/>
                <a:gd name="T46" fmla="*/ 138 w 240"/>
                <a:gd name="T47" fmla="*/ 330 h 1536"/>
                <a:gd name="T48" fmla="*/ 138 w 240"/>
                <a:gd name="T49" fmla="*/ 150 h 1536"/>
                <a:gd name="T50" fmla="*/ 144 w 240"/>
                <a:gd name="T51" fmla="*/ 84 h 1536"/>
                <a:gd name="T52" fmla="*/ 150 w 240"/>
                <a:gd name="T53" fmla="*/ 1284 h 1536"/>
                <a:gd name="T54" fmla="*/ 156 w 240"/>
                <a:gd name="T55" fmla="*/ 1188 h 1536"/>
                <a:gd name="T56" fmla="*/ 162 w 240"/>
                <a:gd name="T57" fmla="*/ 1428 h 1536"/>
                <a:gd name="T58" fmla="*/ 168 w 240"/>
                <a:gd name="T59" fmla="*/ 1446 h 1536"/>
                <a:gd name="T60" fmla="*/ 174 w 240"/>
                <a:gd name="T61" fmla="*/ 1362 h 1536"/>
                <a:gd name="T62" fmla="*/ 180 w 240"/>
                <a:gd name="T63" fmla="*/ 1272 h 1536"/>
                <a:gd name="T64" fmla="*/ 180 w 240"/>
                <a:gd name="T65" fmla="*/ 1182 h 1536"/>
                <a:gd name="T66" fmla="*/ 186 w 240"/>
                <a:gd name="T67" fmla="*/ 1530 h 1536"/>
                <a:gd name="T68" fmla="*/ 192 w 240"/>
                <a:gd name="T69" fmla="*/ 1356 h 1536"/>
                <a:gd name="T70" fmla="*/ 198 w 240"/>
                <a:gd name="T71" fmla="*/ 1284 h 1536"/>
                <a:gd name="T72" fmla="*/ 204 w 240"/>
                <a:gd name="T73" fmla="*/ 1266 h 1536"/>
                <a:gd name="T74" fmla="*/ 210 w 240"/>
                <a:gd name="T75" fmla="*/ 1152 h 1536"/>
                <a:gd name="T76" fmla="*/ 216 w 240"/>
                <a:gd name="T77" fmla="*/ 1494 h 1536"/>
                <a:gd name="T78" fmla="*/ 222 w 240"/>
                <a:gd name="T79" fmla="*/ 1182 h 1536"/>
                <a:gd name="T80" fmla="*/ 228 w 240"/>
                <a:gd name="T81" fmla="*/ 1398 h 1536"/>
                <a:gd name="T82" fmla="*/ 234 w 240"/>
                <a:gd name="T83" fmla="*/ 1512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536">
                  <a:moveTo>
                    <a:pt x="0" y="306"/>
                  </a:moveTo>
                  <a:lnTo>
                    <a:pt x="0" y="312"/>
                  </a:lnTo>
                  <a:lnTo>
                    <a:pt x="0" y="438"/>
                  </a:lnTo>
                  <a:lnTo>
                    <a:pt x="6" y="432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8"/>
                  </a:lnTo>
                  <a:lnTo>
                    <a:pt x="12" y="438"/>
                  </a:lnTo>
                  <a:lnTo>
                    <a:pt x="12" y="216"/>
                  </a:lnTo>
                  <a:lnTo>
                    <a:pt x="18" y="204"/>
                  </a:lnTo>
                  <a:lnTo>
                    <a:pt x="18" y="180"/>
                  </a:lnTo>
                  <a:lnTo>
                    <a:pt x="18" y="390"/>
                  </a:lnTo>
                  <a:lnTo>
                    <a:pt x="24" y="37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0" y="378"/>
                  </a:lnTo>
                  <a:lnTo>
                    <a:pt x="30" y="198"/>
                  </a:lnTo>
                  <a:lnTo>
                    <a:pt x="36" y="192"/>
                  </a:lnTo>
                  <a:lnTo>
                    <a:pt x="36" y="72"/>
                  </a:lnTo>
                  <a:lnTo>
                    <a:pt x="36" y="378"/>
                  </a:lnTo>
                  <a:lnTo>
                    <a:pt x="42" y="372"/>
                  </a:lnTo>
                  <a:lnTo>
                    <a:pt x="42" y="16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48" y="444"/>
                  </a:lnTo>
                  <a:lnTo>
                    <a:pt x="48" y="264"/>
                  </a:lnTo>
                  <a:lnTo>
                    <a:pt x="54" y="258"/>
                  </a:lnTo>
                  <a:lnTo>
                    <a:pt x="54" y="348"/>
                  </a:lnTo>
                  <a:lnTo>
                    <a:pt x="54" y="16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0" y="66"/>
                  </a:lnTo>
                  <a:lnTo>
                    <a:pt x="60" y="102"/>
                  </a:lnTo>
                  <a:lnTo>
                    <a:pt x="66" y="108"/>
                  </a:lnTo>
                  <a:lnTo>
                    <a:pt x="66" y="414"/>
                  </a:lnTo>
                  <a:lnTo>
                    <a:pt x="66" y="60"/>
                  </a:lnTo>
                  <a:lnTo>
                    <a:pt x="72" y="48"/>
                  </a:lnTo>
                  <a:lnTo>
                    <a:pt x="72" y="444"/>
                  </a:lnTo>
                  <a:lnTo>
                    <a:pt x="72" y="0"/>
                  </a:lnTo>
                  <a:lnTo>
                    <a:pt x="72" y="354"/>
                  </a:lnTo>
                  <a:lnTo>
                    <a:pt x="78" y="348"/>
                  </a:lnTo>
                  <a:lnTo>
                    <a:pt x="78" y="102"/>
                  </a:lnTo>
                  <a:lnTo>
                    <a:pt x="78" y="258"/>
                  </a:lnTo>
                  <a:lnTo>
                    <a:pt x="84" y="264"/>
                  </a:lnTo>
                  <a:lnTo>
                    <a:pt x="84" y="354"/>
                  </a:lnTo>
                  <a:lnTo>
                    <a:pt x="84" y="108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90" y="1404"/>
                  </a:lnTo>
                  <a:lnTo>
                    <a:pt x="90" y="1272"/>
                  </a:lnTo>
                  <a:lnTo>
                    <a:pt x="96" y="1266"/>
                  </a:lnTo>
                  <a:lnTo>
                    <a:pt x="96" y="204"/>
                  </a:lnTo>
                  <a:lnTo>
                    <a:pt x="102" y="198"/>
                  </a:lnTo>
                  <a:lnTo>
                    <a:pt x="102" y="408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08" y="414"/>
                  </a:lnTo>
                  <a:lnTo>
                    <a:pt x="108" y="258"/>
                  </a:lnTo>
                  <a:lnTo>
                    <a:pt x="114" y="240"/>
                  </a:lnTo>
                  <a:lnTo>
                    <a:pt x="114" y="102"/>
                  </a:lnTo>
                  <a:lnTo>
                    <a:pt x="114" y="396"/>
                  </a:lnTo>
                  <a:lnTo>
                    <a:pt x="120" y="414"/>
                  </a:lnTo>
                  <a:lnTo>
                    <a:pt x="120" y="420"/>
                  </a:lnTo>
                  <a:lnTo>
                    <a:pt x="120" y="138"/>
                  </a:lnTo>
                  <a:lnTo>
                    <a:pt x="126" y="156"/>
                  </a:lnTo>
                  <a:lnTo>
                    <a:pt x="126" y="204"/>
                  </a:lnTo>
                  <a:lnTo>
                    <a:pt x="126" y="138"/>
                  </a:lnTo>
                  <a:lnTo>
                    <a:pt x="132" y="132"/>
                  </a:lnTo>
                  <a:lnTo>
                    <a:pt x="132" y="24"/>
                  </a:lnTo>
                  <a:lnTo>
                    <a:pt x="132" y="312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48"/>
                  </a:lnTo>
                  <a:lnTo>
                    <a:pt x="138" y="150"/>
                  </a:lnTo>
                  <a:lnTo>
                    <a:pt x="144" y="156"/>
                  </a:lnTo>
                  <a:lnTo>
                    <a:pt x="144" y="306"/>
                  </a:lnTo>
                  <a:lnTo>
                    <a:pt x="144" y="84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1284"/>
                  </a:lnTo>
                  <a:lnTo>
                    <a:pt x="156" y="1296"/>
                  </a:lnTo>
                  <a:lnTo>
                    <a:pt x="156" y="1470"/>
                  </a:lnTo>
                  <a:lnTo>
                    <a:pt x="156" y="1188"/>
                  </a:lnTo>
                  <a:lnTo>
                    <a:pt x="156" y="1308"/>
                  </a:lnTo>
                  <a:lnTo>
                    <a:pt x="162" y="1314"/>
                  </a:lnTo>
                  <a:lnTo>
                    <a:pt x="162" y="1428"/>
                  </a:lnTo>
                  <a:lnTo>
                    <a:pt x="162" y="1356"/>
                  </a:lnTo>
                  <a:lnTo>
                    <a:pt x="168" y="1350"/>
                  </a:lnTo>
                  <a:lnTo>
                    <a:pt x="168" y="1446"/>
                  </a:lnTo>
                  <a:lnTo>
                    <a:pt x="168" y="1272"/>
                  </a:lnTo>
                  <a:lnTo>
                    <a:pt x="168" y="1374"/>
                  </a:lnTo>
                  <a:lnTo>
                    <a:pt x="174" y="1362"/>
                  </a:lnTo>
                  <a:lnTo>
                    <a:pt x="174" y="1044"/>
                  </a:lnTo>
                  <a:lnTo>
                    <a:pt x="174" y="1266"/>
                  </a:lnTo>
                  <a:lnTo>
                    <a:pt x="180" y="1272"/>
                  </a:lnTo>
                  <a:lnTo>
                    <a:pt x="180" y="1362"/>
                  </a:lnTo>
                  <a:lnTo>
                    <a:pt x="180" y="1176"/>
                  </a:lnTo>
                  <a:lnTo>
                    <a:pt x="180" y="1182"/>
                  </a:lnTo>
                  <a:lnTo>
                    <a:pt x="186" y="1188"/>
                  </a:lnTo>
                  <a:lnTo>
                    <a:pt x="186" y="1536"/>
                  </a:lnTo>
                  <a:lnTo>
                    <a:pt x="186" y="1530"/>
                  </a:lnTo>
                  <a:lnTo>
                    <a:pt x="192" y="1524"/>
                  </a:lnTo>
                  <a:lnTo>
                    <a:pt x="192" y="1092"/>
                  </a:lnTo>
                  <a:lnTo>
                    <a:pt x="192" y="1356"/>
                  </a:lnTo>
                  <a:lnTo>
                    <a:pt x="198" y="1362"/>
                  </a:lnTo>
                  <a:lnTo>
                    <a:pt x="198" y="1464"/>
                  </a:lnTo>
                  <a:lnTo>
                    <a:pt x="198" y="1284"/>
                  </a:lnTo>
                  <a:lnTo>
                    <a:pt x="204" y="1272"/>
                  </a:lnTo>
                  <a:lnTo>
                    <a:pt x="204" y="1506"/>
                  </a:lnTo>
                  <a:lnTo>
                    <a:pt x="204" y="1266"/>
                  </a:lnTo>
                  <a:lnTo>
                    <a:pt x="204" y="1428"/>
                  </a:lnTo>
                  <a:lnTo>
                    <a:pt x="210" y="1422"/>
                  </a:lnTo>
                  <a:lnTo>
                    <a:pt x="210" y="1152"/>
                  </a:lnTo>
                  <a:lnTo>
                    <a:pt x="210" y="1458"/>
                  </a:lnTo>
                  <a:lnTo>
                    <a:pt x="216" y="1464"/>
                  </a:lnTo>
                  <a:lnTo>
                    <a:pt x="216" y="1494"/>
                  </a:lnTo>
                  <a:lnTo>
                    <a:pt x="216" y="1134"/>
                  </a:lnTo>
                  <a:lnTo>
                    <a:pt x="216" y="1176"/>
                  </a:lnTo>
                  <a:lnTo>
                    <a:pt x="222" y="1182"/>
                  </a:lnTo>
                  <a:lnTo>
                    <a:pt x="222" y="1428"/>
                  </a:lnTo>
                  <a:lnTo>
                    <a:pt x="222" y="1404"/>
                  </a:lnTo>
                  <a:lnTo>
                    <a:pt x="228" y="1398"/>
                  </a:lnTo>
                  <a:lnTo>
                    <a:pt x="228" y="1224"/>
                  </a:lnTo>
                  <a:lnTo>
                    <a:pt x="228" y="1506"/>
                  </a:lnTo>
                  <a:lnTo>
                    <a:pt x="234" y="1512"/>
                  </a:lnTo>
                  <a:lnTo>
                    <a:pt x="234" y="1176"/>
                  </a:lnTo>
                  <a:lnTo>
                    <a:pt x="240" y="118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1" name="Freeform 40933"/>
            <p:cNvSpPr>
              <a:spLocks/>
            </p:cNvSpPr>
            <p:nvPr/>
          </p:nvSpPr>
          <p:spPr bwMode="auto">
            <a:xfrm>
              <a:off x="15849600" y="554037"/>
              <a:ext cx="371475" cy="2171700"/>
            </a:xfrm>
            <a:custGeom>
              <a:avLst/>
              <a:gdLst>
                <a:gd name="T0" fmla="*/ 0 w 234"/>
                <a:gd name="T1" fmla="*/ 930 h 1368"/>
                <a:gd name="T2" fmla="*/ 6 w 234"/>
                <a:gd name="T3" fmla="*/ 1200 h 1368"/>
                <a:gd name="T4" fmla="*/ 12 w 234"/>
                <a:gd name="T5" fmla="*/ 882 h 1368"/>
                <a:gd name="T6" fmla="*/ 18 w 234"/>
                <a:gd name="T7" fmla="*/ 1146 h 1368"/>
                <a:gd name="T8" fmla="*/ 24 w 234"/>
                <a:gd name="T9" fmla="*/ 1266 h 1368"/>
                <a:gd name="T10" fmla="*/ 30 w 234"/>
                <a:gd name="T11" fmla="*/ 1236 h 1368"/>
                <a:gd name="T12" fmla="*/ 36 w 234"/>
                <a:gd name="T13" fmla="*/ 1176 h 1368"/>
                <a:gd name="T14" fmla="*/ 42 w 234"/>
                <a:gd name="T15" fmla="*/ 1038 h 1368"/>
                <a:gd name="T16" fmla="*/ 48 w 234"/>
                <a:gd name="T17" fmla="*/ 1128 h 1368"/>
                <a:gd name="T18" fmla="*/ 54 w 234"/>
                <a:gd name="T19" fmla="*/ 882 h 1368"/>
                <a:gd name="T20" fmla="*/ 60 w 234"/>
                <a:gd name="T21" fmla="*/ 948 h 1368"/>
                <a:gd name="T22" fmla="*/ 60 w 234"/>
                <a:gd name="T23" fmla="*/ 1134 h 1368"/>
                <a:gd name="T24" fmla="*/ 66 w 234"/>
                <a:gd name="T25" fmla="*/ 1080 h 1368"/>
                <a:gd name="T26" fmla="*/ 72 w 234"/>
                <a:gd name="T27" fmla="*/ 864 h 1368"/>
                <a:gd name="T28" fmla="*/ 78 w 234"/>
                <a:gd name="T29" fmla="*/ 852 h 1368"/>
                <a:gd name="T30" fmla="*/ 84 w 234"/>
                <a:gd name="T31" fmla="*/ 882 h 1368"/>
                <a:gd name="T32" fmla="*/ 90 w 234"/>
                <a:gd name="T33" fmla="*/ 1188 h 1368"/>
                <a:gd name="T34" fmla="*/ 96 w 234"/>
                <a:gd name="T35" fmla="*/ 1170 h 1368"/>
                <a:gd name="T36" fmla="*/ 102 w 234"/>
                <a:gd name="T37" fmla="*/ 930 h 1368"/>
                <a:gd name="T38" fmla="*/ 108 w 234"/>
                <a:gd name="T39" fmla="*/ 1266 h 1368"/>
                <a:gd name="T40" fmla="*/ 114 w 234"/>
                <a:gd name="T41" fmla="*/ 1200 h 1368"/>
                <a:gd name="T42" fmla="*/ 120 w 234"/>
                <a:gd name="T43" fmla="*/ 1104 h 1368"/>
                <a:gd name="T44" fmla="*/ 126 w 234"/>
                <a:gd name="T45" fmla="*/ 1188 h 1368"/>
                <a:gd name="T46" fmla="*/ 132 w 234"/>
                <a:gd name="T47" fmla="*/ 996 h 1368"/>
                <a:gd name="T48" fmla="*/ 138 w 234"/>
                <a:gd name="T49" fmla="*/ 1044 h 1368"/>
                <a:gd name="T50" fmla="*/ 144 w 234"/>
                <a:gd name="T51" fmla="*/ 1296 h 1368"/>
                <a:gd name="T52" fmla="*/ 150 w 234"/>
                <a:gd name="T53" fmla="*/ 1002 h 1368"/>
                <a:gd name="T54" fmla="*/ 156 w 234"/>
                <a:gd name="T55" fmla="*/ 1020 h 1368"/>
                <a:gd name="T56" fmla="*/ 162 w 234"/>
                <a:gd name="T57" fmla="*/ 1302 h 1368"/>
                <a:gd name="T58" fmla="*/ 168 w 234"/>
                <a:gd name="T59" fmla="*/ 996 h 1368"/>
                <a:gd name="T60" fmla="*/ 174 w 234"/>
                <a:gd name="T61" fmla="*/ 1110 h 1368"/>
                <a:gd name="T62" fmla="*/ 174 w 234"/>
                <a:gd name="T63" fmla="*/ 1254 h 1368"/>
                <a:gd name="T64" fmla="*/ 180 w 234"/>
                <a:gd name="T65" fmla="*/ 1062 h 1368"/>
                <a:gd name="T66" fmla="*/ 186 w 234"/>
                <a:gd name="T67" fmla="*/ 1080 h 1368"/>
                <a:gd name="T68" fmla="*/ 192 w 234"/>
                <a:gd name="T69" fmla="*/ 1038 h 1368"/>
                <a:gd name="T70" fmla="*/ 198 w 234"/>
                <a:gd name="T71" fmla="*/ 930 h 1368"/>
                <a:gd name="T72" fmla="*/ 204 w 234"/>
                <a:gd name="T73" fmla="*/ 1224 h 1368"/>
                <a:gd name="T74" fmla="*/ 210 w 234"/>
                <a:gd name="T75" fmla="*/ 1326 h 1368"/>
                <a:gd name="T76" fmla="*/ 216 w 234"/>
                <a:gd name="T77" fmla="*/ 1044 h 1368"/>
                <a:gd name="T78" fmla="*/ 222 w 234"/>
                <a:gd name="T79" fmla="*/ 1368 h 1368"/>
                <a:gd name="T80" fmla="*/ 228 w 234"/>
                <a:gd name="T81" fmla="*/ 234 h 1368"/>
                <a:gd name="T82" fmla="*/ 234 w 234"/>
                <a:gd name="T83" fmla="*/ 1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1368">
                  <a:moveTo>
                    <a:pt x="0" y="912"/>
                  </a:moveTo>
                  <a:lnTo>
                    <a:pt x="0" y="1212"/>
                  </a:lnTo>
                  <a:lnTo>
                    <a:pt x="0" y="930"/>
                  </a:lnTo>
                  <a:lnTo>
                    <a:pt x="6" y="912"/>
                  </a:lnTo>
                  <a:lnTo>
                    <a:pt x="6" y="888"/>
                  </a:lnTo>
                  <a:lnTo>
                    <a:pt x="6" y="1200"/>
                  </a:lnTo>
                  <a:lnTo>
                    <a:pt x="12" y="1218"/>
                  </a:lnTo>
                  <a:lnTo>
                    <a:pt x="12" y="1260"/>
                  </a:lnTo>
                  <a:lnTo>
                    <a:pt x="12" y="882"/>
                  </a:lnTo>
                  <a:lnTo>
                    <a:pt x="12" y="906"/>
                  </a:lnTo>
                  <a:lnTo>
                    <a:pt x="18" y="912"/>
                  </a:lnTo>
                  <a:lnTo>
                    <a:pt x="18" y="1146"/>
                  </a:lnTo>
                  <a:lnTo>
                    <a:pt x="18" y="1092"/>
                  </a:lnTo>
                  <a:lnTo>
                    <a:pt x="24" y="1086"/>
                  </a:lnTo>
                  <a:lnTo>
                    <a:pt x="24" y="1266"/>
                  </a:lnTo>
                  <a:lnTo>
                    <a:pt x="24" y="852"/>
                  </a:lnTo>
                  <a:lnTo>
                    <a:pt x="24" y="1254"/>
                  </a:lnTo>
                  <a:lnTo>
                    <a:pt x="30" y="1236"/>
                  </a:lnTo>
                  <a:lnTo>
                    <a:pt x="30" y="1020"/>
                  </a:lnTo>
                  <a:lnTo>
                    <a:pt x="30" y="1170"/>
                  </a:lnTo>
                  <a:lnTo>
                    <a:pt x="36" y="1176"/>
                  </a:lnTo>
                  <a:lnTo>
                    <a:pt x="36" y="1278"/>
                  </a:lnTo>
                  <a:lnTo>
                    <a:pt x="36" y="1044"/>
                  </a:lnTo>
                  <a:lnTo>
                    <a:pt x="42" y="1038"/>
                  </a:lnTo>
                  <a:lnTo>
                    <a:pt x="42" y="990"/>
                  </a:lnTo>
                  <a:lnTo>
                    <a:pt x="42" y="1146"/>
                  </a:lnTo>
                  <a:lnTo>
                    <a:pt x="48" y="1128"/>
                  </a:lnTo>
                  <a:lnTo>
                    <a:pt x="48" y="864"/>
                  </a:lnTo>
                  <a:lnTo>
                    <a:pt x="48" y="870"/>
                  </a:lnTo>
                  <a:lnTo>
                    <a:pt x="54" y="882"/>
                  </a:lnTo>
                  <a:lnTo>
                    <a:pt x="54" y="1146"/>
                  </a:lnTo>
                  <a:lnTo>
                    <a:pt x="54" y="954"/>
                  </a:lnTo>
                  <a:lnTo>
                    <a:pt x="60" y="948"/>
                  </a:lnTo>
                  <a:lnTo>
                    <a:pt x="60" y="1194"/>
                  </a:lnTo>
                  <a:lnTo>
                    <a:pt x="60" y="870"/>
                  </a:lnTo>
                  <a:lnTo>
                    <a:pt x="60" y="1134"/>
                  </a:lnTo>
                  <a:lnTo>
                    <a:pt x="66" y="1128"/>
                  </a:lnTo>
                  <a:lnTo>
                    <a:pt x="66" y="894"/>
                  </a:lnTo>
                  <a:lnTo>
                    <a:pt x="66" y="1080"/>
                  </a:lnTo>
                  <a:lnTo>
                    <a:pt x="72" y="1086"/>
                  </a:lnTo>
                  <a:lnTo>
                    <a:pt x="72" y="1170"/>
                  </a:lnTo>
                  <a:lnTo>
                    <a:pt x="72" y="864"/>
                  </a:lnTo>
                  <a:lnTo>
                    <a:pt x="78" y="864"/>
                  </a:lnTo>
                  <a:lnTo>
                    <a:pt x="78" y="990"/>
                  </a:lnTo>
                  <a:lnTo>
                    <a:pt x="78" y="852"/>
                  </a:lnTo>
                  <a:lnTo>
                    <a:pt x="78" y="948"/>
                  </a:lnTo>
                  <a:lnTo>
                    <a:pt x="84" y="930"/>
                  </a:lnTo>
                  <a:lnTo>
                    <a:pt x="84" y="882"/>
                  </a:lnTo>
                  <a:lnTo>
                    <a:pt x="84" y="1110"/>
                  </a:lnTo>
                  <a:lnTo>
                    <a:pt x="90" y="1128"/>
                  </a:lnTo>
                  <a:lnTo>
                    <a:pt x="90" y="1188"/>
                  </a:lnTo>
                  <a:lnTo>
                    <a:pt x="90" y="864"/>
                  </a:lnTo>
                  <a:lnTo>
                    <a:pt x="96" y="870"/>
                  </a:lnTo>
                  <a:lnTo>
                    <a:pt x="96" y="1170"/>
                  </a:lnTo>
                  <a:lnTo>
                    <a:pt x="96" y="1044"/>
                  </a:lnTo>
                  <a:lnTo>
                    <a:pt x="102" y="1062"/>
                  </a:lnTo>
                  <a:lnTo>
                    <a:pt x="102" y="930"/>
                  </a:lnTo>
                  <a:lnTo>
                    <a:pt x="102" y="1200"/>
                  </a:lnTo>
                  <a:lnTo>
                    <a:pt x="108" y="1212"/>
                  </a:lnTo>
                  <a:lnTo>
                    <a:pt x="108" y="1266"/>
                  </a:lnTo>
                  <a:lnTo>
                    <a:pt x="108" y="936"/>
                  </a:lnTo>
                  <a:lnTo>
                    <a:pt x="114" y="930"/>
                  </a:lnTo>
                  <a:lnTo>
                    <a:pt x="114" y="1200"/>
                  </a:lnTo>
                  <a:lnTo>
                    <a:pt x="114" y="918"/>
                  </a:lnTo>
                  <a:lnTo>
                    <a:pt x="114" y="1122"/>
                  </a:lnTo>
                  <a:lnTo>
                    <a:pt x="120" y="1104"/>
                  </a:lnTo>
                  <a:lnTo>
                    <a:pt x="120" y="918"/>
                  </a:lnTo>
                  <a:lnTo>
                    <a:pt x="120" y="1194"/>
                  </a:lnTo>
                  <a:lnTo>
                    <a:pt x="126" y="1188"/>
                  </a:lnTo>
                  <a:lnTo>
                    <a:pt x="126" y="906"/>
                  </a:lnTo>
                  <a:lnTo>
                    <a:pt x="126" y="990"/>
                  </a:lnTo>
                  <a:lnTo>
                    <a:pt x="132" y="996"/>
                  </a:lnTo>
                  <a:lnTo>
                    <a:pt x="132" y="1218"/>
                  </a:lnTo>
                  <a:lnTo>
                    <a:pt x="132" y="1056"/>
                  </a:lnTo>
                  <a:lnTo>
                    <a:pt x="138" y="1044"/>
                  </a:lnTo>
                  <a:lnTo>
                    <a:pt x="138" y="990"/>
                  </a:lnTo>
                  <a:lnTo>
                    <a:pt x="138" y="1302"/>
                  </a:lnTo>
                  <a:lnTo>
                    <a:pt x="144" y="1296"/>
                  </a:lnTo>
                  <a:lnTo>
                    <a:pt x="144" y="978"/>
                  </a:lnTo>
                  <a:lnTo>
                    <a:pt x="144" y="996"/>
                  </a:lnTo>
                  <a:lnTo>
                    <a:pt x="150" y="1002"/>
                  </a:lnTo>
                  <a:lnTo>
                    <a:pt x="150" y="1224"/>
                  </a:lnTo>
                  <a:lnTo>
                    <a:pt x="150" y="1026"/>
                  </a:lnTo>
                  <a:lnTo>
                    <a:pt x="156" y="1020"/>
                  </a:lnTo>
                  <a:lnTo>
                    <a:pt x="156" y="1344"/>
                  </a:lnTo>
                  <a:lnTo>
                    <a:pt x="156" y="1308"/>
                  </a:lnTo>
                  <a:lnTo>
                    <a:pt x="162" y="1302"/>
                  </a:lnTo>
                  <a:lnTo>
                    <a:pt x="162" y="954"/>
                  </a:lnTo>
                  <a:lnTo>
                    <a:pt x="162" y="990"/>
                  </a:lnTo>
                  <a:lnTo>
                    <a:pt x="168" y="996"/>
                  </a:lnTo>
                  <a:lnTo>
                    <a:pt x="168" y="1212"/>
                  </a:lnTo>
                  <a:lnTo>
                    <a:pt x="168" y="1110"/>
                  </a:lnTo>
                  <a:lnTo>
                    <a:pt x="174" y="1110"/>
                  </a:lnTo>
                  <a:lnTo>
                    <a:pt x="174" y="1266"/>
                  </a:lnTo>
                  <a:lnTo>
                    <a:pt x="174" y="1080"/>
                  </a:lnTo>
                  <a:lnTo>
                    <a:pt x="174" y="1254"/>
                  </a:lnTo>
                  <a:lnTo>
                    <a:pt x="180" y="1242"/>
                  </a:lnTo>
                  <a:lnTo>
                    <a:pt x="180" y="990"/>
                  </a:lnTo>
                  <a:lnTo>
                    <a:pt x="180" y="1062"/>
                  </a:lnTo>
                  <a:lnTo>
                    <a:pt x="186" y="1068"/>
                  </a:lnTo>
                  <a:lnTo>
                    <a:pt x="186" y="1362"/>
                  </a:lnTo>
                  <a:lnTo>
                    <a:pt x="186" y="1080"/>
                  </a:lnTo>
                  <a:lnTo>
                    <a:pt x="192" y="1068"/>
                  </a:lnTo>
                  <a:lnTo>
                    <a:pt x="192" y="1266"/>
                  </a:lnTo>
                  <a:lnTo>
                    <a:pt x="192" y="1038"/>
                  </a:lnTo>
                  <a:lnTo>
                    <a:pt x="192" y="1146"/>
                  </a:lnTo>
                  <a:lnTo>
                    <a:pt x="198" y="1128"/>
                  </a:lnTo>
                  <a:lnTo>
                    <a:pt x="198" y="930"/>
                  </a:lnTo>
                  <a:lnTo>
                    <a:pt x="198" y="1110"/>
                  </a:lnTo>
                  <a:lnTo>
                    <a:pt x="204" y="1128"/>
                  </a:lnTo>
                  <a:lnTo>
                    <a:pt x="204" y="1224"/>
                  </a:lnTo>
                  <a:lnTo>
                    <a:pt x="204" y="990"/>
                  </a:lnTo>
                  <a:lnTo>
                    <a:pt x="210" y="996"/>
                  </a:lnTo>
                  <a:lnTo>
                    <a:pt x="210" y="1326"/>
                  </a:lnTo>
                  <a:lnTo>
                    <a:pt x="210" y="1296"/>
                  </a:lnTo>
                  <a:lnTo>
                    <a:pt x="216" y="1278"/>
                  </a:lnTo>
                  <a:lnTo>
                    <a:pt x="216" y="1044"/>
                  </a:lnTo>
                  <a:lnTo>
                    <a:pt x="216" y="1254"/>
                  </a:lnTo>
                  <a:lnTo>
                    <a:pt x="222" y="1260"/>
                  </a:lnTo>
                  <a:lnTo>
                    <a:pt x="222" y="1368"/>
                  </a:lnTo>
                  <a:lnTo>
                    <a:pt x="222" y="216"/>
                  </a:lnTo>
                  <a:lnTo>
                    <a:pt x="228" y="204"/>
                  </a:lnTo>
                  <a:lnTo>
                    <a:pt x="228" y="234"/>
                  </a:lnTo>
                  <a:lnTo>
                    <a:pt x="228" y="60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34" y="0"/>
                  </a:lnTo>
                  <a:lnTo>
                    <a:pt x="234" y="120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2" name="Freeform 40934"/>
            <p:cNvSpPr>
              <a:spLocks/>
            </p:cNvSpPr>
            <p:nvPr/>
          </p:nvSpPr>
          <p:spPr bwMode="auto">
            <a:xfrm>
              <a:off x="16221075" y="192087"/>
              <a:ext cx="381000" cy="2428876"/>
            </a:xfrm>
            <a:custGeom>
              <a:avLst/>
              <a:gdLst>
                <a:gd name="T0" fmla="*/ 6 w 240"/>
                <a:gd name="T1" fmla="*/ 438 h 1530"/>
                <a:gd name="T2" fmla="*/ 12 w 240"/>
                <a:gd name="T3" fmla="*/ 432 h 1530"/>
                <a:gd name="T4" fmla="*/ 18 w 240"/>
                <a:gd name="T5" fmla="*/ 162 h 1530"/>
                <a:gd name="T6" fmla="*/ 24 w 240"/>
                <a:gd name="T7" fmla="*/ 444 h 1530"/>
                <a:gd name="T8" fmla="*/ 30 w 240"/>
                <a:gd name="T9" fmla="*/ 462 h 1530"/>
                <a:gd name="T10" fmla="*/ 36 w 240"/>
                <a:gd name="T11" fmla="*/ 444 h 1530"/>
                <a:gd name="T12" fmla="*/ 42 w 240"/>
                <a:gd name="T13" fmla="*/ 414 h 1530"/>
                <a:gd name="T14" fmla="*/ 48 w 240"/>
                <a:gd name="T15" fmla="*/ 150 h 1530"/>
                <a:gd name="T16" fmla="*/ 54 w 240"/>
                <a:gd name="T17" fmla="*/ 150 h 1530"/>
                <a:gd name="T18" fmla="*/ 60 w 240"/>
                <a:gd name="T19" fmla="*/ 312 h 1530"/>
                <a:gd name="T20" fmla="*/ 60 w 240"/>
                <a:gd name="T21" fmla="*/ 324 h 1530"/>
                <a:gd name="T22" fmla="*/ 66 w 240"/>
                <a:gd name="T23" fmla="*/ 162 h 1530"/>
                <a:gd name="T24" fmla="*/ 72 w 240"/>
                <a:gd name="T25" fmla="*/ 114 h 1530"/>
                <a:gd name="T26" fmla="*/ 78 w 240"/>
                <a:gd name="T27" fmla="*/ 42 h 1530"/>
                <a:gd name="T28" fmla="*/ 84 w 240"/>
                <a:gd name="T29" fmla="*/ 330 h 1530"/>
                <a:gd name="T30" fmla="*/ 90 w 240"/>
                <a:gd name="T31" fmla="*/ 72 h 1530"/>
                <a:gd name="T32" fmla="*/ 96 w 240"/>
                <a:gd name="T33" fmla="*/ 246 h 1530"/>
                <a:gd name="T34" fmla="*/ 102 w 240"/>
                <a:gd name="T35" fmla="*/ 336 h 1530"/>
                <a:gd name="T36" fmla="*/ 102 w 240"/>
                <a:gd name="T37" fmla="*/ 222 h 1530"/>
                <a:gd name="T38" fmla="*/ 108 w 240"/>
                <a:gd name="T39" fmla="*/ 240 h 1530"/>
                <a:gd name="T40" fmla="*/ 114 w 240"/>
                <a:gd name="T41" fmla="*/ 96 h 1530"/>
                <a:gd name="T42" fmla="*/ 120 w 240"/>
                <a:gd name="T43" fmla="*/ 126 h 1530"/>
                <a:gd name="T44" fmla="*/ 126 w 240"/>
                <a:gd name="T45" fmla="*/ 396 h 1530"/>
                <a:gd name="T46" fmla="*/ 132 w 240"/>
                <a:gd name="T47" fmla="*/ 366 h 1530"/>
                <a:gd name="T48" fmla="*/ 138 w 240"/>
                <a:gd name="T49" fmla="*/ 324 h 1530"/>
                <a:gd name="T50" fmla="*/ 144 w 240"/>
                <a:gd name="T51" fmla="*/ 204 h 1530"/>
                <a:gd name="T52" fmla="*/ 150 w 240"/>
                <a:gd name="T53" fmla="*/ 240 h 1530"/>
                <a:gd name="T54" fmla="*/ 156 w 240"/>
                <a:gd name="T55" fmla="*/ 270 h 1530"/>
                <a:gd name="T56" fmla="*/ 156 w 240"/>
                <a:gd name="T57" fmla="*/ 150 h 1530"/>
                <a:gd name="T58" fmla="*/ 162 w 240"/>
                <a:gd name="T59" fmla="*/ 246 h 1530"/>
                <a:gd name="T60" fmla="*/ 168 w 240"/>
                <a:gd name="T61" fmla="*/ 348 h 1530"/>
                <a:gd name="T62" fmla="*/ 174 w 240"/>
                <a:gd name="T63" fmla="*/ 282 h 1530"/>
                <a:gd name="T64" fmla="*/ 180 w 240"/>
                <a:gd name="T65" fmla="*/ 108 h 1530"/>
                <a:gd name="T66" fmla="*/ 186 w 240"/>
                <a:gd name="T67" fmla="*/ 390 h 1530"/>
                <a:gd name="T68" fmla="*/ 192 w 240"/>
                <a:gd name="T69" fmla="*/ 336 h 1530"/>
                <a:gd name="T70" fmla="*/ 198 w 240"/>
                <a:gd name="T71" fmla="*/ 138 h 1530"/>
                <a:gd name="T72" fmla="*/ 204 w 240"/>
                <a:gd name="T73" fmla="*/ 1440 h 1530"/>
                <a:gd name="T74" fmla="*/ 210 w 240"/>
                <a:gd name="T75" fmla="*/ 1416 h 1530"/>
                <a:gd name="T76" fmla="*/ 216 w 240"/>
                <a:gd name="T77" fmla="*/ 1272 h 1530"/>
                <a:gd name="T78" fmla="*/ 222 w 240"/>
                <a:gd name="T79" fmla="*/ 1254 h 1530"/>
                <a:gd name="T80" fmla="*/ 228 w 240"/>
                <a:gd name="T81" fmla="*/ 1206 h 1530"/>
                <a:gd name="T82" fmla="*/ 234 w 240"/>
                <a:gd name="T83" fmla="*/ 135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530">
                  <a:moveTo>
                    <a:pt x="0" y="348"/>
                  </a:moveTo>
                  <a:lnTo>
                    <a:pt x="6" y="354"/>
                  </a:lnTo>
                  <a:lnTo>
                    <a:pt x="6" y="438"/>
                  </a:lnTo>
                  <a:lnTo>
                    <a:pt x="6" y="264"/>
                  </a:lnTo>
                  <a:lnTo>
                    <a:pt x="12" y="270"/>
                  </a:lnTo>
                  <a:lnTo>
                    <a:pt x="12" y="432"/>
                  </a:lnTo>
                  <a:lnTo>
                    <a:pt x="12" y="366"/>
                  </a:lnTo>
                  <a:lnTo>
                    <a:pt x="18" y="348"/>
                  </a:lnTo>
                  <a:lnTo>
                    <a:pt x="18" y="162"/>
                  </a:lnTo>
                  <a:lnTo>
                    <a:pt x="18" y="432"/>
                  </a:lnTo>
                  <a:lnTo>
                    <a:pt x="24" y="438"/>
                  </a:lnTo>
                  <a:lnTo>
                    <a:pt x="24" y="444"/>
                  </a:lnTo>
                  <a:lnTo>
                    <a:pt x="24" y="132"/>
                  </a:lnTo>
                  <a:lnTo>
                    <a:pt x="30" y="138"/>
                  </a:lnTo>
                  <a:lnTo>
                    <a:pt x="30" y="462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444"/>
                  </a:lnTo>
                  <a:lnTo>
                    <a:pt x="36" y="246"/>
                  </a:lnTo>
                  <a:lnTo>
                    <a:pt x="36" y="432"/>
                  </a:lnTo>
                  <a:lnTo>
                    <a:pt x="42" y="414"/>
                  </a:lnTo>
                  <a:lnTo>
                    <a:pt x="42" y="24"/>
                  </a:lnTo>
                  <a:lnTo>
                    <a:pt x="42" y="138"/>
                  </a:lnTo>
                  <a:lnTo>
                    <a:pt x="48" y="150"/>
                  </a:lnTo>
                  <a:lnTo>
                    <a:pt x="48" y="534"/>
                  </a:lnTo>
                  <a:lnTo>
                    <a:pt x="48" y="156"/>
                  </a:lnTo>
                  <a:lnTo>
                    <a:pt x="54" y="150"/>
                  </a:lnTo>
                  <a:lnTo>
                    <a:pt x="54" y="378"/>
                  </a:lnTo>
                  <a:lnTo>
                    <a:pt x="54" y="294"/>
                  </a:lnTo>
                  <a:lnTo>
                    <a:pt x="60" y="312"/>
                  </a:lnTo>
                  <a:lnTo>
                    <a:pt x="60" y="330"/>
                  </a:lnTo>
                  <a:lnTo>
                    <a:pt x="60" y="198"/>
                  </a:lnTo>
                  <a:lnTo>
                    <a:pt x="60" y="324"/>
                  </a:lnTo>
                  <a:lnTo>
                    <a:pt x="66" y="330"/>
                  </a:lnTo>
                  <a:lnTo>
                    <a:pt x="66" y="414"/>
                  </a:lnTo>
                  <a:lnTo>
                    <a:pt x="66" y="162"/>
                  </a:lnTo>
                  <a:lnTo>
                    <a:pt x="72" y="156"/>
                  </a:lnTo>
                  <a:lnTo>
                    <a:pt x="72" y="414"/>
                  </a:lnTo>
                  <a:lnTo>
                    <a:pt x="72" y="114"/>
                  </a:lnTo>
                  <a:lnTo>
                    <a:pt x="72" y="402"/>
                  </a:lnTo>
                  <a:lnTo>
                    <a:pt x="78" y="396"/>
                  </a:lnTo>
                  <a:lnTo>
                    <a:pt x="78" y="42"/>
                  </a:lnTo>
                  <a:lnTo>
                    <a:pt x="78" y="282"/>
                  </a:lnTo>
                  <a:lnTo>
                    <a:pt x="84" y="288"/>
                  </a:lnTo>
                  <a:lnTo>
                    <a:pt x="84" y="330"/>
                  </a:lnTo>
                  <a:lnTo>
                    <a:pt x="84" y="42"/>
                  </a:lnTo>
                  <a:lnTo>
                    <a:pt x="84" y="66"/>
                  </a:lnTo>
                  <a:lnTo>
                    <a:pt x="90" y="72"/>
                  </a:lnTo>
                  <a:lnTo>
                    <a:pt x="90" y="270"/>
                  </a:lnTo>
                  <a:lnTo>
                    <a:pt x="90" y="258"/>
                  </a:lnTo>
                  <a:lnTo>
                    <a:pt x="96" y="246"/>
                  </a:lnTo>
                  <a:lnTo>
                    <a:pt x="96" y="0"/>
                  </a:lnTo>
                  <a:lnTo>
                    <a:pt x="96" y="330"/>
                  </a:lnTo>
                  <a:lnTo>
                    <a:pt x="102" y="336"/>
                  </a:lnTo>
                  <a:lnTo>
                    <a:pt x="102" y="438"/>
                  </a:lnTo>
                  <a:lnTo>
                    <a:pt x="102" y="216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414"/>
                  </a:lnTo>
                  <a:lnTo>
                    <a:pt x="108" y="240"/>
                  </a:lnTo>
                  <a:lnTo>
                    <a:pt x="114" y="228"/>
                  </a:lnTo>
                  <a:lnTo>
                    <a:pt x="114" y="372"/>
                  </a:lnTo>
                  <a:lnTo>
                    <a:pt x="114" y="96"/>
                  </a:lnTo>
                  <a:lnTo>
                    <a:pt x="114" y="330"/>
                  </a:lnTo>
                  <a:lnTo>
                    <a:pt x="120" y="324"/>
                  </a:lnTo>
                  <a:lnTo>
                    <a:pt x="120" y="126"/>
                  </a:lnTo>
                  <a:lnTo>
                    <a:pt x="120" y="150"/>
                  </a:lnTo>
                  <a:lnTo>
                    <a:pt x="126" y="156"/>
                  </a:lnTo>
                  <a:lnTo>
                    <a:pt x="126" y="396"/>
                  </a:lnTo>
                  <a:lnTo>
                    <a:pt x="126" y="336"/>
                  </a:lnTo>
                  <a:lnTo>
                    <a:pt x="132" y="330"/>
                  </a:lnTo>
                  <a:lnTo>
                    <a:pt x="132" y="366"/>
                  </a:lnTo>
                  <a:lnTo>
                    <a:pt x="132" y="90"/>
                  </a:lnTo>
                  <a:lnTo>
                    <a:pt x="132" y="330"/>
                  </a:lnTo>
                  <a:lnTo>
                    <a:pt x="138" y="324"/>
                  </a:lnTo>
                  <a:lnTo>
                    <a:pt x="138" y="138"/>
                  </a:lnTo>
                  <a:lnTo>
                    <a:pt x="138" y="198"/>
                  </a:lnTo>
                  <a:lnTo>
                    <a:pt x="144" y="204"/>
                  </a:lnTo>
                  <a:lnTo>
                    <a:pt x="144" y="366"/>
                  </a:lnTo>
                  <a:lnTo>
                    <a:pt x="144" y="246"/>
                  </a:lnTo>
                  <a:lnTo>
                    <a:pt x="150" y="240"/>
                  </a:lnTo>
                  <a:lnTo>
                    <a:pt x="150" y="180"/>
                  </a:lnTo>
                  <a:lnTo>
                    <a:pt x="150" y="264"/>
                  </a:lnTo>
                  <a:lnTo>
                    <a:pt x="156" y="270"/>
                  </a:lnTo>
                  <a:lnTo>
                    <a:pt x="156" y="336"/>
                  </a:lnTo>
                  <a:lnTo>
                    <a:pt x="156" y="90"/>
                  </a:lnTo>
                  <a:lnTo>
                    <a:pt x="156" y="150"/>
                  </a:lnTo>
                  <a:lnTo>
                    <a:pt x="162" y="156"/>
                  </a:lnTo>
                  <a:lnTo>
                    <a:pt x="162" y="402"/>
                  </a:lnTo>
                  <a:lnTo>
                    <a:pt x="162" y="246"/>
                  </a:lnTo>
                  <a:lnTo>
                    <a:pt x="168" y="240"/>
                  </a:lnTo>
                  <a:lnTo>
                    <a:pt x="168" y="216"/>
                  </a:lnTo>
                  <a:lnTo>
                    <a:pt x="168" y="348"/>
                  </a:lnTo>
                  <a:lnTo>
                    <a:pt x="174" y="330"/>
                  </a:lnTo>
                  <a:lnTo>
                    <a:pt x="174" y="162"/>
                  </a:lnTo>
                  <a:lnTo>
                    <a:pt x="174" y="282"/>
                  </a:lnTo>
                  <a:lnTo>
                    <a:pt x="180" y="282"/>
                  </a:lnTo>
                  <a:lnTo>
                    <a:pt x="180" y="336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86" y="390"/>
                  </a:lnTo>
                  <a:lnTo>
                    <a:pt x="192" y="372"/>
                  </a:lnTo>
                  <a:lnTo>
                    <a:pt x="192" y="156"/>
                  </a:lnTo>
                  <a:lnTo>
                    <a:pt x="192" y="336"/>
                  </a:lnTo>
                  <a:lnTo>
                    <a:pt x="198" y="348"/>
                  </a:lnTo>
                  <a:lnTo>
                    <a:pt x="198" y="438"/>
                  </a:lnTo>
                  <a:lnTo>
                    <a:pt x="198" y="138"/>
                  </a:lnTo>
                  <a:lnTo>
                    <a:pt x="204" y="132"/>
                  </a:lnTo>
                  <a:lnTo>
                    <a:pt x="204" y="1530"/>
                  </a:lnTo>
                  <a:lnTo>
                    <a:pt x="204" y="1440"/>
                  </a:lnTo>
                  <a:lnTo>
                    <a:pt x="210" y="1428"/>
                  </a:lnTo>
                  <a:lnTo>
                    <a:pt x="210" y="1308"/>
                  </a:lnTo>
                  <a:lnTo>
                    <a:pt x="210" y="1416"/>
                  </a:lnTo>
                  <a:lnTo>
                    <a:pt x="216" y="1422"/>
                  </a:lnTo>
                  <a:lnTo>
                    <a:pt x="216" y="1512"/>
                  </a:lnTo>
                  <a:lnTo>
                    <a:pt x="216" y="1272"/>
                  </a:lnTo>
                  <a:lnTo>
                    <a:pt x="222" y="1266"/>
                  </a:lnTo>
                  <a:lnTo>
                    <a:pt x="222" y="1488"/>
                  </a:lnTo>
                  <a:lnTo>
                    <a:pt x="222" y="1254"/>
                  </a:lnTo>
                  <a:lnTo>
                    <a:pt x="222" y="1374"/>
                  </a:lnTo>
                  <a:lnTo>
                    <a:pt x="228" y="1356"/>
                  </a:lnTo>
                  <a:lnTo>
                    <a:pt x="228" y="1206"/>
                  </a:lnTo>
                  <a:lnTo>
                    <a:pt x="228" y="1338"/>
                  </a:lnTo>
                  <a:lnTo>
                    <a:pt x="234" y="1356"/>
                  </a:lnTo>
                  <a:lnTo>
                    <a:pt x="234" y="1350"/>
                  </a:lnTo>
                  <a:lnTo>
                    <a:pt x="234" y="1116"/>
                  </a:lnTo>
                  <a:lnTo>
                    <a:pt x="240" y="112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3" name="Freeform 40935"/>
            <p:cNvSpPr>
              <a:spLocks/>
            </p:cNvSpPr>
            <p:nvPr/>
          </p:nvSpPr>
          <p:spPr bwMode="auto">
            <a:xfrm>
              <a:off x="16602075" y="1820863"/>
              <a:ext cx="390525" cy="790575"/>
            </a:xfrm>
            <a:custGeom>
              <a:avLst/>
              <a:gdLst>
                <a:gd name="T0" fmla="*/ 0 w 246"/>
                <a:gd name="T1" fmla="*/ 228 h 498"/>
                <a:gd name="T2" fmla="*/ 6 w 246"/>
                <a:gd name="T3" fmla="*/ 372 h 498"/>
                <a:gd name="T4" fmla="*/ 12 w 246"/>
                <a:gd name="T5" fmla="*/ 96 h 498"/>
                <a:gd name="T6" fmla="*/ 18 w 246"/>
                <a:gd name="T7" fmla="*/ 282 h 498"/>
                <a:gd name="T8" fmla="*/ 24 w 246"/>
                <a:gd name="T9" fmla="*/ 294 h 498"/>
                <a:gd name="T10" fmla="*/ 30 w 246"/>
                <a:gd name="T11" fmla="*/ 216 h 498"/>
                <a:gd name="T12" fmla="*/ 36 w 246"/>
                <a:gd name="T13" fmla="*/ 162 h 498"/>
                <a:gd name="T14" fmla="*/ 42 w 246"/>
                <a:gd name="T15" fmla="*/ 90 h 498"/>
                <a:gd name="T16" fmla="*/ 48 w 246"/>
                <a:gd name="T17" fmla="*/ 114 h 498"/>
                <a:gd name="T18" fmla="*/ 54 w 246"/>
                <a:gd name="T19" fmla="*/ 192 h 498"/>
                <a:gd name="T20" fmla="*/ 66 w 246"/>
                <a:gd name="T21" fmla="*/ 348 h 498"/>
                <a:gd name="T22" fmla="*/ 72 w 246"/>
                <a:gd name="T23" fmla="*/ 330 h 498"/>
                <a:gd name="T24" fmla="*/ 78 w 246"/>
                <a:gd name="T25" fmla="*/ 330 h 498"/>
                <a:gd name="T26" fmla="*/ 78 w 246"/>
                <a:gd name="T27" fmla="*/ 360 h 498"/>
                <a:gd name="T28" fmla="*/ 84 w 246"/>
                <a:gd name="T29" fmla="*/ 390 h 498"/>
                <a:gd name="T30" fmla="*/ 90 w 246"/>
                <a:gd name="T31" fmla="*/ 240 h 498"/>
                <a:gd name="T32" fmla="*/ 96 w 246"/>
                <a:gd name="T33" fmla="*/ 372 h 498"/>
                <a:gd name="T34" fmla="*/ 102 w 246"/>
                <a:gd name="T35" fmla="*/ 108 h 498"/>
                <a:gd name="T36" fmla="*/ 108 w 246"/>
                <a:gd name="T37" fmla="*/ 498 h 498"/>
                <a:gd name="T38" fmla="*/ 114 w 246"/>
                <a:gd name="T39" fmla="*/ 390 h 498"/>
                <a:gd name="T40" fmla="*/ 120 w 246"/>
                <a:gd name="T41" fmla="*/ 174 h 498"/>
                <a:gd name="T42" fmla="*/ 126 w 246"/>
                <a:gd name="T43" fmla="*/ 204 h 498"/>
                <a:gd name="T44" fmla="*/ 132 w 246"/>
                <a:gd name="T45" fmla="*/ 414 h 498"/>
                <a:gd name="T46" fmla="*/ 138 w 246"/>
                <a:gd name="T47" fmla="*/ 438 h 498"/>
                <a:gd name="T48" fmla="*/ 144 w 246"/>
                <a:gd name="T49" fmla="*/ 414 h 498"/>
                <a:gd name="T50" fmla="*/ 150 w 246"/>
                <a:gd name="T51" fmla="*/ 264 h 498"/>
                <a:gd name="T52" fmla="*/ 156 w 246"/>
                <a:gd name="T53" fmla="*/ 240 h 498"/>
                <a:gd name="T54" fmla="*/ 162 w 246"/>
                <a:gd name="T55" fmla="*/ 372 h 498"/>
                <a:gd name="T56" fmla="*/ 168 w 246"/>
                <a:gd name="T57" fmla="*/ 354 h 498"/>
                <a:gd name="T58" fmla="*/ 174 w 246"/>
                <a:gd name="T59" fmla="*/ 288 h 498"/>
                <a:gd name="T60" fmla="*/ 180 w 246"/>
                <a:gd name="T61" fmla="*/ 372 h 498"/>
                <a:gd name="T62" fmla="*/ 186 w 246"/>
                <a:gd name="T63" fmla="*/ 324 h 498"/>
                <a:gd name="T64" fmla="*/ 192 w 246"/>
                <a:gd name="T65" fmla="*/ 90 h 498"/>
                <a:gd name="T66" fmla="*/ 198 w 246"/>
                <a:gd name="T67" fmla="*/ 192 h 498"/>
                <a:gd name="T68" fmla="*/ 204 w 246"/>
                <a:gd name="T69" fmla="*/ 288 h 498"/>
                <a:gd name="T70" fmla="*/ 210 w 246"/>
                <a:gd name="T71" fmla="*/ 96 h 498"/>
                <a:gd name="T72" fmla="*/ 216 w 246"/>
                <a:gd name="T73" fmla="*/ 264 h 498"/>
                <a:gd name="T74" fmla="*/ 222 w 246"/>
                <a:gd name="T75" fmla="*/ 330 h 498"/>
                <a:gd name="T76" fmla="*/ 228 w 246"/>
                <a:gd name="T77" fmla="*/ 54 h 498"/>
                <a:gd name="T78" fmla="*/ 234 w 246"/>
                <a:gd name="T79" fmla="*/ 396 h 498"/>
                <a:gd name="T80" fmla="*/ 240 w 246"/>
                <a:gd name="T81" fmla="*/ 402 h 498"/>
                <a:gd name="T82" fmla="*/ 240 w 246"/>
                <a:gd name="T83" fmla="*/ 5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498">
                  <a:moveTo>
                    <a:pt x="0" y="96"/>
                  </a:moveTo>
                  <a:lnTo>
                    <a:pt x="0" y="306"/>
                  </a:lnTo>
                  <a:lnTo>
                    <a:pt x="0" y="228"/>
                  </a:lnTo>
                  <a:lnTo>
                    <a:pt x="6" y="222"/>
                  </a:lnTo>
                  <a:lnTo>
                    <a:pt x="6" y="138"/>
                  </a:lnTo>
                  <a:lnTo>
                    <a:pt x="6" y="372"/>
                  </a:lnTo>
                  <a:lnTo>
                    <a:pt x="12" y="378"/>
                  </a:lnTo>
                  <a:lnTo>
                    <a:pt x="12" y="72"/>
                  </a:lnTo>
                  <a:lnTo>
                    <a:pt x="12" y="96"/>
                  </a:lnTo>
                  <a:lnTo>
                    <a:pt x="18" y="114"/>
                  </a:lnTo>
                  <a:lnTo>
                    <a:pt x="18" y="402"/>
                  </a:lnTo>
                  <a:lnTo>
                    <a:pt x="18" y="282"/>
                  </a:lnTo>
                  <a:lnTo>
                    <a:pt x="24" y="270"/>
                  </a:lnTo>
                  <a:lnTo>
                    <a:pt x="24" y="48"/>
                  </a:lnTo>
                  <a:lnTo>
                    <a:pt x="24" y="294"/>
                  </a:lnTo>
                  <a:lnTo>
                    <a:pt x="30" y="288"/>
                  </a:lnTo>
                  <a:lnTo>
                    <a:pt x="30" y="198"/>
                  </a:lnTo>
                  <a:lnTo>
                    <a:pt x="30" y="216"/>
                  </a:lnTo>
                  <a:lnTo>
                    <a:pt x="36" y="222"/>
                  </a:lnTo>
                  <a:lnTo>
                    <a:pt x="36" y="420"/>
                  </a:lnTo>
                  <a:lnTo>
                    <a:pt x="36" y="162"/>
                  </a:lnTo>
                  <a:lnTo>
                    <a:pt x="42" y="156"/>
                  </a:lnTo>
                  <a:lnTo>
                    <a:pt x="42" y="444"/>
                  </a:lnTo>
                  <a:lnTo>
                    <a:pt x="42" y="90"/>
                  </a:lnTo>
                  <a:lnTo>
                    <a:pt x="42" y="402"/>
                  </a:lnTo>
                  <a:lnTo>
                    <a:pt x="48" y="396"/>
                  </a:lnTo>
                  <a:lnTo>
                    <a:pt x="48" y="114"/>
                  </a:lnTo>
                  <a:lnTo>
                    <a:pt x="54" y="120"/>
                  </a:lnTo>
                  <a:lnTo>
                    <a:pt x="54" y="438"/>
                  </a:lnTo>
                  <a:lnTo>
                    <a:pt x="54" y="192"/>
                  </a:lnTo>
                  <a:lnTo>
                    <a:pt x="60" y="198"/>
                  </a:lnTo>
                  <a:lnTo>
                    <a:pt x="60" y="354"/>
                  </a:lnTo>
                  <a:lnTo>
                    <a:pt x="66" y="348"/>
                  </a:lnTo>
                  <a:lnTo>
                    <a:pt x="66" y="246"/>
                  </a:lnTo>
                  <a:lnTo>
                    <a:pt x="66" y="324"/>
                  </a:lnTo>
                  <a:lnTo>
                    <a:pt x="72" y="330"/>
                  </a:lnTo>
                  <a:lnTo>
                    <a:pt x="72" y="444"/>
                  </a:lnTo>
                  <a:lnTo>
                    <a:pt x="72" y="348"/>
                  </a:lnTo>
                  <a:lnTo>
                    <a:pt x="78" y="330"/>
                  </a:lnTo>
                  <a:lnTo>
                    <a:pt x="78" y="456"/>
                  </a:lnTo>
                  <a:lnTo>
                    <a:pt x="78" y="324"/>
                  </a:lnTo>
                  <a:lnTo>
                    <a:pt x="78" y="360"/>
                  </a:lnTo>
                  <a:lnTo>
                    <a:pt x="84" y="354"/>
                  </a:lnTo>
                  <a:lnTo>
                    <a:pt x="84" y="72"/>
                  </a:lnTo>
                  <a:lnTo>
                    <a:pt x="84" y="390"/>
                  </a:lnTo>
                  <a:lnTo>
                    <a:pt x="90" y="396"/>
                  </a:lnTo>
                  <a:lnTo>
                    <a:pt x="90" y="438"/>
                  </a:lnTo>
                  <a:lnTo>
                    <a:pt x="90" y="240"/>
                  </a:lnTo>
                  <a:lnTo>
                    <a:pt x="90" y="258"/>
                  </a:lnTo>
                  <a:lnTo>
                    <a:pt x="96" y="264"/>
                  </a:lnTo>
                  <a:lnTo>
                    <a:pt x="96" y="372"/>
                  </a:lnTo>
                  <a:lnTo>
                    <a:pt x="96" y="222"/>
                  </a:lnTo>
                  <a:lnTo>
                    <a:pt x="102" y="216"/>
                  </a:lnTo>
                  <a:lnTo>
                    <a:pt x="102" y="108"/>
                  </a:lnTo>
                  <a:lnTo>
                    <a:pt x="102" y="378"/>
                  </a:lnTo>
                  <a:lnTo>
                    <a:pt x="108" y="390"/>
                  </a:lnTo>
                  <a:lnTo>
                    <a:pt x="108" y="498"/>
                  </a:lnTo>
                  <a:lnTo>
                    <a:pt x="108" y="192"/>
                  </a:lnTo>
                  <a:lnTo>
                    <a:pt x="114" y="198"/>
                  </a:lnTo>
                  <a:lnTo>
                    <a:pt x="114" y="390"/>
                  </a:lnTo>
                  <a:lnTo>
                    <a:pt x="114" y="282"/>
                  </a:lnTo>
                  <a:lnTo>
                    <a:pt x="120" y="264"/>
                  </a:lnTo>
                  <a:lnTo>
                    <a:pt x="120" y="174"/>
                  </a:lnTo>
                  <a:lnTo>
                    <a:pt x="120" y="438"/>
                  </a:lnTo>
                  <a:lnTo>
                    <a:pt x="126" y="420"/>
                  </a:lnTo>
                  <a:lnTo>
                    <a:pt x="126" y="204"/>
                  </a:lnTo>
                  <a:lnTo>
                    <a:pt x="126" y="264"/>
                  </a:lnTo>
                  <a:lnTo>
                    <a:pt x="132" y="270"/>
                  </a:lnTo>
                  <a:lnTo>
                    <a:pt x="132" y="414"/>
                  </a:lnTo>
                  <a:lnTo>
                    <a:pt x="132" y="282"/>
                  </a:lnTo>
                  <a:lnTo>
                    <a:pt x="138" y="270"/>
                  </a:lnTo>
                  <a:lnTo>
                    <a:pt x="138" y="438"/>
                  </a:lnTo>
                  <a:lnTo>
                    <a:pt x="138" y="150"/>
                  </a:lnTo>
                  <a:lnTo>
                    <a:pt x="138" y="420"/>
                  </a:lnTo>
                  <a:lnTo>
                    <a:pt x="144" y="414"/>
                  </a:lnTo>
                  <a:lnTo>
                    <a:pt x="144" y="228"/>
                  </a:lnTo>
                  <a:lnTo>
                    <a:pt x="144" y="258"/>
                  </a:lnTo>
                  <a:lnTo>
                    <a:pt x="150" y="264"/>
                  </a:lnTo>
                  <a:lnTo>
                    <a:pt x="150" y="456"/>
                  </a:lnTo>
                  <a:lnTo>
                    <a:pt x="150" y="246"/>
                  </a:lnTo>
                  <a:lnTo>
                    <a:pt x="156" y="240"/>
                  </a:lnTo>
                  <a:lnTo>
                    <a:pt x="156" y="204"/>
                  </a:lnTo>
                  <a:lnTo>
                    <a:pt x="156" y="390"/>
                  </a:lnTo>
                  <a:lnTo>
                    <a:pt x="162" y="372"/>
                  </a:lnTo>
                  <a:lnTo>
                    <a:pt x="162" y="150"/>
                  </a:lnTo>
                  <a:lnTo>
                    <a:pt x="162" y="348"/>
                  </a:lnTo>
                  <a:lnTo>
                    <a:pt x="168" y="354"/>
                  </a:lnTo>
                  <a:lnTo>
                    <a:pt x="168" y="48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150"/>
                  </a:lnTo>
                  <a:lnTo>
                    <a:pt x="174" y="390"/>
                  </a:lnTo>
                  <a:lnTo>
                    <a:pt x="180" y="372"/>
                  </a:lnTo>
                  <a:lnTo>
                    <a:pt x="180" y="174"/>
                  </a:lnTo>
                  <a:lnTo>
                    <a:pt x="180" y="312"/>
                  </a:lnTo>
                  <a:lnTo>
                    <a:pt x="186" y="324"/>
                  </a:lnTo>
                  <a:lnTo>
                    <a:pt x="186" y="402"/>
                  </a:lnTo>
                  <a:lnTo>
                    <a:pt x="186" y="96"/>
                  </a:lnTo>
                  <a:lnTo>
                    <a:pt x="192" y="90"/>
                  </a:lnTo>
                  <a:lnTo>
                    <a:pt x="192" y="204"/>
                  </a:lnTo>
                  <a:lnTo>
                    <a:pt x="192" y="198"/>
                  </a:lnTo>
                  <a:lnTo>
                    <a:pt x="198" y="192"/>
                  </a:lnTo>
                  <a:lnTo>
                    <a:pt x="198" y="108"/>
                  </a:lnTo>
                  <a:lnTo>
                    <a:pt x="198" y="282"/>
                  </a:lnTo>
                  <a:lnTo>
                    <a:pt x="204" y="288"/>
                  </a:lnTo>
                  <a:lnTo>
                    <a:pt x="204" y="36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0" y="360"/>
                  </a:lnTo>
                  <a:lnTo>
                    <a:pt x="210" y="270"/>
                  </a:lnTo>
                  <a:lnTo>
                    <a:pt x="216" y="264"/>
                  </a:lnTo>
                  <a:lnTo>
                    <a:pt x="216" y="162"/>
                  </a:lnTo>
                  <a:lnTo>
                    <a:pt x="216" y="324"/>
                  </a:lnTo>
                  <a:lnTo>
                    <a:pt x="222" y="330"/>
                  </a:lnTo>
                  <a:lnTo>
                    <a:pt x="222" y="336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28" y="456"/>
                  </a:lnTo>
                  <a:lnTo>
                    <a:pt x="228" y="414"/>
                  </a:lnTo>
                  <a:lnTo>
                    <a:pt x="234" y="396"/>
                  </a:lnTo>
                  <a:lnTo>
                    <a:pt x="234" y="156"/>
                  </a:lnTo>
                  <a:lnTo>
                    <a:pt x="234" y="402"/>
                  </a:lnTo>
                  <a:lnTo>
                    <a:pt x="240" y="402"/>
                  </a:lnTo>
                  <a:lnTo>
                    <a:pt x="240" y="414"/>
                  </a:lnTo>
                  <a:lnTo>
                    <a:pt x="240" y="0"/>
                  </a:lnTo>
                  <a:lnTo>
                    <a:pt x="240" y="54"/>
                  </a:lnTo>
                  <a:lnTo>
                    <a:pt x="246" y="66"/>
                  </a:lnTo>
                  <a:lnTo>
                    <a:pt x="246" y="33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4" name="Freeform 40936"/>
            <p:cNvSpPr>
              <a:spLocks/>
            </p:cNvSpPr>
            <p:nvPr/>
          </p:nvSpPr>
          <p:spPr bwMode="auto">
            <a:xfrm>
              <a:off x="16992600" y="363537"/>
              <a:ext cx="381000" cy="2962276"/>
            </a:xfrm>
            <a:custGeom>
              <a:avLst/>
              <a:gdLst>
                <a:gd name="T0" fmla="*/ 6 w 240"/>
                <a:gd name="T1" fmla="*/ 1140 h 1866"/>
                <a:gd name="T2" fmla="*/ 12 w 240"/>
                <a:gd name="T3" fmla="*/ 1398 h 1866"/>
                <a:gd name="T4" fmla="*/ 18 w 240"/>
                <a:gd name="T5" fmla="*/ 1296 h 1866"/>
                <a:gd name="T6" fmla="*/ 24 w 240"/>
                <a:gd name="T7" fmla="*/ 1224 h 1866"/>
                <a:gd name="T8" fmla="*/ 30 w 240"/>
                <a:gd name="T9" fmla="*/ 1248 h 1866"/>
                <a:gd name="T10" fmla="*/ 36 w 240"/>
                <a:gd name="T11" fmla="*/ 1140 h 1866"/>
                <a:gd name="T12" fmla="*/ 42 w 240"/>
                <a:gd name="T13" fmla="*/ 1068 h 1866"/>
                <a:gd name="T14" fmla="*/ 42 w 240"/>
                <a:gd name="T15" fmla="*/ 1386 h 1866"/>
                <a:gd name="T16" fmla="*/ 48 w 240"/>
                <a:gd name="T17" fmla="*/ 1122 h 1866"/>
                <a:gd name="T18" fmla="*/ 54 w 240"/>
                <a:gd name="T19" fmla="*/ 1164 h 1866"/>
                <a:gd name="T20" fmla="*/ 60 w 240"/>
                <a:gd name="T21" fmla="*/ 1146 h 1866"/>
                <a:gd name="T22" fmla="*/ 66 w 240"/>
                <a:gd name="T23" fmla="*/ 1050 h 1866"/>
                <a:gd name="T24" fmla="*/ 72 w 240"/>
                <a:gd name="T25" fmla="*/ 1440 h 1866"/>
                <a:gd name="T26" fmla="*/ 78 w 240"/>
                <a:gd name="T27" fmla="*/ 1464 h 1866"/>
                <a:gd name="T28" fmla="*/ 84 w 240"/>
                <a:gd name="T29" fmla="*/ 1380 h 1866"/>
                <a:gd name="T30" fmla="*/ 90 w 240"/>
                <a:gd name="T31" fmla="*/ 1272 h 1866"/>
                <a:gd name="T32" fmla="*/ 90 w 240"/>
                <a:gd name="T33" fmla="*/ 1242 h 1866"/>
                <a:gd name="T34" fmla="*/ 96 w 240"/>
                <a:gd name="T35" fmla="*/ 1314 h 1866"/>
                <a:gd name="T36" fmla="*/ 102 w 240"/>
                <a:gd name="T37" fmla="*/ 1854 h 1866"/>
                <a:gd name="T38" fmla="*/ 108 w 240"/>
                <a:gd name="T39" fmla="*/ 1056 h 1866"/>
                <a:gd name="T40" fmla="*/ 114 w 240"/>
                <a:gd name="T41" fmla="*/ 1014 h 1866"/>
                <a:gd name="T42" fmla="*/ 120 w 240"/>
                <a:gd name="T43" fmla="*/ 1026 h 1866"/>
                <a:gd name="T44" fmla="*/ 126 w 240"/>
                <a:gd name="T45" fmla="*/ 1398 h 1866"/>
                <a:gd name="T46" fmla="*/ 132 w 240"/>
                <a:gd name="T47" fmla="*/ 1488 h 1866"/>
                <a:gd name="T48" fmla="*/ 138 w 240"/>
                <a:gd name="T49" fmla="*/ 1290 h 1866"/>
                <a:gd name="T50" fmla="*/ 144 w 240"/>
                <a:gd name="T51" fmla="*/ 1464 h 1866"/>
                <a:gd name="T52" fmla="*/ 150 w 240"/>
                <a:gd name="T53" fmla="*/ 1050 h 1866"/>
                <a:gd name="T54" fmla="*/ 156 w 240"/>
                <a:gd name="T55" fmla="*/ 1140 h 1866"/>
                <a:gd name="T56" fmla="*/ 162 w 240"/>
                <a:gd name="T57" fmla="*/ 1362 h 1866"/>
                <a:gd name="T58" fmla="*/ 168 w 240"/>
                <a:gd name="T59" fmla="*/ 1056 h 1866"/>
                <a:gd name="T60" fmla="*/ 174 w 240"/>
                <a:gd name="T61" fmla="*/ 1140 h 1866"/>
                <a:gd name="T62" fmla="*/ 180 w 240"/>
                <a:gd name="T63" fmla="*/ 1344 h 1866"/>
                <a:gd name="T64" fmla="*/ 186 w 240"/>
                <a:gd name="T65" fmla="*/ 1314 h 1866"/>
                <a:gd name="T66" fmla="*/ 192 w 240"/>
                <a:gd name="T67" fmla="*/ 1140 h 1866"/>
                <a:gd name="T68" fmla="*/ 192 w 240"/>
                <a:gd name="T69" fmla="*/ 1212 h 1866"/>
                <a:gd name="T70" fmla="*/ 198 w 240"/>
                <a:gd name="T71" fmla="*/ 1272 h 1866"/>
                <a:gd name="T72" fmla="*/ 204 w 240"/>
                <a:gd name="T73" fmla="*/ 1098 h 1866"/>
                <a:gd name="T74" fmla="*/ 210 w 240"/>
                <a:gd name="T75" fmla="*/ 1188 h 1866"/>
                <a:gd name="T76" fmla="*/ 216 w 240"/>
                <a:gd name="T77" fmla="*/ 1338 h 1866"/>
                <a:gd name="T78" fmla="*/ 222 w 240"/>
                <a:gd name="T79" fmla="*/ 960 h 1866"/>
                <a:gd name="T80" fmla="*/ 234 w 240"/>
                <a:gd name="T81" fmla="*/ 114 h 1866"/>
                <a:gd name="T82" fmla="*/ 240 w 240"/>
                <a:gd name="T83" fmla="*/ 228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" h="1866">
                  <a:moveTo>
                    <a:pt x="0" y="1254"/>
                  </a:moveTo>
                  <a:lnTo>
                    <a:pt x="0" y="1158"/>
                  </a:lnTo>
                  <a:lnTo>
                    <a:pt x="6" y="1140"/>
                  </a:lnTo>
                  <a:lnTo>
                    <a:pt x="6" y="966"/>
                  </a:lnTo>
                  <a:lnTo>
                    <a:pt x="6" y="1404"/>
                  </a:lnTo>
                  <a:lnTo>
                    <a:pt x="12" y="1398"/>
                  </a:lnTo>
                  <a:lnTo>
                    <a:pt x="12" y="1146"/>
                  </a:lnTo>
                  <a:lnTo>
                    <a:pt x="12" y="1290"/>
                  </a:lnTo>
                  <a:lnTo>
                    <a:pt x="18" y="1296"/>
                  </a:lnTo>
                  <a:lnTo>
                    <a:pt x="18" y="1374"/>
                  </a:lnTo>
                  <a:lnTo>
                    <a:pt x="18" y="1242"/>
                  </a:lnTo>
                  <a:lnTo>
                    <a:pt x="24" y="1224"/>
                  </a:lnTo>
                  <a:lnTo>
                    <a:pt x="24" y="1140"/>
                  </a:lnTo>
                  <a:lnTo>
                    <a:pt x="24" y="1266"/>
                  </a:lnTo>
                  <a:lnTo>
                    <a:pt x="30" y="1248"/>
                  </a:lnTo>
                  <a:lnTo>
                    <a:pt x="30" y="1038"/>
                  </a:lnTo>
                  <a:lnTo>
                    <a:pt x="30" y="1134"/>
                  </a:lnTo>
                  <a:lnTo>
                    <a:pt x="36" y="1140"/>
                  </a:lnTo>
                  <a:lnTo>
                    <a:pt x="36" y="1248"/>
                  </a:lnTo>
                  <a:lnTo>
                    <a:pt x="36" y="1074"/>
                  </a:lnTo>
                  <a:lnTo>
                    <a:pt x="42" y="1068"/>
                  </a:lnTo>
                  <a:lnTo>
                    <a:pt x="42" y="1398"/>
                  </a:lnTo>
                  <a:lnTo>
                    <a:pt x="42" y="1056"/>
                  </a:lnTo>
                  <a:lnTo>
                    <a:pt x="42" y="1386"/>
                  </a:lnTo>
                  <a:lnTo>
                    <a:pt x="48" y="1380"/>
                  </a:lnTo>
                  <a:lnTo>
                    <a:pt x="48" y="1008"/>
                  </a:lnTo>
                  <a:lnTo>
                    <a:pt x="48" y="1122"/>
                  </a:lnTo>
                  <a:lnTo>
                    <a:pt x="54" y="1134"/>
                  </a:lnTo>
                  <a:lnTo>
                    <a:pt x="54" y="1464"/>
                  </a:lnTo>
                  <a:lnTo>
                    <a:pt x="54" y="1164"/>
                  </a:lnTo>
                  <a:lnTo>
                    <a:pt x="60" y="1158"/>
                  </a:lnTo>
                  <a:lnTo>
                    <a:pt x="60" y="1362"/>
                  </a:lnTo>
                  <a:lnTo>
                    <a:pt x="60" y="1146"/>
                  </a:lnTo>
                  <a:lnTo>
                    <a:pt x="60" y="1290"/>
                  </a:lnTo>
                  <a:lnTo>
                    <a:pt x="66" y="1278"/>
                  </a:lnTo>
                  <a:lnTo>
                    <a:pt x="66" y="1050"/>
                  </a:lnTo>
                  <a:lnTo>
                    <a:pt x="66" y="1176"/>
                  </a:lnTo>
                  <a:lnTo>
                    <a:pt x="72" y="1182"/>
                  </a:lnTo>
                  <a:lnTo>
                    <a:pt x="72" y="1440"/>
                  </a:lnTo>
                  <a:lnTo>
                    <a:pt x="72" y="1188"/>
                  </a:lnTo>
                  <a:lnTo>
                    <a:pt x="78" y="1182"/>
                  </a:lnTo>
                  <a:lnTo>
                    <a:pt x="78" y="1464"/>
                  </a:lnTo>
                  <a:lnTo>
                    <a:pt x="78" y="1140"/>
                  </a:lnTo>
                  <a:lnTo>
                    <a:pt x="78" y="1398"/>
                  </a:lnTo>
                  <a:lnTo>
                    <a:pt x="84" y="1380"/>
                  </a:lnTo>
                  <a:lnTo>
                    <a:pt x="84" y="1146"/>
                  </a:lnTo>
                  <a:lnTo>
                    <a:pt x="84" y="1254"/>
                  </a:lnTo>
                  <a:lnTo>
                    <a:pt x="90" y="1272"/>
                  </a:lnTo>
                  <a:lnTo>
                    <a:pt x="90" y="1332"/>
                  </a:lnTo>
                  <a:lnTo>
                    <a:pt x="90" y="1224"/>
                  </a:lnTo>
                  <a:lnTo>
                    <a:pt x="90" y="1242"/>
                  </a:lnTo>
                  <a:lnTo>
                    <a:pt x="96" y="1248"/>
                  </a:lnTo>
                  <a:lnTo>
                    <a:pt x="96" y="1398"/>
                  </a:lnTo>
                  <a:lnTo>
                    <a:pt x="96" y="1314"/>
                  </a:lnTo>
                  <a:lnTo>
                    <a:pt x="102" y="1308"/>
                  </a:lnTo>
                  <a:lnTo>
                    <a:pt x="102" y="972"/>
                  </a:lnTo>
                  <a:lnTo>
                    <a:pt x="102" y="1854"/>
                  </a:lnTo>
                  <a:lnTo>
                    <a:pt x="108" y="1860"/>
                  </a:lnTo>
                  <a:lnTo>
                    <a:pt x="108" y="1866"/>
                  </a:lnTo>
                  <a:lnTo>
                    <a:pt x="108" y="1056"/>
                  </a:lnTo>
                  <a:lnTo>
                    <a:pt x="114" y="1050"/>
                  </a:lnTo>
                  <a:lnTo>
                    <a:pt x="114" y="1338"/>
                  </a:lnTo>
                  <a:lnTo>
                    <a:pt x="114" y="1014"/>
                  </a:lnTo>
                  <a:lnTo>
                    <a:pt x="114" y="1158"/>
                  </a:lnTo>
                  <a:lnTo>
                    <a:pt x="120" y="1146"/>
                  </a:lnTo>
                  <a:lnTo>
                    <a:pt x="120" y="1026"/>
                  </a:lnTo>
                  <a:lnTo>
                    <a:pt x="120" y="1386"/>
                  </a:lnTo>
                  <a:lnTo>
                    <a:pt x="126" y="1386"/>
                  </a:lnTo>
                  <a:lnTo>
                    <a:pt x="126" y="1398"/>
                  </a:lnTo>
                  <a:lnTo>
                    <a:pt x="126" y="1242"/>
                  </a:lnTo>
                  <a:lnTo>
                    <a:pt x="132" y="1242"/>
                  </a:lnTo>
                  <a:lnTo>
                    <a:pt x="132" y="1488"/>
                  </a:lnTo>
                  <a:lnTo>
                    <a:pt x="132" y="1230"/>
                  </a:lnTo>
                  <a:lnTo>
                    <a:pt x="132" y="1308"/>
                  </a:lnTo>
                  <a:lnTo>
                    <a:pt x="138" y="1290"/>
                  </a:lnTo>
                  <a:lnTo>
                    <a:pt x="138" y="1212"/>
                  </a:lnTo>
                  <a:lnTo>
                    <a:pt x="138" y="1452"/>
                  </a:lnTo>
                  <a:lnTo>
                    <a:pt x="144" y="1464"/>
                  </a:lnTo>
                  <a:lnTo>
                    <a:pt x="144" y="966"/>
                  </a:lnTo>
                  <a:lnTo>
                    <a:pt x="144" y="1038"/>
                  </a:lnTo>
                  <a:lnTo>
                    <a:pt x="150" y="1050"/>
                  </a:lnTo>
                  <a:lnTo>
                    <a:pt x="150" y="1344"/>
                  </a:lnTo>
                  <a:lnTo>
                    <a:pt x="150" y="1146"/>
                  </a:lnTo>
                  <a:lnTo>
                    <a:pt x="156" y="1140"/>
                  </a:lnTo>
                  <a:lnTo>
                    <a:pt x="156" y="1110"/>
                  </a:lnTo>
                  <a:lnTo>
                    <a:pt x="156" y="1374"/>
                  </a:lnTo>
                  <a:lnTo>
                    <a:pt x="162" y="1362"/>
                  </a:lnTo>
                  <a:lnTo>
                    <a:pt x="162" y="1032"/>
                  </a:lnTo>
                  <a:lnTo>
                    <a:pt x="162" y="1050"/>
                  </a:lnTo>
                  <a:lnTo>
                    <a:pt x="168" y="1056"/>
                  </a:lnTo>
                  <a:lnTo>
                    <a:pt x="168" y="1308"/>
                  </a:lnTo>
                  <a:lnTo>
                    <a:pt x="168" y="1122"/>
                  </a:lnTo>
                  <a:lnTo>
                    <a:pt x="174" y="1140"/>
                  </a:lnTo>
                  <a:lnTo>
                    <a:pt x="174" y="1428"/>
                  </a:lnTo>
                  <a:lnTo>
                    <a:pt x="174" y="1356"/>
                  </a:lnTo>
                  <a:lnTo>
                    <a:pt x="180" y="1344"/>
                  </a:lnTo>
                  <a:lnTo>
                    <a:pt x="180" y="1188"/>
                  </a:lnTo>
                  <a:lnTo>
                    <a:pt x="180" y="1308"/>
                  </a:lnTo>
                  <a:lnTo>
                    <a:pt x="186" y="1314"/>
                  </a:lnTo>
                  <a:lnTo>
                    <a:pt x="186" y="1494"/>
                  </a:lnTo>
                  <a:lnTo>
                    <a:pt x="186" y="1146"/>
                  </a:lnTo>
                  <a:lnTo>
                    <a:pt x="192" y="1140"/>
                  </a:lnTo>
                  <a:lnTo>
                    <a:pt x="192" y="1290"/>
                  </a:lnTo>
                  <a:lnTo>
                    <a:pt x="192" y="1068"/>
                  </a:lnTo>
                  <a:lnTo>
                    <a:pt x="192" y="1212"/>
                  </a:lnTo>
                  <a:lnTo>
                    <a:pt x="198" y="1206"/>
                  </a:lnTo>
                  <a:lnTo>
                    <a:pt x="198" y="1068"/>
                  </a:lnTo>
                  <a:lnTo>
                    <a:pt x="198" y="1272"/>
                  </a:lnTo>
                  <a:lnTo>
                    <a:pt x="204" y="1278"/>
                  </a:lnTo>
                  <a:lnTo>
                    <a:pt x="204" y="1320"/>
                  </a:lnTo>
                  <a:lnTo>
                    <a:pt x="204" y="1098"/>
                  </a:lnTo>
                  <a:lnTo>
                    <a:pt x="210" y="1092"/>
                  </a:lnTo>
                  <a:lnTo>
                    <a:pt x="210" y="1278"/>
                  </a:lnTo>
                  <a:lnTo>
                    <a:pt x="210" y="1188"/>
                  </a:lnTo>
                  <a:lnTo>
                    <a:pt x="216" y="1206"/>
                  </a:lnTo>
                  <a:lnTo>
                    <a:pt x="216" y="1092"/>
                  </a:lnTo>
                  <a:lnTo>
                    <a:pt x="216" y="1338"/>
                  </a:lnTo>
                  <a:lnTo>
                    <a:pt x="222" y="1344"/>
                  </a:lnTo>
                  <a:lnTo>
                    <a:pt x="222" y="1404"/>
                  </a:lnTo>
                  <a:lnTo>
                    <a:pt x="222" y="960"/>
                  </a:lnTo>
                  <a:lnTo>
                    <a:pt x="228" y="948"/>
                  </a:lnTo>
                  <a:lnTo>
                    <a:pt x="228" y="120"/>
                  </a:lnTo>
                  <a:lnTo>
                    <a:pt x="234" y="114"/>
                  </a:lnTo>
                  <a:lnTo>
                    <a:pt x="234" y="4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58"/>
                  </a:lnTo>
                  <a:lnTo>
                    <a:pt x="240" y="0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5" name="Freeform 40937"/>
            <p:cNvSpPr>
              <a:spLocks/>
            </p:cNvSpPr>
            <p:nvPr/>
          </p:nvSpPr>
          <p:spPr bwMode="auto">
            <a:xfrm>
              <a:off x="17373600" y="363537"/>
              <a:ext cx="95250" cy="2219325"/>
            </a:xfrm>
            <a:custGeom>
              <a:avLst/>
              <a:gdLst>
                <a:gd name="T0" fmla="*/ 0 w 60"/>
                <a:gd name="T1" fmla="*/ 0 h 1398"/>
                <a:gd name="T2" fmla="*/ 0 w 60"/>
                <a:gd name="T3" fmla="*/ 30 h 1398"/>
                <a:gd name="T4" fmla="*/ 6 w 60"/>
                <a:gd name="T5" fmla="*/ 48 h 1398"/>
                <a:gd name="T6" fmla="*/ 6 w 60"/>
                <a:gd name="T7" fmla="*/ 702 h 1398"/>
                <a:gd name="T8" fmla="*/ 12 w 60"/>
                <a:gd name="T9" fmla="*/ 708 h 1398"/>
                <a:gd name="T10" fmla="*/ 12 w 60"/>
                <a:gd name="T11" fmla="*/ 1332 h 1398"/>
                <a:gd name="T12" fmla="*/ 12 w 60"/>
                <a:gd name="T13" fmla="*/ 1308 h 1398"/>
                <a:gd name="T14" fmla="*/ 18 w 60"/>
                <a:gd name="T15" fmla="*/ 1290 h 1398"/>
                <a:gd name="T16" fmla="*/ 18 w 60"/>
                <a:gd name="T17" fmla="*/ 1074 h 1398"/>
                <a:gd name="T18" fmla="*/ 18 w 60"/>
                <a:gd name="T19" fmla="*/ 1122 h 1398"/>
                <a:gd name="T20" fmla="*/ 24 w 60"/>
                <a:gd name="T21" fmla="*/ 1134 h 1398"/>
                <a:gd name="T22" fmla="*/ 24 w 60"/>
                <a:gd name="T23" fmla="*/ 1362 h 1398"/>
                <a:gd name="T24" fmla="*/ 24 w 60"/>
                <a:gd name="T25" fmla="*/ 1110 h 1398"/>
                <a:gd name="T26" fmla="*/ 30 w 60"/>
                <a:gd name="T27" fmla="*/ 1098 h 1398"/>
                <a:gd name="T28" fmla="*/ 30 w 60"/>
                <a:gd name="T29" fmla="*/ 1308 h 1398"/>
                <a:gd name="T30" fmla="*/ 30 w 60"/>
                <a:gd name="T31" fmla="*/ 1050 h 1398"/>
                <a:gd name="T32" fmla="*/ 30 w 60"/>
                <a:gd name="T33" fmla="*/ 1290 h 1398"/>
                <a:gd name="T34" fmla="*/ 36 w 60"/>
                <a:gd name="T35" fmla="*/ 1272 h 1398"/>
                <a:gd name="T36" fmla="*/ 36 w 60"/>
                <a:gd name="T37" fmla="*/ 1140 h 1398"/>
                <a:gd name="T38" fmla="*/ 36 w 60"/>
                <a:gd name="T39" fmla="*/ 1242 h 1398"/>
                <a:gd name="T40" fmla="*/ 42 w 60"/>
                <a:gd name="T41" fmla="*/ 1248 h 1398"/>
                <a:gd name="T42" fmla="*/ 42 w 60"/>
                <a:gd name="T43" fmla="*/ 1398 h 1398"/>
                <a:gd name="T44" fmla="*/ 42 w 60"/>
                <a:gd name="T45" fmla="*/ 1146 h 1398"/>
                <a:gd name="T46" fmla="*/ 48 w 60"/>
                <a:gd name="T47" fmla="*/ 1164 h 1398"/>
                <a:gd name="T48" fmla="*/ 48 w 60"/>
                <a:gd name="T49" fmla="*/ 1242 h 1398"/>
                <a:gd name="T50" fmla="*/ 54 w 60"/>
                <a:gd name="T51" fmla="*/ 1224 h 1398"/>
                <a:gd name="T52" fmla="*/ 54 w 60"/>
                <a:gd name="T53" fmla="*/ 1110 h 1398"/>
                <a:gd name="T54" fmla="*/ 54 w 60"/>
                <a:gd name="T55" fmla="*/ 1242 h 1398"/>
                <a:gd name="T56" fmla="*/ 60 w 60"/>
                <a:gd name="T57" fmla="*/ 124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398">
                  <a:moveTo>
                    <a:pt x="0" y="0"/>
                  </a:moveTo>
                  <a:lnTo>
                    <a:pt x="0" y="30"/>
                  </a:lnTo>
                  <a:lnTo>
                    <a:pt x="6" y="48"/>
                  </a:lnTo>
                  <a:lnTo>
                    <a:pt x="6" y="702"/>
                  </a:lnTo>
                  <a:lnTo>
                    <a:pt x="12" y="708"/>
                  </a:lnTo>
                  <a:lnTo>
                    <a:pt x="12" y="1332"/>
                  </a:lnTo>
                  <a:lnTo>
                    <a:pt x="12" y="1308"/>
                  </a:lnTo>
                  <a:lnTo>
                    <a:pt x="18" y="1290"/>
                  </a:lnTo>
                  <a:lnTo>
                    <a:pt x="18" y="1074"/>
                  </a:lnTo>
                  <a:lnTo>
                    <a:pt x="18" y="1122"/>
                  </a:lnTo>
                  <a:lnTo>
                    <a:pt x="24" y="1134"/>
                  </a:lnTo>
                  <a:lnTo>
                    <a:pt x="24" y="1362"/>
                  </a:lnTo>
                  <a:lnTo>
                    <a:pt x="24" y="1110"/>
                  </a:lnTo>
                  <a:lnTo>
                    <a:pt x="30" y="1098"/>
                  </a:lnTo>
                  <a:lnTo>
                    <a:pt x="30" y="1308"/>
                  </a:lnTo>
                  <a:lnTo>
                    <a:pt x="30" y="1050"/>
                  </a:lnTo>
                  <a:lnTo>
                    <a:pt x="30" y="1290"/>
                  </a:lnTo>
                  <a:lnTo>
                    <a:pt x="36" y="1272"/>
                  </a:lnTo>
                  <a:lnTo>
                    <a:pt x="36" y="1140"/>
                  </a:lnTo>
                  <a:lnTo>
                    <a:pt x="36" y="1242"/>
                  </a:lnTo>
                  <a:lnTo>
                    <a:pt x="42" y="1248"/>
                  </a:lnTo>
                  <a:lnTo>
                    <a:pt x="42" y="1398"/>
                  </a:lnTo>
                  <a:lnTo>
                    <a:pt x="42" y="1146"/>
                  </a:lnTo>
                  <a:lnTo>
                    <a:pt x="48" y="1164"/>
                  </a:lnTo>
                  <a:lnTo>
                    <a:pt x="48" y="1242"/>
                  </a:lnTo>
                  <a:lnTo>
                    <a:pt x="54" y="1224"/>
                  </a:lnTo>
                  <a:lnTo>
                    <a:pt x="54" y="1110"/>
                  </a:lnTo>
                  <a:lnTo>
                    <a:pt x="54" y="1242"/>
                  </a:lnTo>
                  <a:lnTo>
                    <a:pt x="60" y="1242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6" name="Rechteck 715"/>
          <p:cNvSpPr/>
          <p:nvPr/>
        </p:nvSpPr>
        <p:spPr>
          <a:xfrm>
            <a:off x="5148064" y="1393329"/>
            <a:ext cx="3600000" cy="19423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7" name="Gruppieren 716"/>
          <p:cNvGrpSpPr/>
          <p:nvPr/>
        </p:nvGrpSpPr>
        <p:grpSpPr>
          <a:xfrm>
            <a:off x="5137469" y="3925929"/>
            <a:ext cx="3600000" cy="1942326"/>
            <a:chOff x="11403013" y="2422525"/>
            <a:chExt cx="7019925" cy="3105150"/>
          </a:xfrm>
        </p:grpSpPr>
        <p:sp>
          <p:nvSpPr>
            <p:cNvPr id="718" name="Freeform 30209"/>
            <p:cNvSpPr>
              <a:spLocks/>
            </p:cNvSpPr>
            <p:nvPr/>
          </p:nvSpPr>
          <p:spPr bwMode="auto">
            <a:xfrm>
              <a:off x="15108238" y="2460625"/>
              <a:ext cx="3295650" cy="3009900"/>
            </a:xfrm>
            <a:custGeom>
              <a:avLst/>
              <a:gdLst>
                <a:gd name="T0" fmla="*/ 2046 w 2076"/>
                <a:gd name="T1" fmla="*/ 1824 h 1896"/>
                <a:gd name="T2" fmla="*/ 1998 w 2076"/>
                <a:gd name="T3" fmla="*/ 1788 h 1896"/>
                <a:gd name="T4" fmla="*/ 1950 w 2076"/>
                <a:gd name="T5" fmla="*/ 1554 h 1896"/>
                <a:gd name="T6" fmla="*/ 1902 w 2076"/>
                <a:gd name="T7" fmla="*/ 1350 h 1896"/>
                <a:gd name="T8" fmla="*/ 1854 w 2076"/>
                <a:gd name="T9" fmla="*/ 654 h 1896"/>
                <a:gd name="T10" fmla="*/ 1800 w 2076"/>
                <a:gd name="T11" fmla="*/ 246 h 1896"/>
                <a:gd name="T12" fmla="*/ 1752 w 2076"/>
                <a:gd name="T13" fmla="*/ 618 h 1896"/>
                <a:gd name="T14" fmla="*/ 1704 w 2076"/>
                <a:gd name="T15" fmla="*/ 1242 h 1896"/>
                <a:gd name="T16" fmla="*/ 1656 w 2076"/>
                <a:gd name="T17" fmla="*/ 1626 h 1896"/>
                <a:gd name="T18" fmla="*/ 1608 w 2076"/>
                <a:gd name="T19" fmla="*/ 1794 h 1896"/>
                <a:gd name="T20" fmla="*/ 1554 w 2076"/>
                <a:gd name="T21" fmla="*/ 1848 h 1896"/>
                <a:gd name="T22" fmla="*/ 1506 w 2076"/>
                <a:gd name="T23" fmla="*/ 1812 h 1896"/>
                <a:gd name="T24" fmla="*/ 1458 w 2076"/>
                <a:gd name="T25" fmla="*/ 1692 h 1896"/>
                <a:gd name="T26" fmla="*/ 1410 w 2076"/>
                <a:gd name="T27" fmla="*/ 1440 h 1896"/>
                <a:gd name="T28" fmla="*/ 1362 w 2076"/>
                <a:gd name="T29" fmla="*/ 864 h 1896"/>
                <a:gd name="T30" fmla="*/ 1308 w 2076"/>
                <a:gd name="T31" fmla="*/ 348 h 1896"/>
                <a:gd name="T32" fmla="*/ 1260 w 2076"/>
                <a:gd name="T33" fmla="*/ 546 h 1896"/>
                <a:gd name="T34" fmla="*/ 1212 w 2076"/>
                <a:gd name="T35" fmla="*/ 1332 h 1896"/>
                <a:gd name="T36" fmla="*/ 1164 w 2076"/>
                <a:gd name="T37" fmla="*/ 1668 h 1896"/>
                <a:gd name="T38" fmla="*/ 1116 w 2076"/>
                <a:gd name="T39" fmla="*/ 1848 h 1896"/>
                <a:gd name="T40" fmla="*/ 1062 w 2076"/>
                <a:gd name="T41" fmla="*/ 1896 h 1896"/>
                <a:gd name="T42" fmla="*/ 1014 w 2076"/>
                <a:gd name="T43" fmla="*/ 1782 h 1896"/>
                <a:gd name="T44" fmla="*/ 966 w 2076"/>
                <a:gd name="T45" fmla="*/ 1644 h 1896"/>
                <a:gd name="T46" fmla="*/ 918 w 2076"/>
                <a:gd name="T47" fmla="*/ 1176 h 1896"/>
                <a:gd name="T48" fmla="*/ 870 w 2076"/>
                <a:gd name="T49" fmla="*/ 420 h 1896"/>
                <a:gd name="T50" fmla="*/ 816 w 2076"/>
                <a:gd name="T51" fmla="*/ 516 h 1896"/>
                <a:gd name="T52" fmla="*/ 768 w 2076"/>
                <a:gd name="T53" fmla="*/ 0 h 1896"/>
                <a:gd name="T54" fmla="*/ 720 w 2076"/>
                <a:gd name="T55" fmla="*/ 516 h 1896"/>
                <a:gd name="T56" fmla="*/ 672 w 2076"/>
                <a:gd name="T57" fmla="*/ 1284 h 1896"/>
                <a:gd name="T58" fmla="*/ 624 w 2076"/>
                <a:gd name="T59" fmla="*/ 1740 h 1896"/>
                <a:gd name="T60" fmla="*/ 570 w 2076"/>
                <a:gd name="T61" fmla="*/ 1860 h 1896"/>
                <a:gd name="T62" fmla="*/ 522 w 2076"/>
                <a:gd name="T63" fmla="*/ 1872 h 1896"/>
                <a:gd name="T64" fmla="*/ 474 w 2076"/>
                <a:gd name="T65" fmla="*/ 1812 h 1896"/>
                <a:gd name="T66" fmla="*/ 426 w 2076"/>
                <a:gd name="T67" fmla="*/ 1758 h 1896"/>
                <a:gd name="T68" fmla="*/ 378 w 2076"/>
                <a:gd name="T69" fmla="*/ 1452 h 1896"/>
                <a:gd name="T70" fmla="*/ 324 w 2076"/>
                <a:gd name="T71" fmla="*/ 684 h 1896"/>
                <a:gd name="T72" fmla="*/ 276 w 2076"/>
                <a:gd name="T73" fmla="*/ 420 h 1896"/>
                <a:gd name="T74" fmla="*/ 228 w 2076"/>
                <a:gd name="T75" fmla="*/ 504 h 1896"/>
                <a:gd name="T76" fmla="*/ 180 w 2076"/>
                <a:gd name="T77" fmla="*/ 1368 h 1896"/>
                <a:gd name="T78" fmla="*/ 132 w 2076"/>
                <a:gd name="T79" fmla="*/ 1668 h 1896"/>
                <a:gd name="T80" fmla="*/ 84 w 2076"/>
                <a:gd name="T81" fmla="*/ 1842 h 1896"/>
                <a:gd name="T82" fmla="*/ 30 w 2076"/>
                <a:gd name="T83" fmla="*/ 1878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6" h="1896">
                  <a:moveTo>
                    <a:pt x="2076" y="1752"/>
                  </a:moveTo>
                  <a:lnTo>
                    <a:pt x="2064" y="1764"/>
                  </a:lnTo>
                  <a:lnTo>
                    <a:pt x="2046" y="1824"/>
                  </a:lnTo>
                  <a:lnTo>
                    <a:pt x="2034" y="1842"/>
                  </a:lnTo>
                  <a:lnTo>
                    <a:pt x="2016" y="1794"/>
                  </a:lnTo>
                  <a:lnTo>
                    <a:pt x="1998" y="1788"/>
                  </a:lnTo>
                  <a:lnTo>
                    <a:pt x="1980" y="1722"/>
                  </a:lnTo>
                  <a:lnTo>
                    <a:pt x="1968" y="1644"/>
                  </a:lnTo>
                  <a:lnTo>
                    <a:pt x="1950" y="1554"/>
                  </a:lnTo>
                  <a:lnTo>
                    <a:pt x="1932" y="1566"/>
                  </a:lnTo>
                  <a:lnTo>
                    <a:pt x="1914" y="1446"/>
                  </a:lnTo>
                  <a:lnTo>
                    <a:pt x="1902" y="1350"/>
                  </a:lnTo>
                  <a:lnTo>
                    <a:pt x="1884" y="1188"/>
                  </a:lnTo>
                  <a:lnTo>
                    <a:pt x="1866" y="990"/>
                  </a:lnTo>
                  <a:lnTo>
                    <a:pt x="1854" y="654"/>
                  </a:lnTo>
                  <a:lnTo>
                    <a:pt x="1836" y="636"/>
                  </a:lnTo>
                  <a:lnTo>
                    <a:pt x="1818" y="300"/>
                  </a:lnTo>
                  <a:lnTo>
                    <a:pt x="1800" y="246"/>
                  </a:lnTo>
                  <a:lnTo>
                    <a:pt x="1788" y="204"/>
                  </a:lnTo>
                  <a:lnTo>
                    <a:pt x="1770" y="312"/>
                  </a:lnTo>
                  <a:lnTo>
                    <a:pt x="1752" y="618"/>
                  </a:lnTo>
                  <a:lnTo>
                    <a:pt x="1734" y="882"/>
                  </a:lnTo>
                  <a:lnTo>
                    <a:pt x="1722" y="1032"/>
                  </a:lnTo>
                  <a:lnTo>
                    <a:pt x="1704" y="1242"/>
                  </a:lnTo>
                  <a:lnTo>
                    <a:pt x="1686" y="1464"/>
                  </a:lnTo>
                  <a:lnTo>
                    <a:pt x="1668" y="1626"/>
                  </a:lnTo>
                  <a:lnTo>
                    <a:pt x="1656" y="1626"/>
                  </a:lnTo>
                  <a:lnTo>
                    <a:pt x="1638" y="1698"/>
                  </a:lnTo>
                  <a:lnTo>
                    <a:pt x="1620" y="1758"/>
                  </a:lnTo>
                  <a:lnTo>
                    <a:pt x="1608" y="1794"/>
                  </a:lnTo>
                  <a:lnTo>
                    <a:pt x="1590" y="1848"/>
                  </a:lnTo>
                  <a:lnTo>
                    <a:pt x="1572" y="1824"/>
                  </a:lnTo>
                  <a:lnTo>
                    <a:pt x="1554" y="1848"/>
                  </a:lnTo>
                  <a:lnTo>
                    <a:pt x="1542" y="1884"/>
                  </a:lnTo>
                  <a:lnTo>
                    <a:pt x="1524" y="1896"/>
                  </a:lnTo>
                  <a:lnTo>
                    <a:pt x="1506" y="1812"/>
                  </a:lnTo>
                  <a:lnTo>
                    <a:pt x="1488" y="1782"/>
                  </a:lnTo>
                  <a:lnTo>
                    <a:pt x="1476" y="1752"/>
                  </a:lnTo>
                  <a:lnTo>
                    <a:pt x="1458" y="1692"/>
                  </a:lnTo>
                  <a:lnTo>
                    <a:pt x="1440" y="1512"/>
                  </a:lnTo>
                  <a:lnTo>
                    <a:pt x="1428" y="1470"/>
                  </a:lnTo>
                  <a:lnTo>
                    <a:pt x="1410" y="1440"/>
                  </a:lnTo>
                  <a:lnTo>
                    <a:pt x="1392" y="1218"/>
                  </a:lnTo>
                  <a:lnTo>
                    <a:pt x="1374" y="1008"/>
                  </a:lnTo>
                  <a:lnTo>
                    <a:pt x="1362" y="864"/>
                  </a:lnTo>
                  <a:lnTo>
                    <a:pt x="1344" y="702"/>
                  </a:lnTo>
                  <a:lnTo>
                    <a:pt x="1326" y="750"/>
                  </a:lnTo>
                  <a:lnTo>
                    <a:pt x="1308" y="348"/>
                  </a:lnTo>
                  <a:lnTo>
                    <a:pt x="1296" y="294"/>
                  </a:lnTo>
                  <a:lnTo>
                    <a:pt x="1278" y="504"/>
                  </a:lnTo>
                  <a:lnTo>
                    <a:pt x="1260" y="546"/>
                  </a:lnTo>
                  <a:lnTo>
                    <a:pt x="1242" y="786"/>
                  </a:lnTo>
                  <a:lnTo>
                    <a:pt x="1230" y="1008"/>
                  </a:lnTo>
                  <a:lnTo>
                    <a:pt x="1212" y="1332"/>
                  </a:lnTo>
                  <a:lnTo>
                    <a:pt x="1194" y="1554"/>
                  </a:lnTo>
                  <a:lnTo>
                    <a:pt x="1182" y="1488"/>
                  </a:lnTo>
                  <a:lnTo>
                    <a:pt x="1164" y="1668"/>
                  </a:lnTo>
                  <a:lnTo>
                    <a:pt x="1146" y="1698"/>
                  </a:lnTo>
                  <a:lnTo>
                    <a:pt x="1128" y="1758"/>
                  </a:lnTo>
                  <a:lnTo>
                    <a:pt x="1116" y="1848"/>
                  </a:lnTo>
                  <a:lnTo>
                    <a:pt x="1098" y="1854"/>
                  </a:lnTo>
                  <a:lnTo>
                    <a:pt x="1080" y="1872"/>
                  </a:lnTo>
                  <a:lnTo>
                    <a:pt x="1062" y="1896"/>
                  </a:lnTo>
                  <a:lnTo>
                    <a:pt x="1050" y="1872"/>
                  </a:lnTo>
                  <a:lnTo>
                    <a:pt x="1032" y="1830"/>
                  </a:lnTo>
                  <a:lnTo>
                    <a:pt x="1014" y="1782"/>
                  </a:lnTo>
                  <a:lnTo>
                    <a:pt x="996" y="1752"/>
                  </a:lnTo>
                  <a:lnTo>
                    <a:pt x="984" y="1662"/>
                  </a:lnTo>
                  <a:lnTo>
                    <a:pt x="966" y="1644"/>
                  </a:lnTo>
                  <a:lnTo>
                    <a:pt x="948" y="1476"/>
                  </a:lnTo>
                  <a:lnTo>
                    <a:pt x="936" y="1284"/>
                  </a:lnTo>
                  <a:lnTo>
                    <a:pt x="918" y="1176"/>
                  </a:lnTo>
                  <a:lnTo>
                    <a:pt x="900" y="924"/>
                  </a:lnTo>
                  <a:lnTo>
                    <a:pt x="882" y="708"/>
                  </a:lnTo>
                  <a:lnTo>
                    <a:pt x="870" y="420"/>
                  </a:lnTo>
                  <a:lnTo>
                    <a:pt x="852" y="312"/>
                  </a:lnTo>
                  <a:lnTo>
                    <a:pt x="834" y="126"/>
                  </a:lnTo>
                  <a:lnTo>
                    <a:pt x="816" y="516"/>
                  </a:lnTo>
                  <a:lnTo>
                    <a:pt x="804" y="156"/>
                  </a:lnTo>
                  <a:lnTo>
                    <a:pt x="786" y="90"/>
                  </a:lnTo>
                  <a:lnTo>
                    <a:pt x="768" y="0"/>
                  </a:lnTo>
                  <a:lnTo>
                    <a:pt x="756" y="96"/>
                  </a:lnTo>
                  <a:lnTo>
                    <a:pt x="738" y="270"/>
                  </a:lnTo>
                  <a:lnTo>
                    <a:pt x="720" y="516"/>
                  </a:lnTo>
                  <a:lnTo>
                    <a:pt x="702" y="810"/>
                  </a:lnTo>
                  <a:lnTo>
                    <a:pt x="690" y="936"/>
                  </a:lnTo>
                  <a:lnTo>
                    <a:pt x="672" y="1284"/>
                  </a:lnTo>
                  <a:lnTo>
                    <a:pt x="654" y="1554"/>
                  </a:lnTo>
                  <a:lnTo>
                    <a:pt x="636" y="1602"/>
                  </a:lnTo>
                  <a:lnTo>
                    <a:pt x="624" y="1740"/>
                  </a:lnTo>
                  <a:lnTo>
                    <a:pt x="606" y="1794"/>
                  </a:lnTo>
                  <a:lnTo>
                    <a:pt x="588" y="1794"/>
                  </a:lnTo>
                  <a:lnTo>
                    <a:pt x="570" y="1860"/>
                  </a:lnTo>
                  <a:lnTo>
                    <a:pt x="558" y="1878"/>
                  </a:lnTo>
                  <a:lnTo>
                    <a:pt x="540" y="1890"/>
                  </a:lnTo>
                  <a:lnTo>
                    <a:pt x="522" y="1872"/>
                  </a:lnTo>
                  <a:lnTo>
                    <a:pt x="510" y="1878"/>
                  </a:lnTo>
                  <a:lnTo>
                    <a:pt x="492" y="1878"/>
                  </a:lnTo>
                  <a:lnTo>
                    <a:pt x="474" y="1812"/>
                  </a:lnTo>
                  <a:lnTo>
                    <a:pt x="456" y="1812"/>
                  </a:lnTo>
                  <a:lnTo>
                    <a:pt x="444" y="1806"/>
                  </a:lnTo>
                  <a:lnTo>
                    <a:pt x="426" y="1758"/>
                  </a:lnTo>
                  <a:lnTo>
                    <a:pt x="408" y="1674"/>
                  </a:lnTo>
                  <a:lnTo>
                    <a:pt x="390" y="1488"/>
                  </a:lnTo>
                  <a:lnTo>
                    <a:pt x="378" y="1452"/>
                  </a:lnTo>
                  <a:lnTo>
                    <a:pt x="360" y="1296"/>
                  </a:lnTo>
                  <a:lnTo>
                    <a:pt x="342" y="960"/>
                  </a:lnTo>
                  <a:lnTo>
                    <a:pt x="324" y="684"/>
                  </a:lnTo>
                  <a:lnTo>
                    <a:pt x="312" y="564"/>
                  </a:lnTo>
                  <a:lnTo>
                    <a:pt x="294" y="378"/>
                  </a:lnTo>
                  <a:lnTo>
                    <a:pt x="276" y="420"/>
                  </a:lnTo>
                  <a:lnTo>
                    <a:pt x="264" y="276"/>
                  </a:lnTo>
                  <a:lnTo>
                    <a:pt x="246" y="528"/>
                  </a:lnTo>
                  <a:lnTo>
                    <a:pt x="228" y="504"/>
                  </a:lnTo>
                  <a:lnTo>
                    <a:pt x="210" y="618"/>
                  </a:lnTo>
                  <a:lnTo>
                    <a:pt x="198" y="924"/>
                  </a:lnTo>
                  <a:lnTo>
                    <a:pt x="180" y="1368"/>
                  </a:lnTo>
                  <a:lnTo>
                    <a:pt x="162" y="1488"/>
                  </a:lnTo>
                  <a:lnTo>
                    <a:pt x="144" y="1566"/>
                  </a:lnTo>
                  <a:lnTo>
                    <a:pt x="132" y="1668"/>
                  </a:lnTo>
                  <a:lnTo>
                    <a:pt x="114" y="1764"/>
                  </a:lnTo>
                  <a:lnTo>
                    <a:pt x="96" y="1818"/>
                  </a:lnTo>
                  <a:lnTo>
                    <a:pt x="84" y="1842"/>
                  </a:lnTo>
                  <a:lnTo>
                    <a:pt x="66" y="1854"/>
                  </a:lnTo>
                  <a:lnTo>
                    <a:pt x="48" y="1890"/>
                  </a:lnTo>
                  <a:lnTo>
                    <a:pt x="30" y="1878"/>
                  </a:lnTo>
                  <a:lnTo>
                    <a:pt x="18" y="1866"/>
                  </a:lnTo>
                  <a:lnTo>
                    <a:pt x="0" y="1854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9" name="Freeform 30210"/>
            <p:cNvSpPr>
              <a:spLocks/>
            </p:cNvSpPr>
            <p:nvPr/>
          </p:nvSpPr>
          <p:spPr bwMode="auto">
            <a:xfrm>
              <a:off x="11803063" y="2584450"/>
              <a:ext cx="3305175" cy="2905125"/>
            </a:xfrm>
            <a:custGeom>
              <a:avLst/>
              <a:gdLst>
                <a:gd name="T0" fmla="*/ 2046 w 2082"/>
                <a:gd name="T1" fmla="*/ 1722 h 1830"/>
                <a:gd name="T2" fmla="*/ 1998 w 2082"/>
                <a:gd name="T3" fmla="*/ 1512 h 1830"/>
                <a:gd name="T4" fmla="*/ 1950 w 2082"/>
                <a:gd name="T5" fmla="*/ 1218 h 1830"/>
                <a:gd name="T6" fmla="*/ 1902 w 2082"/>
                <a:gd name="T7" fmla="*/ 426 h 1830"/>
                <a:gd name="T8" fmla="*/ 1854 w 2082"/>
                <a:gd name="T9" fmla="*/ 0 h 1830"/>
                <a:gd name="T10" fmla="*/ 1800 w 2082"/>
                <a:gd name="T11" fmla="*/ 618 h 1830"/>
                <a:gd name="T12" fmla="*/ 1752 w 2082"/>
                <a:gd name="T13" fmla="*/ 1248 h 1830"/>
                <a:gd name="T14" fmla="*/ 1704 w 2082"/>
                <a:gd name="T15" fmla="*/ 1740 h 1830"/>
                <a:gd name="T16" fmla="*/ 1656 w 2082"/>
                <a:gd name="T17" fmla="*/ 1824 h 1830"/>
                <a:gd name="T18" fmla="*/ 1608 w 2082"/>
                <a:gd name="T19" fmla="*/ 1788 h 1830"/>
                <a:gd name="T20" fmla="*/ 1554 w 2082"/>
                <a:gd name="T21" fmla="*/ 1668 h 1830"/>
                <a:gd name="T22" fmla="*/ 1506 w 2082"/>
                <a:gd name="T23" fmla="*/ 1554 h 1830"/>
                <a:gd name="T24" fmla="*/ 1458 w 2082"/>
                <a:gd name="T25" fmla="*/ 978 h 1830"/>
                <a:gd name="T26" fmla="*/ 1410 w 2082"/>
                <a:gd name="T27" fmla="*/ 432 h 1830"/>
                <a:gd name="T28" fmla="*/ 1362 w 2082"/>
                <a:gd name="T29" fmla="*/ 612 h 1830"/>
                <a:gd name="T30" fmla="*/ 1308 w 2082"/>
                <a:gd name="T31" fmla="*/ 1212 h 1830"/>
                <a:gd name="T32" fmla="*/ 1260 w 2082"/>
                <a:gd name="T33" fmla="*/ 1626 h 1830"/>
                <a:gd name="T34" fmla="*/ 1212 w 2082"/>
                <a:gd name="T35" fmla="*/ 1818 h 1830"/>
                <a:gd name="T36" fmla="*/ 1164 w 2082"/>
                <a:gd name="T37" fmla="*/ 1776 h 1830"/>
                <a:gd name="T38" fmla="*/ 1116 w 2082"/>
                <a:gd name="T39" fmla="*/ 1746 h 1830"/>
                <a:gd name="T40" fmla="*/ 1062 w 2082"/>
                <a:gd name="T41" fmla="*/ 1500 h 1830"/>
                <a:gd name="T42" fmla="*/ 1014 w 2082"/>
                <a:gd name="T43" fmla="*/ 888 h 1830"/>
                <a:gd name="T44" fmla="*/ 966 w 2082"/>
                <a:gd name="T45" fmla="*/ 294 h 1830"/>
                <a:gd name="T46" fmla="*/ 918 w 2082"/>
                <a:gd name="T47" fmla="*/ 558 h 1830"/>
                <a:gd name="T48" fmla="*/ 870 w 2082"/>
                <a:gd name="T49" fmla="*/ 1062 h 1830"/>
                <a:gd name="T50" fmla="*/ 816 w 2082"/>
                <a:gd name="T51" fmla="*/ 1638 h 1830"/>
                <a:gd name="T52" fmla="*/ 768 w 2082"/>
                <a:gd name="T53" fmla="*/ 1770 h 1830"/>
                <a:gd name="T54" fmla="*/ 720 w 2082"/>
                <a:gd name="T55" fmla="*/ 1806 h 1830"/>
                <a:gd name="T56" fmla="*/ 672 w 2082"/>
                <a:gd name="T57" fmla="*/ 1812 h 1830"/>
                <a:gd name="T58" fmla="*/ 624 w 2082"/>
                <a:gd name="T59" fmla="*/ 1764 h 1830"/>
                <a:gd name="T60" fmla="*/ 576 w 2082"/>
                <a:gd name="T61" fmla="*/ 1710 h 1830"/>
                <a:gd name="T62" fmla="*/ 522 w 2082"/>
                <a:gd name="T63" fmla="*/ 1314 h 1830"/>
                <a:gd name="T64" fmla="*/ 474 w 2082"/>
                <a:gd name="T65" fmla="*/ 948 h 1830"/>
                <a:gd name="T66" fmla="*/ 426 w 2082"/>
                <a:gd name="T67" fmla="*/ 900 h 1830"/>
                <a:gd name="T68" fmla="*/ 378 w 2082"/>
                <a:gd name="T69" fmla="*/ 1230 h 1830"/>
                <a:gd name="T70" fmla="*/ 330 w 2082"/>
                <a:gd name="T71" fmla="*/ 1554 h 1830"/>
                <a:gd name="T72" fmla="*/ 276 w 2082"/>
                <a:gd name="T73" fmla="*/ 1734 h 1830"/>
                <a:gd name="T74" fmla="*/ 228 w 2082"/>
                <a:gd name="T75" fmla="*/ 1806 h 1830"/>
                <a:gd name="T76" fmla="*/ 180 w 2082"/>
                <a:gd name="T77" fmla="*/ 1818 h 1830"/>
                <a:gd name="T78" fmla="*/ 132 w 2082"/>
                <a:gd name="T79" fmla="*/ 1788 h 1830"/>
                <a:gd name="T80" fmla="*/ 84 w 2082"/>
                <a:gd name="T81" fmla="*/ 1710 h 1830"/>
                <a:gd name="T82" fmla="*/ 30 w 2082"/>
                <a:gd name="T83" fmla="*/ 147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2" h="1830">
                  <a:moveTo>
                    <a:pt x="2082" y="1776"/>
                  </a:moveTo>
                  <a:lnTo>
                    <a:pt x="2064" y="1788"/>
                  </a:lnTo>
                  <a:lnTo>
                    <a:pt x="2046" y="1722"/>
                  </a:lnTo>
                  <a:lnTo>
                    <a:pt x="2034" y="1710"/>
                  </a:lnTo>
                  <a:lnTo>
                    <a:pt x="2016" y="1656"/>
                  </a:lnTo>
                  <a:lnTo>
                    <a:pt x="1998" y="1512"/>
                  </a:lnTo>
                  <a:lnTo>
                    <a:pt x="1980" y="1578"/>
                  </a:lnTo>
                  <a:lnTo>
                    <a:pt x="1968" y="1410"/>
                  </a:lnTo>
                  <a:lnTo>
                    <a:pt x="1950" y="1218"/>
                  </a:lnTo>
                  <a:lnTo>
                    <a:pt x="1932" y="954"/>
                  </a:lnTo>
                  <a:lnTo>
                    <a:pt x="1920" y="654"/>
                  </a:lnTo>
                  <a:lnTo>
                    <a:pt x="1902" y="426"/>
                  </a:lnTo>
                  <a:lnTo>
                    <a:pt x="1884" y="108"/>
                  </a:lnTo>
                  <a:lnTo>
                    <a:pt x="1866" y="54"/>
                  </a:lnTo>
                  <a:lnTo>
                    <a:pt x="1854" y="0"/>
                  </a:lnTo>
                  <a:lnTo>
                    <a:pt x="1836" y="168"/>
                  </a:lnTo>
                  <a:lnTo>
                    <a:pt x="1818" y="264"/>
                  </a:lnTo>
                  <a:lnTo>
                    <a:pt x="1800" y="618"/>
                  </a:lnTo>
                  <a:lnTo>
                    <a:pt x="1788" y="762"/>
                  </a:lnTo>
                  <a:lnTo>
                    <a:pt x="1770" y="1038"/>
                  </a:lnTo>
                  <a:lnTo>
                    <a:pt x="1752" y="1248"/>
                  </a:lnTo>
                  <a:lnTo>
                    <a:pt x="1734" y="1458"/>
                  </a:lnTo>
                  <a:lnTo>
                    <a:pt x="1722" y="1650"/>
                  </a:lnTo>
                  <a:lnTo>
                    <a:pt x="1704" y="1740"/>
                  </a:lnTo>
                  <a:lnTo>
                    <a:pt x="1686" y="1770"/>
                  </a:lnTo>
                  <a:lnTo>
                    <a:pt x="1674" y="1818"/>
                  </a:lnTo>
                  <a:lnTo>
                    <a:pt x="1656" y="1824"/>
                  </a:lnTo>
                  <a:lnTo>
                    <a:pt x="1638" y="1812"/>
                  </a:lnTo>
                  <a:lnTo>
                    <a:pt x="1620" y="1794"/>
                  </a:lnTo>
                  <a:lnTo>
                    <a:pt x="1608" y="1788"/>
                  </a:lnTo>
                  <a:lnTo>
                    <a:pt x="1590" y="1746"/>
                  </a:lnTo>
                  <a:lnTo>
                    <a:pt x="1572" y="1770"/>
                  </a:lnTo>
                  <a:lnTo>
                    <a:pt x="1554" y="1668"/>
                  </a:lnTo>
                  <a:lnTo>
                    <a:pt x="1542" y="1638"/>
                  </a:lnTo>
                  <a:lnTo>
                    <a:pt x="1524" y="1554"/>
                  </a:lnTo>
                  <a:lnTo>
                    <a:pt x="1506" y="1554"/>
                  </a:lnTo>
                  <a:lnTo>
                    <a:pt x="1494" y="1260"/>
                  </a:lnTo>
                  <a:lnTo>
                    <a:pt x="1476" y="1158"/>
                  </a:lnTo>
                  <a:lnTo>
                    <a:pt x="1458" y="978"/>
                  </a:lnTo>
                  <a:lnTo>
                    <a:pt x="1440" y="774"/>
                  </a:lnTo>
                  <a:lnTo>
                    <a:pt x="1428" y="642"/>
                  </a:lnTo>
                  <a:lnTo>
                    <a:pt x="1410" y="432"/>
                  </a:lnTo>
                  <a:lnTo>
                    <a:pt x="1392" y="366"/>
                  </a:lnTo>
                  <a:lnTo>
                    <a:pt x="1374" y="516"/>
                  </a:lnTo>
                  <a:lnTo>
                    <a:pt x="1362" y="612"/>
                  </a:lnTo>
                  <a:lnTo>
                    <a:pt x="1344" y="906"/>
                  </a:lnTo>
                  <a:lnTo>
                    <a:pt x="1326" y="1032"/>
                  </a:lnTo>
                  <a:lnTo>
                    <a:pt x="1308" y="1212"/>
                  </a:lnTo>
                  <a:lnTo>
                    <a:pt x="1296" y="1374"/>
                  </a:lnTo>
                  <a:lnTo>
                    <a:pt x="1278" y="1434"/>
                  </a:lnTo>
                  <a:lnTo>
                    <a:pt x="1260" y="1626"/>
                  </a:lnTo>
                  <a:lnTo>
                    <a:pt x="1248" y="1650"/>
                  </a:lnTo>
                  <a:lnTo>
                    <a:pt x="1230" y="1782"/>
                  </a:lnTo>
                  <a:lnTo>
                    <a:pt x="1212" y="1818"/>
                  </a:lnTo>
                  <a:lnTo>
                    <a:pt x="1194" y="1806"/>
                  </a:lnTo>
                  <a:lnTo>
                    <a:pt x="1182" y="1824"/>
                  </a:lnTo>
                  <a:lnTo>
                    <a:pt x="1164" y="1776"/>
                  </a:lnTo>
                  <a:lnTo>
                    <a:pt x="1146" y="1806"/>
                  </a:lnTo>
                  <a:lnTo>
                    <a:pt x="1128" y="1806"/>
                  </a:lnTo>
                  <a:lnTo>
                    <a:pt x="1116" y="1746"/>
                  </a:lnTo>
                  <a:lnTo>
                    <a:pt x="1098" y="1620"/>
                  </a:lnTo>
                  <a:lnTo>
                    <a:pt x="1080" y="1590"/>
                  </a:lnTo>
                  <a:lnTo>
                    <a:pt x="1062" y="1500"/>
                  </a:lnTo>
                  <a:lnTo>
                    <a:pt x="1050" y="1296"/>
                  </a:lnTo>
                  <a:lnTo>
                    <a:pt x="1032" y="1134"/>
                  </a:lnTo>
                  <a:lnTo>
                    <a:pt x="1014" y="888"/>
                  </a:lnTo>
                  <a:lnTo>
                    <a:pt x="1002" y="774"/>
                  </a:lnTo>
                  <a:lnTo>
                    <a:pt x="984" y="642"/>
                  </a:lnTo>
                  <a:lnTo>
                    <a:pt x="966" y="294"/>
                  </a:lnTo>
                  <a:lnTo>
                    <a:pt x="948" y="306"/>
                  </a:lnTo>
                  <a:lnTo>
                    <a:pt x="936" y="426"/>
                  </a:lnTo>
                  <a:lnTo>
                    <a:pt x="918" y="558"/>
                  </a:lnTo>
                  <a:lnTo>
                    <a:pt x="900" y="858"/>
                  </a:lnTo>
                  <a:lnTo>
                    <a:pt x="882" y="1128"/>
                  </a:lnTo>
                  <a:lnTo>
                    <a:pt x="870" y="1062"/>
                  </a:lnTo>
                  <a:lnTo>
                    <a:pt x="852" y="1380"/>
                  </a:lnTo>
                  <a:lnTo>
                    <a:pt x="834" y="1536"/>
                  </a:lnTo>
                  <a:lnTo>
                    <a:pt x="816" y="1638"/>
                  </a:lnTo>
                  <a:lnTo>
                    <a:pt x="804" y="1650"/>
                  </a:lnTo>
                  <a:lnTo>
                    <a:pt x="786" y="1758"/>
                  </a:lnTo>
                  <a:lnTo>
                    <a:pt x="768" y="1770"/>
                  </a:lnTo>
                  <a:lnTo>
                    <a:pt x="756" y="1806"/>
                  </a:lnTo>
                  <a:lnTo>
                    <a:pt x="738" y="1800"/>
                  </a:lnTo>
                  <a:lnTo>
                    <a:pt x="720" y="1806"/>
                  </a:lnTo>
                  <a:lnTo>
                    <a:pt x="702" y="1830"/>
                  </a:lnTo>
                  <a:lnTo>
                    <a:pt x="690" y="1806"/>
                  </a:lnTo>
                  <a:lnTo>
                    <a:pt x="672" y="1812"/>
                  </a:lnTo>
                  <a:lnTo>
                    <a:pt x="654" y="1800"/>
                  </a:lnTo>
                  <a:lnTo>
                    <a:pt x="636" y="1758"/>
                  </a:lnTo>
                  <a:lnTo>
                    <a:pt x="624" y="1764"/>
                  </a:lnTo>
                  <a:lnTo>
                    <a:pt x="606" y="1722"/>
                  </a:lnTo>
                  <a:lnTo>
                    <a:pt x="588" y="1668"/>
                  </a:lnTo>
                  <a:lnTo>
                    <a:pt x="576" y="1710"/>
                  </a:lnTo>
                  <a:lnTo>
                    <a:pt x="558" y="1626"/>
                  </a:lnTo>
                  <a:lnTo>
                    <a:pt x="540" y="1500"/>
                  </a:lnTo>
                  <a:lnTo>
                    <a:pt x="522" y="1314"/>
                  </a:lnTo>
                  <a:lnTo>
                    <a:pt x="510" y="1164"/>
                  </a:lnTo>
                  <a:lnTo>
                    <a:pt x="492" y="1038"/>
                  </a:lnTo>
                  <a:lnTo>
                    <a:pt x="474" y="948"/>
                  </a:lnTo>
                  <a:lnTo>
                    <a:pt x="456" y="870"/>
                  </a:lnTo>
                  <a:lnTo>
                    <a:pt x="444" y="834"/>
                  </a:lnTo>
                  <a:lnTo>
                    <a:pt x="426" y="900"/>
                  </a:lnTo>
                  <a:lnTo>
                    <a:pt x="408" y="912"/>
                  </a:lnTo>
                  <a:lnTo>
                    <a:pt x="390" y="1104"/>
                  </a:lnTo>
                  <a:lnTo>
                    <a:pt x="378" y="1230"/>
                  </a:lnTo>
                  <a:lnTo>
                    <a:pt x="360" y="1440"/>
                  </a:lnTo>
                  <a:lnTo>
                    <a:pt x="342" y="1464"/>
                  </a:lnTo>
                  <a:lnTo>
                    <a:pt x="330" y="1554"/>
                  </a:lnTo>
                  <a:lnTo>
                    <a:pt x="312" y="1656"/>
                  </a:lnTo>
                  <a:lnTo>
                    <a:pt x="294" y="1710"/>
                  </a:lnTo>
                  <a:lnTo>
                    <a:pt x="276" y="1734"/>
                  </a:lnTo>
                  <a:lnTo>
                    <a:pt x="264" y="1782"/>
                  </a:lnTo>
                  <a:lnTo>
                    <a:pt x="246" y="1794"/>
                  </a:lnTo>
                  <a:lnTo>
                    <a:pt x="228" y="1806"/>
                  </a:lnTo>
                  <a:lnTo>
                    <a:pt x="210" y="1830"/>
                  </a:lnTo>
                  <a:lnTo>
                    <a:pt x="198" y="1812"/>
                  </a:lnTo>
                  <a:lnTo>
                    <a:pt x="180" y="1818"/>
                  </a:lnTo>
                  <a:lnTo>
                    <a:pt x="162" y="1812"/>
                  </a:lnTo>
                  <a:lnTo>
                    <a:pt x="144" y="1806"/>
                  </a:lnTo>
                  <a:lnTo>
                    <a:pt x="132" y="1788"/>
                  </a:lnTo>
                  <a:lnTo>
                    <a:pt x="114" y="1782"/>
                  </a:lnTo>
                  <a:lnTo>
                    <a:pt x="96" y="1734"/>
                  </a:lnTo>
                  <a:lnTo>
                    <a:pt x="84" y="1710"/>
                  </a:lnTo>
                  <a:lnTo>
                    <a:pt x="66" y="1590"/>
                  </a:lnTo>
                  <a:lnTo>
                    <a:pt x="48" y="1554"/>
                  </a:lnTo>
                  <a:lnTo>
                    <a:pt x="30" y="1470"/>
                  </a:lnTo>
                  <a:lnTo>
                    <a:pt x="18" y="1320"/>
                  </a:lnTo>
                  <a:lnTo>
                    <a:pt x="0" y="1188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0" name="Freeform 30211"/>
            <p:cNvSpPr>
              <a:spLocks/>
            </p:cNvSpPr>
            <p:nvPr/>
          </p:nvSpPr>
          <p:spPr bwMode="auto">
            <a:xfrm>
              <a:off x="11431588" y="3870325"/>
              <a:ext cx="371475" cy="1543050"/>
            </a:xfrm>
            <a:custGeom>
              <a:avLst/>
              <a:gdLst>
                <a:gd name="T0" fmla="*/ 234 w 234"/>
                <a:gd name="T1" fmla="*/ 378 h 972"/>
                <a:gd name="T2" fmla="*/ 216 w 234"/>
                <a:gd name="T3" fmla="*/ 192 h 972"/>
                <a:gd name="T4" fmla="*/ 198 w 234"/>
                <a:gd name="T5" fmla="*/ 60 h 972"/>
                <a:gd name="T6" fmla="*/ 186 w 234"/>
                <a:gd name="T7" fmla="*/ 24 h 972"/>
                <a:gd name="T8" fmla="*/ 168 w 234"/>
                <a:gd name="T9" fmla="*/ 0 h 972"/>
                <a:gd name="T10" fmla="*/ 150 w 234"/>
                <a:gd name="T11" fmla="*/ 90 h 972"/>
                <a:gd name="T12" fmla="*/ 138 w 234"/>
                <a:gd name="T13" fmla="*/ 258 h 972"/>
                <a:gd name="T14" fmla="*/ 120 w 234"/>
                <a:gd name="T15" fmla="*/ 390 h 972"/>
                <a:gd name="T16" fmla="*/ 102 w 234"/>
                <a:gd name="T17" fmla="*/ 684 h 972"/>
                <a:gd name="T18" fmla="*/ 84 w 234"/>
                <a:gd name="T19" fmla="*/ 750 h 972"/>
                <a:gd name="T20" fmla="*/ 72 w 234"/>
                <a:gd name="T21" fmla="*/ 870 h 972"/>
                <a:gd name="T22" fmla="*/ 54 w 234"/>
                <a:gd name="T23" fmla="*/ 858 h 972"/>
                <a:gd name="T24" fmla="*/ 36 w 234"/>
                <a:gd name="T25" fmla="*/ 948 h 972"/>
                <a:gd name="T26" fmla="*/ 18 w 234"/>
                <a:gd name="T27" fmla="*/ 972 h 972"/>
                <a:gd name="T28" fmla="*/ 6 w 234"/>
                <a:gd name="T29" fmla="*/ 954 h 972"/>
                <a:gd name="T30" fmla="*/ 0 w 234"/>
                <a:gd name="T31" fmla="*/ 96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972">
                  <a:moveTo>
                    <a:pt x="234" y="378"/>
                  </a:moveTo>
                  <a:lnTo>
                    <a:pt x="216" y="192"/>
                  </a:lnTo>
                  <a:lnTo>
                    <a:pt x="198" y="60"/>
                  </a:lnTo>
                  <a:lnTo>
                    <a:pt x="186" y="24"/>
                  </a:lnTo>
                  <a:lnTo>
                    <a:pt x="168" y="0"/>
                  </a:lnTo>
                  <a:lnTo>
                    <a:pt x="150" y="90"/>
                  </a:lnTo>
                  <a:lnTo>
                    <a:pt x="138" y="258"/>
                  </a:lnTo>
                  <a:lnTo>
                    <a:pt x="120" y="390"/>
                  </a:lnTo>
                  <a:lnTo>
                    <a:pt x="102" y="684"/>
                  </a:lnTo>
                  <a:lnTo>
                    <a:pt x="84" y="750"/>
                  </a:lnTo>
                  <a:lnTo>
                    <a:pt x="72" y="870"/>
                  </a:lnTo>
                  <a:lnTo>
                    <a:pt x="54" y="858"/>
                  </a:lnTo>
                  <a:lnTo>
                    <a:pt x="36" y="948"/>
                  </a:lnTo>
                  <a:lnTo>
                    <a:pt x="18" y="972"/>
                  </a:lnTo>
                  <a:lnTo>
                    <a:pt x="6" y="954"/>
                  </a:lnTo>
                  <a:lnTo>
                    <a:pt x="0" y="966"/>
                  </a:lnTo>
                </a:path>
              </a:pathLst>
            </a:cu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1" name="Oval 30212"/>
            <p:cNvSpPr>
              <a:spLocks noChangeArrowheads="1"/>
            </p:cNvSpPr>
            <p:nvPr/>
          </p:nvSpPr>
          <p:spPr bwMode="auto">
            <a:xfrm>
              <a:off x="18346738" y="52228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2" name="Oval 30213"/>
            <p:cNvSpPr>
              <a:spLocks noChangeArrowheads="1"/>
            </p:cNvSpPr>
            <p:nvPr/>
          </p:nvSpPr>
          <p:spPr bwMode="auto">
            <a:xfrm>
              <a:off x="18318163" y="5318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3" name="Oval 30214"/>
            <p:cNvSpPr>
              <a:spLocks noChangeArrowheads="1"/>
            </p:cNvSpPr>
            <p:nvPr/>
          </p:nvSpPr>
          <p:spPr bwMode="auto">
            <a:xfrm>
              <a:off x="18299113" y="5346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4" name="Oval 30215"/>
            <p:cNvSpPr>
              <a:spLocks noChangeArrowheads="1"/>
            </p:cNvSpPr>
            <p:nvPr/>
          </p:nvSpPr>
          <p:spPr bwMode="auto">
            <a:xfrm>
              <a:off x="18270538" y="5270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5" name="Oval 30216"/>
            <p:cNvSpPr>
              <a:spLocks noChangeArrowheads="1"/>
            </p:cNvSpPr>
            <p:nvPr/>
          </p:nvSpPr>
          <p:spPr bwMode="auto">
            <a:xfrm>
              <a:off x="18241963" y="5260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6" name="Oval 30217"/>
            <p:cNvSpPr>
              <a:spLocks noChangeArrowheads="1"/>
            </p:cNvSpPr>
            <p:nvPr/>
          </p:nvSpPr>
          <p:spPr bwMode="auto">
            <a:xfrm>
              <a:off x="18213388" y="51562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7" name="Oval 30218"/>
            <p:cNvSpPr>
              <a:spLocks noChangeArrowheads="1"/>
            </p:cNvSpPr>
            <p:nvPr/>
          </p:nvSpPr>
          <p:spPr bwMode="auto">
            <a:xfrm>
              <a:off x="18194338" y="5032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8" name="Oval 30219"/>
            <p:cNvSpPr>
              <a:spLocks noChangeArrowheads="1"/>
            </p:cNvSpPr>
            <p:nvPr/>
          </p:nvSpPr>
          <p:spPr bwMode="auto">
            <a:xfrm>
              <a:off x="18165763" y="4889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9" name="Oval 30220"/>
            <p:cNvSpPr>
              <a:spLocks noChangeArrowheads="1"/>
            </p:cNvSpPr>
            <p:nvPr/>
          </p:nvSpPr>
          <p:spPr bwMode="auto">
            <a:xfrm>
              <a:off x="18137188" y="49085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0" name="Oval 30221"/>
            <p:cNvSpPr>
              <a:spLocks noChangeArrowheads="1"/>
            </p:cNvSpPr>
            <p:nvPr/>
          </p:nvSpPr>
          <p:spPr bwMode="auto">
            <a:xfrm>
              <a:off x="18108613" y="47180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1" name="Oval 30222"/>
            <p:cNvSpPr>
              <a:spLocks noChangeArrowheads="1"/>
            </p:cNvSpPr>
            <p:nvPr/>
          </p:nvSpPr>
          <p:spPr bwMode="auto">
            <a:xfrm>
              <a:off x="18089563" y="45656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2" name="Oval 30223"/>
            <p:cNvSpPr>
              <a:spLocks noChangeArrowheads="1"/>
            </p:cNvSpPr>
            <p:nvPr/>
          </p:nvSpPr>
          <p:spPr bwMode="auto">
            <a:xfrm>
              <a:off x="18060988" y="4308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3" name="Oval 30224"/>
            <p:cNvSpPr>
              <a:spLocks noChangeArrowheads="1"/>
            </p:cNvSpPr>
            <p:nvPr/>
          </p:nvSpPr>
          <p:spPr bwMode="auto">
            <a:xfrm>
              <a:off x="18032413" y="3994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4" name="Oval 30225"/>
            <p:cNvSpPr>
              <a:spLocks noChangeArrowheads="1"/>
            </p:cNvSpPr>
            <p:nvPr/>
          </p:nvSpPr>
          <p:spPr bwMode="auto">
            <a:xfrm>
              <a:off x="18013363" y="3460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5" name="Oval 30226"/>
            <p:cNvSpPr>
              <a:spLocks noChangeArrowheads="1"/>
            </p:cNvSpPr>
            <p:nvPr/>
          </p:nvSpPr>
          <p:spPr bwMode="auto">
            <a:xfrm>
              <a:off x="17984788" y="3432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6" name="Oval 30227"/>
            <p:cNvSpPr>
              <a:spLocks noChangeArrowheads="1"/>
            </p:cNvSpPr>
            <p:nvPr/>
          </p:nvSpPr>
          <p:spPr bwMode="auto">
            <a:xfrm>
              <a:off x="17956213" y="28987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7" name="Oval 30228"/>
            <p:cNvSpPr>
              <a:spLocks noChangeArrowheads="1"/>
            </p:cNvSpPr>
            <p:nvPr/>
          </p:nvSpPr>
          <p:spPr bwMode="auto">
            <a:xfrm>
              <a:off x="17927638" y="28130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8" name="Oval 30229"/>
            <p:cNvSpPr>
              <a:spLocks noChangeArrowheads="1"/>
            </p:cNvSpPr>
            <p:nvPr/>
          </p:nvSpPr>
          <p:spPr bwMode="auto">
            <a:xfrm>
              <a:off x="17908588" y="2746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9" name="Oval 30230"/>
            <p:cNvSpPr>
              <a:spLocks noChangeArrowheads="1"/>
            </p:cNvSpPr>
            <p:nvPr/>
          </p:nvSpPr>
          <p:spPr bwMode="auto">
            <a:xfrm>
              <a:off x="17880013" y="2917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0" name="Oval 30231"/>
            <p:cNvSpPr>
              <a:spLocks noChangeArrowheads="1"/>
            </p:cNvSpPr>
            <p:nvPr/>
          </p:nvSpPr>
          <p:spPr bwMode="auto">
            <a:xfrm>
              <a:off x="17851438" y="3403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1" name="Oval 30232"/>
            <p:cNvSpPr>
              <a:spLocks noChangeArrowheads="1"/>
            </p:cNvSpPr>
            <p:nvPr/>
          </p:nvSpPr>
          <p:spPr bwMode="auto">
            <a:xfrm>
              <a:off x="17822863" y="3822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2" name="Oval 30233"/>
            <p:cNvSpPr>
              <a:spLocks noChangeArrowheads="1"/>
            </p:cNvSpPr>
            <p:nvPr/>
          </p:nvSpPr>
          <p:spPr bwMode="auto">
            <a:xfrm>
              <a:off x="17803813" y="4060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3" name="Oval 30234"/>
            <p:cNvSpPr>
              <a:spLocks noChangeArrowheads="1"/>
            </p:cNvSpPr>
            <p:nvPr/>
          </p:nvSpPr>
          <p:spPr bwMode="auto">
            <a:xfrm>
              <a:off x="17775238" y="43942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4" name="Oval 30235"/>
            <p:cNvSpPr>
              <a:spLocks noChangeArrowheads="1"/>
            </p:cNvSpPr>
            <p:nvPr/>
          </p:nvSpPr>
          <p:spPr bwMode="auto">
            <a:xfrm>
              <a:off x="17746663" y="4746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5" name="Oval 30236"/>
            <p:cNvSpPr>
              <a:spLocks noChangeArrowheads="1"/>
            </p:cNvSpPr>
            <p:nvPr/>
          </p:nvSpPr>
          <p:spPr bwMode="auto">
            <a:xfrm>
              <a:off x="17718088" y="5003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6" name="Oval 30237"/>
            <p:cNvSpPr>
              <a:spLocks noChangeArrowheads="1"/>
            </p:cNvSpPr>
            <p:nvPr/>
          </p:nvSpPr>
          <p:spPr bwMode="auto">
            <a:xfrm>
              <a:off x="17699038" y="5003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7" name="Oval 30238"/>
            <p:cNvSpPr>
              <a:spLocks noChangeArrowheads="1"/>
            </p:cNvSpPr>
            <p:nvPr/>
          </p:nvSpPr>
          <p:spPr bwMode="auto">
            <a:xfrm>
              <a:off x="17670463" y="5118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8" name="Oval 30239"/>
            <p:cNvSpPr>
              <a:spLocks noChangeArrowheads="1"/>
            </p:cNvSpPr>
            <p:nvPr/>
          </p:nvSpPr>
          <p:spPr bwMode="auto">
            <a:xfrm>
              <a:off x="17641888" y="5213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9" name="Oval 30240"/>
            <p:cNvSpPr>
              <a:spLocks noChangeArrowheads="1"/>
            </p:cNvSpPr>
            <p:nvPr/>
          </p:nvSpPr>
          <p:spPr bwMode="auto">
            <a:xfrm>
              <a:off x="17622838" y="5270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0" name="Oval 30241"/>
            <p:cNvSpPr>
              <a:spLocks noChangeArrowheads="1"/>
            </p:cNvSpPr>
            <p:nvPr/>
          </p:nvSpPr>
          <p:spPr bwMode="auto">
            <a:xfrm>
              <a:off x="17594263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1" name="Oval 30242"/>
            <p:cNvSpPr>
              <a:spLocks noChangeArrowheads="1"/>
            </p:cNvSpPr>
            <p:nvPr/>
          </p:nvSpPr>
          <p:spPr bwMode="auto">
            <a:xfrm>
              <a:off x="17565688" y="5318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2" name="Oval 30243"/>
            <p:cNvSpPr>
              <a:spLocks noChangeArrowheads="1"/>
            </p:cNvSpPr>
            <p:nvPr/>
          </p:nvSpPr>
          <p:spPr bwMode="auto">
            <a:xfrm>
              <a:off x="17537113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3" name="Oval 30244"/>
            <p:cNvSpPr>
              <a:spLocks noChangeArrowheads="1"/>
            </p:cNvSpPr>
            <p:nvPr/>
          </p:nvSpPr>
          <p:spPr bwMode="auto">
            <a:xfrm>
              <a:off x="1751806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4" name="Oval 30245"/>
            <p:cNvSpPr>
              <a:spLocks noChangeArrowheads="1"/>
            </p:cNvSpPr>
            <p:nvPr/>
          </p:nvSpPr>
          <p:spPr bwMode="auto">
            <a:xfrm>
              <a:off x="17489488" y="5432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5" name="Oval 30246"/>
            <p:cNvSpPr>
              <a:spLocks noChangeArrowheads="1"/>
            </p:cNvSpPr>
            <p:nvPr/>
          </p:nvSpPr>
          <p:spPr bwMode="auto">
            <a:xfrm>
              <a:off x="17460913" y="5299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6" name="Oval 30247"/>
            <p:cNvSpPr>
              <a:spLocks noChangeArrowheads="1"/>
            </p:cNvSpPr>
            <p:nvPr/>
          </p:nvSpPr>
          <p:spPr bwMode="auto">
            <a:xfrm>
              <a:off x="17432338" y="52514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7" name="Oval 30248"/>
            <p:cNvSpPr>
              <a:spLocks noChangeArrowheads="1"/>
            </p:cNvSpPr>
            <p:nvPr/>
          </p:nvSpPr>
          <p:spPr bwMode="auto">
            <a:xfrm>
              <a:off x="17413288" y="5203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8" name="Oval 30249"/>
            <p:cNvSpPr>
              <a:spLocks noChangeArrowheads="1"/>
            </p:cNvSpPr>
            <p:nvPr/>
          </p:nvSpPr>
          <p:spPr bwMode="auto">
            <a:xfrm>
              <a:off x="17384713" y="51085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9" name="Oval 30250"/>
            <p:cNvSpPr>
              <a:spLocks noChangeArrowheads="1"/>
            </p:cNvSpPr>
            <p:nvPr/>
          </p:nvSpPr>
          <p:spPr bwMode="auto">
            <a:xfrm>
              <a:off x="17356138" y="4822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0" name="Oval 30251"/>
            <p:cNvSpPr>
              <a:spLocks noChangeArrowheads="1"/>
            </p:cNvSpPr>
            <p:nvPr/>
          </p:nvSpPr>
          <p:spPr bwMode="auto">
            <a:xfrm>
              <a:off x="17337088" y="4756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1" name="Oval 30252"/>
            <p:cNvSpPr>
              <a:spLocks noChangeArrowheads="1"/>
            </p:cNvSpPr>
            <p:nvPr/>
          </p:nvSpPr>
          <p:spPr bwMode="auto">
            <a:xfrm>
              <a:off x="17308513" y="47085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2" name="Oval 30253"/>
            <p:cNvSpPr>
              <a:spLocks noChangeArrowheads="1"/>
            </p:cNvSpPr>
            <p:nvPr/>
          </p:nvSpPr>
          <p:spPr bwMode="auto">
            <a:xfrm>
              <a:off x="17279938" y="4356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3" name="Oval 30254"/>
            <p:cNvSpPr>
              <a:spLocks noChangeArrowheads="1"/>
            </p:cNvSpPr>
            <p:nvPr/>
          </p:nvSpPr>
          <p:spPr bwMode="auto">
            <a:xfrm>
              <a:off x="17251363" y="4022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4" name="Oval 30255"/>
            <p:cNvSpPr>
              <a:spLocks noChangeArrowheads="1"/>
            </p:cNvSpPr>
            <p:nvPr/>
          </p:nvSpPr>
          <p:spPr bwMode="auto">
            <a:xfrm>
              <a:off x="17232313" y="3794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5" name="Oval 30256"/>
            <p:cNvSpPr>
              <a:spLocks noChangeArrowheads="1"/>
            </p:cNvSpPr>
            <p:nvPr/>
          </p:nvSpPr>
          <p:spPr bwMode="auto">
            <a:xfrm>
              <a:off x="17203738" y="35369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6" name="Oval 30257"/>
            <p:cNvSpPr>
              <a:spLocks noChangeArrowheads="1"/>
            </p:cNvSpPr>
            <p:nvPr/>
          </p:nvSpPr>
          <p:spPr bwMode="auto">
            <a:xfrm>
              <a:off x="17175163" y="3613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7" name="Oval 30258"/>
            <p:cNvSpPr>
              <a:spLocks noChangeArrowheads="1"/>
            </p:cNvSpPr>
            <p:nvPr/>
          </p:nvSpPr>
          <p:spPr bwMode="auto">
            <a:xfrm>
              <a:off x="17146588" y="2974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8" name="Oval 30259"/>
            <p:cNvSpPr>
              <a:spLocks noChangeArrowheads="1"/>
            </p:cNvSpPr>
            <p:nvPr/>
          </p:nvSpPr>
          <p:spPr bwMode="auto">
            <a:xfrm>
              <a:off x="17127538" y="28892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9" name="Oval 30260"/>
            <p:cNvSpPr>
              <a:spLocks noChangeArrowheads="1"/>
            </p:cNvSpPr>
            <p:nvPr/>
          </p:nvSpPr>
          <p:spPr bwMode="auto">
            <a:xfrm>
              <a:off x="17098963" y="3222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0" name="Oval 30261"/>
            <p:cNvSpPr>
              <a:spLocks noChangeArrowheads="1"/>
            </p:cNvSpPr>
            <p:nvPr/>
          </p:nvSpPr>
          <p:spPr bwMode="auto">
            <a:xfrm>
              <a:off x="17070388" y="3289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1" name="Oval 30262"/>
            <p:cNvSpPr>
              <a:spLocks noChangeArrowheads="1"/>
            </p:cNvSpPr>
            <p:nvPr/>
          </p:nvSpPr>
          <p:spPr bwMode="auto">
            <a:xfrm>
              <a:off x="17041813" y="3670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2" name="Oval 30263"/>
            <p:cNvSpPr>
              <a:spLocks noChangeArrowheads="1"/>
            </p:cNvSpPr>
            <p:nvPr/>
          </p:nvSpPr>
          <p:spPr bwMode="auto">
            <a:xfrm>
              <a:off x="17022763" y="4022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3" name="Oval 30264"/>
            <p:cNvSpPr>
              <a:spLocks noChangeArrowheads="1"/>
            </p:cNvSpPr>
            <p:nvPr/>
          </p:nvSpPr>
          <p:spPr bwMode="auto">
            <a:xfrm>
              <a:off x="16994188" y="4537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4" name="Oval 30265"/>
            <p:cNvSpPr>
              <a:spLocks noChangeArrowheads="1"/>
            </p:cNvSpPr>
            <p:nvPr/>
          </p:nvSpPr>
          <p:spPr bwMode="auto">
            <a:xfrm>
              <a:off x="16965613" y="4889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5" name="Oval 30266"/>
            <p:cNvSpPr>
              <a:spLocks noChangeArrowheads="1"/>
            </p:cNvSpPr>
            <p:nvPr/>
          </p:nvSpPr>
          <p:spPr bwMode="auto">
            <a:xfrm>
              <a:off x="16946563" y="4784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6" name="Oval 30267"/>
            <p:cNvSpPr>
              <a:spLocks noChangeArrowheads="1"/>
            </p:cNvSpPr>
            <p:nvPr/>
          </p:nvSpPr>
          <p:spPr bwMode="auto">
            <a:xfrm>
              <a:off x="16917988" y="5070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7" name="Oval 30268"/>
            <p:cNvSpPr>
              <a:spLocks noChangeArrowheads="1"/>
            </p:cNvSpPr>
            <p:nvPr/>
          </p:nvSpPr>
          <p:spPr bwMode="auto">
            <a:xfrm>
              <a:off x="16889413" y="5118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8" name="Oval 30269"/>
            <p:cNvSpPr>
              <a:spLocks noChangeArrowheads="1"/>
            </p:cNvSpPr>
            <p:nvPr/>
          </p:nvSpPr>
          <p:spPr bwMode="auto">
            <a:xfrm>
              <a:off x="16860838" y="5213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9" name="Oval 30270"/>
            <p:cNvSpPr>
              <a:spLocks noChangeArrowheads="1"/>
            </p:cNvSpPr>
            <p:nvPr/>
          </p:nvSpPr>
          <p:spPr bwMode="auto">
            <a:xfrm>
              <a:off x="16841788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0" name="Oval 30271"/>
            <p:cNvSpPr>
              <a:spLocks noChangeArrowheads="1"/>
            </p:cNvSpPr>
            <p:nvPr/>
          </p:nvSpPr>
          <p:spPr bwMode="auto">
            <a:xfrm>
              <a:off x="16813213" y="5365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1" name="Oval 30272"/>
            <p:cNvSpPr>
              <a:spLocks noChangeArrowheads="1"/>
            </p:cNvSpPr>
            <p:nvPr/>
          </p:nvSpPr>
          <p:spPr bwMode="auto">
            <a:xfrm>
              <a:off x="16784638" y="5394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2" name="Oval 30273"/>
            <p:cNvSpPr>
              <a:spLocks noChangeArrowheads="1"/>
            </p:cNvSpPr>
            <p:nvPr/>
          </p:nvSpPr>
          <p:spPr bwMode="auto">
            <a:xfrm>
              <a:off x="16756063" y="5432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3" name="Oval 30274"/>
            <p:cNvSpPr>
              <a:spLocks noChangeArrowheads="1"/>
            </p:cNvSpPr>
            <p:nvPr/>
          </p:nvSpPr>
          <p:spPr bwMode="auto">
            <a:xfrm>
              <a:off x="16737013" y="5394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4" name="Oval 30275"/>
            <p:cNvSpPr>
              <a:spLocks noChangeArrowheads="1"/>
            </p:cNvSpPr>
            <p:nvPr/>
          </p:nvSpPr>
          <p:spPr bwMode="auto">
            <a:xfrm>
              <a:off x="16708438" y="53276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5" name="Oval 30276"/>
            <p:cNvSpPr>
              <a:spLocks noChangeArrowheads="1"/>
            </p:cNvSpPr>
            <p:nvPr/>
          </p:nvSpPr>
          <p:spPr bwMode="auto">
            <a:xfrm>
              <a:off x="16679863" y="52514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6" name="Oval 30277"/>
            <p:cNvSpPr>
              <a:spLocks noChangeArrowheads="1"/>
            </p:cNvSpPr>
            <p:nvPr/>
          </p:nvSpPr>
          <p:spPr bwMode="auto">
            <a:xfrm>
              <a:off x="16651288" y="5203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7" name="Oval 30278"/>
            <p:cNvSpPr>
              <a:spLocks noChangeArrowheads="1"/>
            </p:cNvSpPr>
            <p:nvPr/>
          </p:nvSpPr>
          <p:spPr bwMode="auto">
            <a:xfrm>
              <a:off x="16632238" y="50609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8" name="Oval 30279"/>
            <p:cNvSpPr>
              <a:spLocks noChangeArrowheads="1"/>
            </p:cNvSpPr>
            <p:nvPr/>
          </p:nvSpPr>
          <p:spPr bwMode="auto">
            <a:xfrm>
              <a:off x="16603663" y="5032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9" name="Oval 30280"/>
            <p:cNvSpPr>
              <a:spLocks noChangeArrowheads="1"/>
            </p:cNvSpPr>
            <p:nvPr/>
          </p:nvSpPr>
          <p:spPr bwMode="auto">
            <a:xfrm>
              <a:off x="16575088" y="4765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0" name="Oval 30281"/>
            <p:cNvSpPr>
              <a:spLocks noChangeArrowheads="1"/>
            </p:cNvSpPr>
            <p:nvPr/>
          </p:nvSpPr>
          <p:spPr bwMode="auto">
            <a:xfrm>
              <a:off x="16556038" y="44608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1" name="Oval 30282"/>
            <p:cNvSpPr>
              <a:spLocks noChangeArrowheads="1"/>
            </p:cNvSpPr>
            <p:nvPr/>
          </p:nvSpPr>
          <p:spPr bwMode="auto">
            <a:xfrm>
              <a:off x="16527463" y="4289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2" name="Oval 30283"/>
            <p:cNvSpPr>
              <a:spLocks noChangeArrowheads="1"/>
            </p:cNvSpPr>
            <p:nvPr/>
          </p:nvSpPr>
          <p:spPr bwMode="auto">
            <a:xfrm>
              <a:off x="16498888" y="3889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3" name="Oval 30284"/>
            <p:cNvSpPr>
              <a:spLocks noChangeArrowheads="1"/>
            </p:cNvSpPr>
            <p:nvPr/>
          </p:nvSpPr>
          <p:spPr bwMode="auto">
            <a:xfrm>
              <a:off x="16470313" y="3546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4" name="Oval 30285"/>
            <p:cNvSpPr>
              <a:spLocks noChangeArrowheads="1"/>
            </p:cNvSpPr>
            <p:nvPr/>
          </p:nvSpPr>
          <p:spPr bwMode="auto">
            <a:xfrm>
              <a:off x="16451263" y="3089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5" name="Oval 30286"/>
            <p:cNvSpPr>
              <a:spLocks noChangeArrowheads="1"/>
            </p:cNvSpPr>
            <p:nvPr/>
          </p:nvSpPr>
          <p:spPr bwMode="auto">
            <a:xfrm>
              <a:off x="16422688" y="2917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6" name="Oval 30287"/>
            <p:cNvSpPr>
              <a:spLocks noChangeArrowheads="1"/>
            </p:cNvSpPr>
            <p:nvPr/>
          </p:nvSpPr>
          <p:spPr bwMode="auto">
            <a:xfrm>
              <a:off x="16394113" y="26225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7" name="Oval 30288"/>
            <p:cNvSpPr>
              <a:spLocks noChangeArrowheads="1"/>
            </p:cNvSpPr>
            <p:nvPr/>
          </p:nvSpPr>
          <p:spPr bwMode="auto">
            <a:xfrm>
              <a:off x="16365538" y="3241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8" name="Oval 30289"/>
            <p:cNvSpPr>
              <a:spLocks noChangeArrowheads="1"/>
            </p:cNvSpPr>
            <p:nvPr/>
          </p:nvSpPr>
          <p:spPr bwMode="auto">
            <a:xfrm>
              <a:off x="16346488" y="2670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9" name="Oval 30290"/>
            <p:cNvSpPr>
              <a:spLocks noChangeArrowheads="1"/>
            </p:cNvSpPr>
            <p:nvPr/>
          </p:nvSpPr>
          <p:spPr bwMode="auto">
            <a:xfrm>
              <a:off x="16317913" y="25654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0" name="Oval 30291"/>
            <p:cNvSpPr>
              <a:spLocks noChangeArrowheads="1"/>
            </p:cNvSpPr>
            <p:nvPr/>
          </p:nvSpPr>
          <p:spPr bwMode="auto">
            <a:xfrm>
              <a:off x="16289338" y="24225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1" name="Oval 30292"/>
            <p:cNvSpPr>
              <a:spLocks noChangeArrowheads="1"/>
            </p:cNvSpPr>
            <p:nvPr/>
          </p:nvSpPr>
          <p:spPr bwMode="auto">
            <a:xfrm>
              <a:off x="16270288" y="25749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2" name="Oval 30293"/>
            <p:cNvSpPr>
              <a:spLocks noChangeArrowheads="1"/>
            </p:cNvSpPr>
            <p:nvPr/>
          </p:nvSpPr>
          <p:spPr bwMode="auto">
            <a:xfrm>
              <a:off x="16241713" y="2851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3" name="Oval 30294"/>
            <p:cNvSpPr>
              <a:spLocks noChangeArrowheads="1"/>
            </p:cNvSpPr>
            <p:nvPr/>
          </p:nvSpPr>
          <p:spPr bwMode="auto">
            <a:xfrm>
              <a:off x="16213138" y="3241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4" name="Oval 30295"/>
            <p:cNvSpPr>
              <a:spLocks noChangeArrowheads="1"/>
            </p:cNvSpPr>
            <p:nvPr/>
          </p:nvSpPr>
          <p:spPr bwMode="auto">
            <a:xfrm>
              <a:off x="16184563" y="37084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5" name="Oval 30296"/>
            <p:cNvSpPr>
              <a:spLocks noChangeArrowheads="1"/>
            </p:cNvSpPr>
            <p:nvPr/>
          </p:nvSpPr>
          <p:spPr bwMode="auto">
            <a:xfrm>
              <a:off x="16165513" y="3908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6" name="Oval 30297"/>
            <p:cNvSpPr>
              <a:spLocks noChangeArrowheads="1"/>
            </p:cNvSpPr>
            <p:nvPr/>
          </p:nvSpPr>
          <p:spPr bwMode="auto">
            <a:xfrm>
              <a:off x="16136938" y="44608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7" name="Oval 30298"/>
            <p:cNvSpPr>
              <a:spLocks noChangeArrowheads="1"/>
            </p:cNvSpPr>
            <p:nvPr/>
          </p:nvSpPr>
          <p:spPr bwMode="auto">
            <a:xfrm>
              <a:off x="16108363" y="4889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8" name="Oval 30299"/>
            <p:cNvSpPr>
              <a:spLocks noChangeArrowheads="1"/>
            </p:cNvSpPr>
            <p:nvPr/>
          </p:nvSpPr>
          <p:spPr bwMode="auto">
            <a:xfrm>
              <a:off x="16079788" y="4965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9" name="Oval 30300"/>
            <p:cNvSpPr>
              <a:spLocks noChangeArrowheads="1"/>
            </p:cNvSpPr>
            <p:nvPr/>
          </p:nvSpPr>
          <p:spPr bwMode="auto">
            <a:xfrm>
              <a:off x="16060738" y="51847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0" name="Oval 30301"/>
            <p:cNvSpPr>
              <a:spLocks noChangeArrowheads="1"/>
            </p:cNvSpPr>
            <p:nvPr/>
          </p:nvSpPr>
          <p:spPr bwMode="auto">
            <a:xfrm>
              <a:off x="16032163" y="5270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1" name="Oval 30302"/>
            <p:cNvSpPr>
              <a:spLocks noChangeArrowheads="1"/>
            </p:cNvSpPr>
            <p:nvPr/>
          </p:nvSpPr>
          <p:spPr bwMode="auto">
            <a:xfrm>
              <a:off x="16003588" y="5270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2" name="Oval 30303"/>
            <p:cNvSpPr>
              <a:spLocks noChangeArrowheads="1"/>
            </p:cNvSpPr>
            <p:nvPr/>
          </p:nvSpPr>
          <p:spPr bwMode="auto">
            <a:xfrm>
              <a:off x="15975013" y="5375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3" name="Oval 30304"/>
            <p:cNvSpPr>
              <a:spLocks noChangeArrowheads="1"/>
            </p:cNvSpPr>
            <p:nvPr/>
          </p:nvSpPr>
          <p:spPr bwMode="auto">
            <a:xfrm>
              <a:off x="15955963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4" name="Oval 30305"/>
            <p:cNvSpPr>
              <a:spLocks noChangeArrowheads="1"/>
            </p:cNvSpPr>
            <p:nvPr/>
          </p:nvSpPr>
          <p:spPr bwMode="auto">
            <a:xfrm>
              <a:off x="15927388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5" name="Oval 30306"/>
            <p:cNvSpPr>
              <a:spLocks noChangeArrowheads="1"/>
            </p:cNvSpPr>
            <p:nvPr/>
          </p:nvSpPr>
          <p:spPr bwMode="auto">
            <a:xfrm>
              <a:off x="15898813" y="5394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6" name="Oval 30307"/>
            <p:cNvSpPr>
              <a:spLocks noChangeArrowheads="1"/>
            </p:cNvSpPr>
            <p:nvPr/>
          </p:nvSpPr>
          <p:spPr bwMode="auto">
            <a:xfrm>
              <a:off x="15879763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7" name="Oval 30308"/>
            <p:cNvSpPr>
              <a:spLocks noChangeArrowheads="1"/>
            </p:cNvSpPr>
            <p:nvPr/>
          </p:nvSpPr>
          <p:spPr bwMode="auto">
            <a:xfrm>
              <a:off x="15851188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8" name="Oval 30309"/>
            <p:cNvSpPr>
              <a:spLocks noChangeArrowheads="1"/>
            </p:cNvSpPr>
            <p:nvPr/>
          </p:nvSpPr>
          <p:spPr bwMode="auto">
            <a:xfrm>
              <a:off x="15822613" y="5299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9" name="Oval 30310"/>
            <p:cNvSpPr>
              <a:spLocks noChangeArrowheads="1"/>
            </p:cNvSpPr>
            <p:nvPr/>
          </p:nvSpPr>
          <p:spPr bwMode="auto">
            <a:xfrm>
              <a:off x="15794038" y="5299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0" name="Oval 30311"/>
            <p:cNvSpPr>
              <a:spLocks noChangeArrowheads="1"/>
            </p:cNvSpPr>
            <p:nvPr/>
          </p:nvSpPr>
          <p:spPr bwMode="auto">
            <a:xfrm>
              <a:off x="15774988" y="52895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1" name="Oval 30312"/>
            <p:cNvSpPr>
              <a:spLocks noChangeArrowheads="1"/>
            </p:cNvSpPr>
            <p:nvPr/>
          </p:nvSpPr>
          <p:spPr bwMode="auto">
            <a:xfrm>
              <a:off x="15746413" y="5213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2" name="Oval 30313"/>
            <p:cNvSpPr>
              <a:spLocks noChangeArrowheads="1"/>
            </p:cNvSpPr>
            <p:nvPr/>
          </p:nvSpPr>
          <p:spPr bwMode="auto">
            <a:xfrm>
              <a:off x="15717838" y="50800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3" name="Oval 30314"/>
            <p:cNvSpPr>
              <a:spLocks noChangeArrowheads="1"/>
            </p:cNvSpPr>
            <p:nvPr/>
          </p:nvSpPr>
          <p:spPr bwMode="auto">
            <a:xfrm>
              <a:off x="15689263" y="4784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4" name="Oval 30315"/>
            <p:cNvSpPr>
              <a:spLocks noChangeArrowheads="1"/>
            </p:cNvSpPr>
            <p:nvPr/>
          </p:nvSpPr>
          <p:spPr bwMode="auto">
            <a:xfrm>
              <a:off x="15670213" y="47275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5" name="Oval 30316"/>
            <p:cNvSpPr>
              <a:spLocks noChangeArrowheads="1"/>
            </p:cNvSpPr>
            <p:nvPr/>
          </p:nvSpPr>
          <p:spPr bwMode="auto">
            <a:xfrm>
              <a:off x="15641638" y="44799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6" name="Oval 30317"/>
            <p:cNvSpPr>
              <a:spLocks noChangeArrowheads="1"/>
            </p:cNvSpPr>
            <p:nvPr/>
          </p:nvSpPr>
          <p:spPr bwMode="auto">
            <a:xfrm>
              <a:off x="15613063" y="39465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7" name="Oval 30318"/>
            <p:cNvSpPr>
              <a:spLocks noChangeArrowheads="1"/>
            </p:cNvSpPr>
            <p:nvPr/>
          </p:nvSpPr>
          <p:spPr bwMode="auto">
            <a:xfrm>
              <a:off x="15584488" y="3508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8" name="Oval 30319"/>
            <p:cNvSpPr>
              <a:spLocks noChangeArrowheads="1"/>
            </p:cNvSpPr>
            <p:nvPr/>
          </p:nvSpPr>
          <p:spPr bwMode="auto">
            <a:xfrm>
              <a:off x="15565438" y="33178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9" name="Oval 30320"/>
            <p:cNvSpPr>
              <a:spLocks noChangeArrowheads="1"/>
            </p:cNvSpPr>
            <p:nvPr/>
          </p:nvSpPr>
          <p:spPr bwMode="auto">
            <a:xfrm>
              <a:off x="15536863" y="3022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0" name="Oval 30321"/>
            <p:cNvSpPr>
              <a:spLocks noChangeArrowheads="1"/>
            </p:cNvSpPr>
            <p:nvPr/>
          </p:nvSpPr>
          <p:spPr bwMode="auto">
            <a:xfrm>
              <a:off x="15508288" y="3089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1" name="Oval 30322"/>
            <p:cNvSpPr>
              <a:spLocks noChangeArrowheads="1"/>
            </p:cNvSpPr>
            <p:nvPr/>
          </p:nvSpPr>
          <p:spPr bwMode="auto">
            <a:xfrm>
              <a:off x="15489238" y="2860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2" name="Oval 30323"/>
            <p:cNvSpPr>
              <a:spLocks noChangeArrowheads="1"/>
            </p:cNvSpPr>
            <p:nvPr/>
          </p:nvSpPr>
          <p:spPr bwMode="auto">
            <a:xfrm>
              <a:off x="15460663" y="3260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3" name="Oval 30324"/>
            <p:cNvSpPr>
              <a:spLocks noChangeArrowheads="1"/>
            </p:cNvSpPr>
            <p:nvPr/>
          </p:nvSpPr>
          <p:spPr bwMode="auto">
            <a:xfrm>
              <a:off x="15432088" y="3222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4" name="Oval 30325"/>
            <p:cNvSpPr>
              <a:spLocks noChangeArrowheads="1"/>
            </p:cNvSpPr>
            <p:nvPr/>
          </p:nvSpPr>
          <p:spPr bwMode="auto">
            <a:xfrm>
              <a:off x="15403513" y="3403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5" name="Oval 30326"/>
            <p:cNvSpPr>
              <a:spLocks noChangeArrowheads="1"/>
            </p:cNvSpPr>
            <p:nvPr/>
          </p:nvSpPr>
          <p:spPr bwMode="auto">
            <a:xfrm>
              <a:off x="15384463" y="3889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6" name="Oval 30327"/>
            <p:cNvSpPr>
              <a:spLocks noChangeArrowheads="1"/>
            </p:cNvSpPr>
            <p:nvPr/>
          </p:nvSpPr>
          <p:spPr bwMode="auto">
            <a:xfrm>
              <a:off x="15355888" y="4594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7" name="Oval 30328"/>
            <p:cNvSpPr>
              <a:spLocks noChangeArrowheads="1"/>
            </p:cNvSpPr>
            <p:nvPr/>
          </p:nvSpPr>
          <p:spPr bwMode="auto">
            <a:xfrm>
              <a:off x="15327313" y="4784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8" name="Oval 30329"/>
            <p:cNvSpPr>
              <a:spLocks noChangeArrowheads="1"/>
            </p:cNvSpPr>
            <p:nvPr/>
          </p:nvSpPr>
          <p:spPr bwMode="auto">
            <a:xfrm>
              <a:off x="15298738" y="49085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9" name="Oval 30330"/>
            <p:cNvSpPr>
              <a:spLocks noChangeArrowheads="1"/>
            </p:cNvSpPr>
            <p:nvPr/>
          </p:nvSpPr>
          <p:spPr bwMode="auto">
            <a:xfrm>
              <a:off x="15279688" y="5070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0" name="Oval 30331"/>
            <p:cNvSpPr>
              <a:spLocks noChangeArrowheads="1"/>
            </p:cNvSpPr>
            <p:nvPr/>
          </p:nvSpPr>
          <p:spPr bwMode="auto">
            <a:xfrm>
              <a:off x="15251113" y="52228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1" name="Oval 30332"/>
            <p:cNvSpPr>
              <a:spLocks noChangeArrowheads="1"/>
            </p:cNvSpPr>
            <p:nvPr/>
          </p:nvSpPr>
          <p:spPr bwMode="auto">
            <a:xfrm>
              <a:off x="15222538" y="5308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2" name="Oval 30333"/>
            <p:cNvSpPr>
              <a:spLocks noChangeArrowheads="1"/>
            </p:cNvSpPr>
            <p:nvPr/>
          </p:nvSpPr>
          <p:spPr bwMode="auto">
            <a:xfrm>
              <a:off x="15203488" y="5346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3" name="Oval 30334"/>
            <p:cNvSpPr>
              <a:spLocks noChangeArrowheads="1"/>
            </p:cNvSpPr>
            <p:nvPr/>
          </p:nvSpPr>
          <p:spPr bwMode="auto">
            <a:xfrm>
              <a:off x="15174913" y="5365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4" name="Oval 30335"/>
            <p:cNvSpPr>
              <a:spLocks noChangeArrowheads="1"/>
            </p:cNvSpPr>
            <p:nvPr/>
          </p:nvSpPr>
          <p:spPr bwMode="auto">
            <a:xfrm>
              <a:off x="15146338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5" name="Oval 30336"/>
            <p:cNvSpPr>
              <a:spLocks noChangeArrowheads="1"/>
            </p:cNvSpPr>
            <p:nvPr/>
          </p:nvSpPr>
          <p:spPr bwMode="auto">
            <a:xfrm>
              <a:off x="15117763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6" name="Oval 30337"/>
            <p:cNvSpPr>
              <a:spLocks noChangeArrowheads="1"/>
            </p:cNvSpPr>
            <p:nvPr/>
          </p:nvSpPr>
          <p:spPr bwMode="auto">
            <a:xfrm>
              <a:off x="15098713" y="5384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7" name="Oval 30338"/>
            <p:cNvSpPr>
              <a:spLocks noChangeArrowheads="1"/>
            </p:cNvSpPr>
            <p:nvPr/>
          </p:nvSpPr>
          <p:spPr bwMode="auto">
            <a:xfrm>
              <a:off x="15070138" y="5365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8" name="Oval 30339"/>
            <p:cNvSpPr>
              <a:spLocks noChangeArrowheads="1"/>
            </p:cNvSpPr>
            <p:nvPr/>
          </p:nvSpPr>
          <p:spPr bwMode="auto">
            <a:xfrm>
              <a:off x="15041563" y="5384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9" name="Oval 30340"/>
            <p:cNvSpPr>
              <a:spLocks noChangeArrowheads="1"/>
            </p:cNvSpPr>
            <p:nvPr/>
          </p:nvSpPr>
          <p:spPr bwMode="auto">
            <a:xfrm>
              <a:off x="15012988" y="52800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0" name="Oval 30341"/>
            <p:cNvSpPr>
              <a:spLocks noChangeArrowheads="1"/>
            </p:cNvSpPr>
            <p:nvPr/>
          </p:nvSpPr>
          <p:spPr bwMode="auto">
            <a:xfrm>
              <a:off x="14993938" y="5260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1" name="Oval 30342"/>
            <p:cNvSpPr>
              <a:spLocks noChangeArrowheads="1"/>
            </p:cNvSpPr>
            <p:nvPr/>
          </p:nvSpPr>
          <p:spPr bwMode="auto">
            <a:xfrm>
              <a:off x="14965363" y="51752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2" name="Oval 30343"/>
            <p:cNvSpPr>
              <a:spLocks noChangeArrowheads="1"/>
            </p:cNvSpPr>
            <p:nvPr/>
          </p:nvSpPr>
          <p:spPr bwMode="auto">
            <a:xfrm>
              <a:off x="14936788" y="49466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3" name="Oval 30344"/>
            <p:cNvSpPr>
              <a:spLocks noChangeArrowheads="1"/>
            </p:cNvSpPr>
            <p:nvPr/>
          </p:nvSpPr>
          <p:spPr bwMode="auto">
            <a:xfrm>
              <a:off x="14908213" y="5051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4" name="Oval 30345"/>
            <p:cNvSpPr>
              <a:spLocks noChangeArrowheads="1"/>
            </p:cNvSpPr>
            <p:nvPr/>
          </p:nvSpPr>
          <p:spPr bwMode="auto">
            <a:xfrm>
              <a:off x="14889163" y="4784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5" name="Oval 30346"/>
            <p:cNvSpPr>
              <a:spLocks noChangeArrowheads="1"/>
            </p:cNvSpPr>
            <p:nvPr/>
          </p:nvSpPr>
          <p:spPr bwMode="auto">
            <a:xfrm>
              <a:off x="14860588" y="44799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6" name="Oval 30347"/>
            <p:cNvSpPr>
              <a:spLocks noChangeArrowheads="1"/>
            </p:cNvSpPr>
            <p:nvPr/>
          </p:nvSpPr>
          <p:spPr bwMode="auto">
            <a:xfrm>
              <a:off x="14832013" y="4060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7" name="Oval 30348"/>
            <p:cNvSpPr>
              <a:spLocks noChangeArrowheads="1"/>
            </p:cNvSpPr>
            <p:nvPr/>
          </p:nvSpPr>
          <p:spPr bwMode="auto">
            <a:xfrm>
              <a:off x="14812963" y="35845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8" name="Oval 30349"/>
            <p:cNvSpPr>
              <a:spLocks noChangeArrowheads="1"/>
            </p:cNvSpPr>
            <p:nvPr/>
          </p:nvSpPr>
          <p:spPr bwMode="auto">
            <a:xfrm>
              <a:off x="14784388" y="3222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9" name="Oval 30350"/>
            <p:cNvSpPr>
              <a:spLocks noChangeArrowheads="1"/>
            </p:cNvSpPr>
            <p:nvPr/>
          </p:nvSpPr>
          <p:spPr bwMode="auto">
            <a:xfrm>
              <a:off x="14755813" y="2717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0" name="Oval 30351"/>
            <p:cNvSpPr>
              <a:spLocks noChangeArrowheads="1"/>
            </p:cNvSpPr>
            <p:nvPr/>
          </p:nvSpPr>
          <p:spPr bwMode="auto">
            <a:xfrm>
              <a:off x="14727238" y="2632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1" name="Oval 30352"/>
            <p:cNvSpPr>
              <a:spLocks noChangeArrowheads="1"/>
            </p:cNvSpPr>
            <p:nvPr/>
          </p:nvSpPr>
          <p:spPr bwMode="auto">
            <a:xfrm>
              <a:off x="14708188" y="2546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2" name="Oval 30353"/>
            <p:cNvSpPr>
              <a:spLocks noChangeArrowheads="1"/>
            </p:cNvSpPr>
            <p:nvPr/>
          </p:nvSpPr>
          <p:spPr bwMode="auto">
            <a:xfrm>
              <a:off x="14679613" y="28130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3" name="Oval 30354"/>
            <p:cNvSpPr>
              <a:spLocks noChangeArrowheads="1"/>
            </p:cNvSpPr>
            <p:nvPr/>
          </p:nvSpPr>
          <p:spPr bwMode="auto">
            <a:xfrm>
              <a:off x="14651038" y="29654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4" name="Oval 30355"/>
            <p:cNvSpPr>
              <a:spLocks noChangeArrowheads="1"/>
            </p:cNvSpPr>
            <p:nvPr/>
          </p:nvSpPr>
          <p:spPr bwMode="auto">
            <a:xfrm>
              <a:off x="14622463" y="3527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5" name="Oval 30356"/>
            <p:cNvSpPr>
              <a:spLocks noChangeArrowheads="1"/>
            </p:cNvSpPr>
            <p:nvPr/>
          </p:nvSpPr>
          <p:spPr bwMode="auto">
            <a:xfrm>
              <a:off x="14603413" y="37560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6" name="Oval 30357"/>
            <p:cNvSpPr>
              <a:spLocks noChangeArrowheads="1"/>
            </p:cNvSpPr>
            <p:nvPr/>
          </p:nvSpPr>
          <p:spPr bwMode="auto">
            <a:xfrm>
              <a:off x="14574838" y="4194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7" name="Oval 30358"/>
            <p:cNvSpPr>
              <a:spLocks noChangeArrowheads="1"/>
            </p:cNvSpPr>
            <p:nvPr/>
          </p:nvSpPr>
          <p:spPr bwMode="auto">
            <a:xfrm>
              <a:off x="14546263" y="45275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8" name="Oval 30359"/>
            <p:cNvSpPr>
              <a:spLocks noChangeArrowheads="1"/>
            </p:cNvSpPr>
            <p:nvPr/>
          </p:nvSpPr>
          <p:spPr bwMode="auto">
            <a:xfrm>
              <a:off x="14517688" y="48609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9" name="Oval 30360"/>
            <p:cNvSpPr>
              <a:spLocks noChangeArrowheads="1"/>
            </p:cNvSpPr>
            <p:nvPr/>
          </p:nvSpPr>
          <p:spPr bwMode="auto">
            <a:xfrm>
              <a:off x="14498638" y="5165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0" name="Oval 30361"/>
            <p:cNvSpPr>
              <a:spLocks noChangeArrowheads="1"/>
            </p:cNvSpPr>
            <p:nvPr/>
          </p:nvSpPr>
          <p:spPr bwMode="auto">
            <a:xfrm>
              <a:off x="14470063" y="5308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1" name="Oval 30362"/>
            <p:cNvSpPr>
              <a:spLocks noChangeArrowheads="1"/>
            </p:cNvSpPr>
            <p:nvPr/>
          </p:nvSpPr>
          <p:spPr bwMode="auto">
            <a:xfrm>
              <a:off x="14441488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2" name="Oval 30363"/>
            <p:cNvSpPr>
              <a:spLocks noChangeArrowheads="1"/>
            </p:cNvSpPr>
            <p:nvPr/>
          </p:nvSpPr>
          <p:spPr bwMode="auto">
            <a:xfrm>
              <a:off x="14422438" y="5432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3" name="Oval 30364"/>
            <p:cNvSpPr>
              <a:spLocks noChangeArrowheads="1"/>
            </p:cNvSpPr>
            <p:nvPr/>
          </p:nvSpPr>
          <p:spPr bwMode="auto">
            <a:xfrm>
              <a:off x="14393863" y="54419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4" name="Oval 30365"/>
            <p:cNvSpPr>
              <a:spLocks noChangeArrowheads="1"/>
            </p:cNvSpPr>
            <p:nvPr/>
          </p:nvSpPr>
          <p:spPr bwMode="auto">
            <a:xfrm>
              <a:off x="14365288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5" name="Oval 30366"/>
            <p:cNvSpPr>
              <a:spLocks noChangeArrowheads="1"/>
            </p:cNvSpPr>
            <p:nvPr/>
          </p:nvSpPr>
          <p:spPr bwMode="auto">
            <a:xfrm>
              <a:off x="14336713" y="5394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6" name="Oval 30368"/>
            <p:cNvSpPr>
              <a:spLocks noChangeArrowheads="1"/>
            </p:cNvSpPr>
            <p:nvPr/>
          </p:nvSpPr>
          <p:spPr bwMode="auto">
            <a:xfrm>
              <a:off x="14317663" y="5384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7" name="Oval 30369"/>
            <p:cNvSpPr>
              <a:spLocks noChangeArrowheads="1"/>
            </p:cNvSpPr>
            <p:nvPr/>
          </p:nvSpPr>
          <p:spPr bwMode="auto">
            <a:xfrm>
              <a:off x="14289088" y="5318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8" name="Oval 30370"/>
            <p:cNvSpPr>
              <a:spLocks noChangeArrowheads="1"/>
            </p:cNvSpPr>
            <p:nvPr/>
          </p:nvSpPr>
          <p:spPr bwMode="auto">
            <a:xfrm>
              <a:off x="14260513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9" name="Oval 30371"/>
            <p:cNvSpPr>
              <a:spLocks noChangeArrowheads="1"/>
            </p:cNvSpPr>
            <p:nvPr/>
          </p:nvSpPr>
          <p:spPr bwMode="auto">
            <a:xfrm>
              <a:off x="14231938" y="5194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0" name="Oval 30372"/>
            <p:cNvSpPr>
              <a:spLocks noChangeArrowheads="1"/>
            </p:cNvSpPr>
            <p:nvPr/>
          </p:nvSpPr>
          <p:spPr bwMode="auto">
            <a:xfrm>
              <a:off x="14212888" y="5146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1" name="Oval 30373"/>
            <p:cNvSpPr>
              <a:spLocks noChangeArrowheads="1"/>
            </p:cNvSpPr>
            <p:nvPr/>
          </p:nvSpPr>
          <p:spPr bwMode="auto">
            <a:xfrm>
              <a:off x="14184313" y="5013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2" name="Oval 30374"/>
            <p:cNvSpPr>
              <a:spLocks noChangeArrowheads="1"/>
            </p:cNvSpPr>
            <p:nvPr/>
          </p:nvSpPr>
          <p:spPr bwMode="auto">
            <a:xfrm>
              <a:off x="14155738" y="5013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3" name="Oval 30375"/>
            <p:cNvSpPr>
              <a:spLocks noChangeArrowheads="1"/>
            </p:cNvSpPr>
            <p:nvPr/>
          </p:nvSpPr>
          <p:spPr bwMode="auto">
            <a:xfrm>
              <a:off x="14136688" y="4546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4" name="Oval 30376"/>
            <p:cNvSpPr>
              <a:spLocks noChangeArrowheads="1"/>
            </p:cNvSpPr>
            <p:nvPr/>
          </p:nvSpPr>
          <p:spPr bwMode="auto">
            <a:xfrm>
              <a:off x="14108113" y="4384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5" name="Oval 30377"/>
            <p:cNvSpPr>
              <a:spLocks noChangeArrowheads="1"/>
            </p:cNvSpPr>
            <p:nvPr/>
          </p:nvSpPr>
          <p:spPr bwMode="auto">
            <a:xfrm>
              <a:off x="14079538" y="40989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6" name="Oval 30378"/>
            <p:cNvSpPr>
              <a:spLocks noChangeArrowheads="1"/>
            </p:cNvSpPr>
            <p:nvPr/>
          </p:nvSpPr>
          <p:spPr bwMode="auto">
            <a:xfrm>
              <a:off x="14050963" y="3775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7" name="Oval 30379"/>
            <p:cNvSpPr>
              <a:spLocks noChangeArrowheads="1"/>
            </p:cNvSpPr>
            <p:nvPr/>
          </p:nvSpPr>
          <p:spPr bwMode="auto">
            <a:xfrm>
              <a:off x="14031913" y="35655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8" name="Oval 30380"/>
            <p:cNvSpPr>
              <a:spLocks noChangeArrowheads="1"/>
            </p:cNvSpPr>
            <p:nvPr/>
          </p:nvSpPr>
          <p:spPr bwMode="auto">
            <a:xfrm>
              <a:off x="14003338" y="3232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9" name="Oval 30381"/>
            <p:cNvSpPr>
              <a:spLocks noChangeArrowheads="1"/>
            </p:cNvSpPr>
            <p:nvPr/>
          </p:nvSpPr>
          <p:spPr bwMode="auto">
            <a:xfrm>
              <a:off x="13974763" y="3127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0" name="Oval 30382"/>
            <p:cNvSpPr>
              <a:spLocks noChangeArrowheads="1"/>
            </p:cNvSpPr>
            <p:nvPr/>
          </p:nvSpPr>
          <p:spPr bwMode="auto">
            <a:xfrm>
              <a:off x="13946188" y="33655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1" name="Oval 30383"/>
            <p:cNvSpPr>
              <a:spLocks noChangeArrowheads="1"/>
            </p:cNvSpPr>
            <p:nvPr/>
          </p:nvSpPr>
          <p:spPr bwMode="auto">
            <a:xfrm>
              <a:off x="13927138" y="3517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2" name="Oval 30384"/>
            <p:cNvSpPr>
              <a:spLocks noChangeArrowheads="1"/>
            </p:cNvSpPr>
            <p:nvPr/>
          </p:nvSpPr>
          <p:spPr bwMode="auto">
            <a:xfrm>
              <a:off x="13898563" y="3984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3" name="Oval 30385"/>
            <p:cNvSpPr>
              <a:spLocks noChangeArrowheads="1"/>
            </p:cNvSpPr>
            <p:nvPr/>
          </p:nvSpPr>
          <p:spPr bwMode="auto">
            <a:xfrm>
              <a:off x="13869988" y="41846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4" name="Oval 30386"/>
            <p:cNvSpPr>
              <a:spLocks noChangeArrowheads="1"/>
            </p:cNvSpPr>
            <p:nvPr/>
          </p:nvSpPr>
          <p:spPr bwMode="auto">
            <a:xfrm>
              <a:off x="13841413" y="44704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5" name="Oval 30387"/>
            <p:cNvSpPr>
              <a:spLocks noChangeArrowheads="1"/>
            </p:cNvSpPr>
            <p:nvPr/>
          </p:nvSpPr>
          <p:spPr bwMode="auto">
            <a:xfrm>
              <a:off x="13822363" y="47275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6" name="Oval 30388"/>
            <p:cNvSpPr>
              <a:spLocks noChangeArrowheads="1"/>
            </p:cNvSpPr>
            <p:nvPr/>
          </p:nvSpPr>
          <p:spPr bwMode="auto">
            <a:xfrm>
              <a:off x="13793788" y="48228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7" name="Oval 30389"/>
            <p:cNvSpPr>
              <a:spLocks noChangeArrowheads="1"/>
            </p:cNvSpPr>
            <p:nvPr/>
          </p:nvSpPr>
          <p:spPr bwMode="auto">
            <a:xfrm>
              <a:off x="13765213" y="5127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8" name="Oval 30390"/>
            <p:cNvSpPr>
              <a:spLocks noChangeArrowheads="1"/>
            </p:cNvSpPr>
            <p:nvPr/>
          </p:nvSpPr>
          <p:spPr bwMode="auto">
            <a:xfrm>
              <a:off x="13746163" y="5165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9" name="Oval 30391"/>
            <p:cNvSpPr>
              <a:spLocks noChangeArrowheads="1"/>
            </p:cNvSpPr>
            <p:nvPr/>
          </p:nvSpPr>
          <p:spPr bwMode="auto">
            <a:xfrm>
              <a:off x="13717588" y="5375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0" name="Oval 30392"/>
            <p:cNvSpPr>
              <a:spLocks noChangeArrowheads="1"/>
            </p:cNvSpPr>
            <p:nvPr/>
          </p:nvSpPr>
          <p:spPr bwMode="auto">
            <a:xfrm>
              <a:off x="13689013" y="5432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1" name="Oval 30393"/>
            <p:cNvSpPr>
              <a:spLocks noChangeArrowheads="1"/>
            </p:cNvSpPr>
            <p:nvPr/>
          </p:nvSpPr>
          <p:spPr bwMode="auto">
            <a:xfrm>
              <a:off x="13660438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2" name="Oval 30394"/>
            <p:cNvSpPr>
              <a:spLocks noChangeArrowheads="1"/>
            </p:cNvSpPr>
            <p:nvPr/>
          </p:nvSpPr>
          <p:spPr bwMode="auto">
            <a:xfrm>
              <a:off x="13641388" y="54419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3" name="Oval 30395"/>
            <p:cNvSpPr>
              <a:spLocks noChangeArrowheads="1"/>
            </p:cNvSpPr>
            <p:nvPr/>
          </p:nvSpPr>
          <p:spPr bwMode="auto">
            <a:xfrm>
              <a:off x="13612813" y="5365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4" name="Oval 30396"/>
            <p:cNvSpPr>
              <a:spLocks noChangeArrowheads="1"/>
            </p:cNvSpPr>
            <p:nvPr/>
          </p:nvSpPr>
          <p:spPr bwMode="auto">
            <a:xfrm>
              <a:off x="13584238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5" name="Oval 30397"/>
            <p:cNvSpPr>
              <a:spLocks noChangeArrowheads="1"/>
            </p:cNvSpPr>
            <p:nvPr/>
          </p:nvSpPr>
          <p:spPr bwMode="auto">
            <a:xfrm>
              <a:off x="1355566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6" name="Oval 30398"/>
            <p:cNvSpPr>
              <a:spLocks noChangeArrowheads="1"/>
            </p:cNvSpPr>
            <p:nvPr/>
          </p:nvSpPr>
          <p:spPr bwMode="auto">
            <a:xfrm>
              <a:off x="13536613" y="5318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7" name="Oval 30399"/>
            <p:cNvSpPr>
              <a:spLocks noChangeArrowheads="1"/>
            </p:cNvSpPr>
            <p:nvPr/>
          </p:nvSpPr>
          <p:spPr bwMode="auto">
            <a:xfrm>
              <a:off x="13508038" y="5118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8" name="Oval 30400"/>
            <p:cNvSpPr>
              <a:spLocks noChangeArrowheads="1"/>
            </p:cNvSpPr>
            <p:nvPr/>
          </p:nvSpPr>
          <p:spPr bwMode="auto">
            <a:xfrm>
              <a:off x="13479463" y="5070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9" name="Oval 30401"/>
            <p:cNvSpPr>
              <a:spLocks noChangeArrowheads="1"/>
            </p:cNvSpPr>
            <p:nvPr/>
          </p:nvSpPr>
          <p:spPr bwMode="auto">
            <a:xfrm>
              <a:off x="13450888" y="4927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0" name="Oval 30402"/>
            <p:cNvSpPr>
              <a:spLocks noChangeArrowheads="1"/>
            </p:cNvSpPr>
            <p:nvPr/>
          </p:nvSpPr>
          <p:spPr bwMode="auto">
            <a:xfrm>
              <a:off x="13431838" y="4603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1" name="Oval 30403"/>
            <p:cNvSpPr>
              <a:spLocks noChangeArrowheads="1"/>
            </p:cNvSpPr>
            <p:nvPr/>
          </p:nvSpPr>
          <p:spPr bwMode="auto">
            <a:xfrm>
              <a:off x="13403263" y="43465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2" name="Oval 30404"/>
            <p:cNvSpPr>
              <a:spLocks noChangeArrowheads="1"/>
            </p:cNvSpPr>
            <p:nvPr/>
          </p:nvSpPr>
          <p:spPr bwMode="auto">
            <a:xfrm>
              <a:off x="13374688" y="39560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3" name="Oval 30405"/>
            <p:cNvSpPr>
              <a:spLocks noChangeArrowheads="1"/>
            </p:cNvSpPr>
            <p:nvPr/>
          </p:nvSpPr>
          <p:spPr bwMode="auto">
            <a:xfrm>
              <a:off x="13355638" y="3775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4" name="Oval 30406"/>
            <p:cNvSpPr>
              <a:spLocks noChangeArrowheads="1"/>
            </p:cNvSpPr>
            <p:nvPr/>
          </p:nvSpPr>
          <p:spPr bwMode="auto">
            <a:xfrm>
              <a:off x="13327063" y="35655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5" name="Oval 30407"/>
            <p:cNvSpPr>
              <a:spLocks noChangeArrowheads="1"/>
            </p:cNvSpPr>
            <p:nvPr/>
          </p:nvSpPr>
          <p:spPr bwMode="auto">
            <a:xfrm>
              <a:off x="13298488" y="3013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6" name="Oval 30408"/>
            <p:cNvSpPr>
              <a:spLocks noChangeArrowheads="1"/>
            </p:cNvSpPr>
            <p:nvPr/>
          </p:nvSpPr>
          <p:spPr bwMode="auto">
            <a:xfrm>
              <a:off x="13269913" y="30321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7" name="Oval 30409"/>
            <p:cNvSpPr>
              <a:spLocks noChangeArrowheads="1"/>
            </p:cNvSpPr>
            <p:nvPr/>
          </p:nvSpPr>
          <p:spPr bwMode="auto">
            <a:xfrm>
              <a:off x="13250863" y="3222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8" name="Oval 30410"/>
            <p:cNvSpPr>
              <a:spLocks noChangeArrowheads="1"/>
            </p:cNvSpPr>
            <p:nvPr/>
          </p:nvSpPr>
          <p:spPr bwMode="auto">
            <a:xfrm>
              <a:off x="13222288" y="3432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9" name="Oval 30411"/>
            <p:cNvSpPr>
              <a:spLocks noChangeArrowheads="1"/>
            </p:cNvSpPr>
            <p:nvPr/>
          </p:nvSpPr>
          <p:spPr bwMode="auto">
            <a:xfrm>
              <a:off x="13193713" y="3908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0" name="Oval 30412"/>
            <p:cNvSpPr>
              <a:spLocks noChangeArrowheads="1"/>
            </p:cNvSpPr>
            <p:nvPr/>
          </p:nvSpPr>
          <p:spPr bwMode="auto">
            <a:xfrm>
              <a:off x="13165138" y="43370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1" name="Oval 30413"/>
            <p:cNvSpPr>
              <a:spLocks noChangeArrowheads="1"/>
            </p:cNvSpPr>
            <p:nvPr/>
          </p:nvSpPr>
          <p:spPr bwMode="auto">
            <a:xfrm>
              <a:off x="13146088" y="4232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2" name="Oval 30414"/>
            <p:cNvSpPr>
              <a:spLocks noChangeArrowheads="1"/>
            </p:cNvSpPr>
            <p:nvPr/>
          </p:nvSpPr>
          <p:spPr bwMode="auto">
            <a:xfrm>
              <a:off x="13117513" y="4737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3" name="Oval 30415"/>
            <p:cNvSpPr>
              <a:spLocks noChangeArrowheads="1"/>
            </p:cNvSpPr>
            <p:nvPr/>
          </p:nvSpPr>
          <p:spPr bwMode="auto">
            <a:xfrm>
              <a:off x="13088938" y="49847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4" name="Oval 30416"/>
            <p:cNvSpPr>
              <a:spLocks noChangeArrowheads="1"/>
            </p:cNvSpPr>
            <p:nvPr/>
          </p:nvSpPr>
          <p:spPr bwMode="auto">
            <a:xfrm>
              <a:off x="13060363" y="51466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5" name="Oval 30417"/>
            <p:cNvSpPr>
              <a:spLocks noChangeArrowheads="1"/>
            </p:cNvSpPr>
            <p:nvPr/>
          </p:nvSpPr>
          <p:spPr bwMode="auto">
            <a:xfrm>
              <a:off x="13041313" y="51657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6" name="Oval 30418"/>
            <p:cNvSpPr>
              <a:spLocks noChangeArrowheads="1"/>
            </p:cNvSpPr>
            <p:nvPr/>
          </p:nvSpPr>
          <p:spPr bwMode="auto">
            <a:xfrm>
              <a:off x="13012738" y="5337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7" name="Oval 30419"/>
            <p:cNvSpPr>
              <a:spLocks noChangeArrowheads="1"/>
            </p:cNvSpPr>
            <p:nvPr/>
          </p:nvSpPr>
          <p:spPr bwMode="auto">
            <a:xfrm>
              <a:off x="12984163" y="5356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8" name="Oval 30420"/>
            <p:cNvSpPr>
              <a:spLocks noChangeArrowheads="1"/>
            </p:cNvSpPr>
            <p:nvPr/>
          </p:nvSpPr>
          <p:spPr bwMode="auto">
            <a:xfrm>
              <a:off x="1296511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9" name="Oval 30421"/>
            <p:cNvSpPr>
              <a:spLocks noChangeArrowheads="1"/>
            </p:cNvSpPr>
            <p:nvPr/>
          </p:nvSpPr>
          <p:spPr bwMode="auto">
            <a:xfrm>
              <a:off x="12936538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0" name="Oval 30422"/>
            <p:cNvSpPr>
              <a:spLocks noChangeArrowheads="1"/>
            </p:cNvSpPr>
            <p:nvPr/>
          </p:nvSpPr>
          <p:spPr bwMode="auto">
            <a:xfrm>
              <a:off x="1290796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1" name="Oval 30423"/>
            <p:cNvSpPr>
              <a:spLocks noChangeArrowheads="1"/>
            </p:cNvSpPr>
            <p:nvPr/>
          </p:nvSpPr>
          <p:spPr bwMode="auto">
            <a:xfrm>
              <a:off x="12879388" y="5451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2" name="Oval 30424"/>
            <p:cNvSpPr>
              <a:spLocks noChangeArrowheads="1"/>
            </p:cNvSpPr>
            <p:nvPr/>
          </p:nvSpPr>
          <p:spPr bwMode="auto">
            <a:xfrm>
              <a:off x="12860338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3" name="Oval 30425"/>
            <p:cNvSpPr>
              <a:spLocks noChangeArrowheads="1"/>
            </p:cNvSpPr>
            <p:nvPr/>
          </p:nvSpPr>
          <p:spPr bwMode="auto">
            <a:xfrm>
              <a:off x="12831763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4" name="Oval 30426"/>
            <p:cNvSpPr>
              <a:spLocks noChangeArrowheads="1"/>
            </p:cNvSpPr>
            <p:nvPr/>
          </p:nvSpPr>
          <p:spPr bwMode="auto">
            <a:xfrm>
              <a:off x="12803188" y="5403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5" name="Oval 30427"/>
            <p:cNvSpPr>
              <a:spLocks noChangeArrowheads="1"/>
            </p:cNvSpPr>
            <p:nvPr/>
          </p:nvSpPr>
          <p:spPr bwMode="auto">
            <a:xfrm>
              <a:off x="12774613" y="5337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6" name="Oval 30428"/>
            <p:cNvSpPr>
              <a:spLocks noChangeArrowheads="1"/>
            </p:cNvSpPr>
            <p:nvPr/>
          </p:nvSpPr>
          <p:spPr bwMode="auto">
            <a:xfrm>
              <a:off x="12755563" y="5346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7" name="Oval 30429"/>
            <p:cNvSpPr>
              <a:spLocks noChangeArrowheads="1"/>
            </p:cNvSpPr>
            <p:nvPr/>
          </p:nvSpPr>
          <p:spPr bwMode="auto">
            <a:xfrm>
              <a:off x="12726988" y="52800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8" name="Oval 30430"/>
            <p:cNvSpPr>
              <a:spLocks noChangeArrowheads="1"/>
            </p:cNvSpPr>
            <p:nvPr/>
          </p:nvSpPr>
          <p:spPr bwMode="auto">
            <a:xfrm>
              <a:off x="12698413" y="5194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9" name="Oval 30431"/>
            <p:cNvSpPr>
              <a:spLocks noChangeArrowheads="1"/>
            </p:cNvSpPr>
            <p:nvPr/>
          </p:nvSpPr>
          <p:spPr bwMode="auto">
            <a:xfrm>
              <a:off x="12679363" y="5260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0" name="Oval 30432"/>
            <p:cNvSpPr>
              <a:spLocks noChangeArrowheads="1"/>
            </p:cNvSpPr>
            <p:nvPr/>
          </p:nvSpPr>
          <p:spPr bwMode="auto">
            <a:xfrm>
              <a:off x="12650788" y="51276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1" name="Oval 30433"/>
            <p:cNvSpPr>
              <a:spLocks noChangeArrowheads="1"/>
            </p:cNvSpPr>
            <p:nvPr/>
          </p:nvSpPr>
          <p:spPr bwMode="auto">
            <a:xfrm>
              <a:off x="12622213" y="49276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2" name="Oval 30434"/>
            <p:cNvSpPr>
              <a:spLocks noChangeArrowheads="1"/>
            </p:cNvSpPr>
            <p:nvPr/>
          </p:nvSpPr>
          <p:spPr bwMode="auto">
            <a:xfrm>
              <a:off x="12593638" y="4632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3" name="Oval 30435"/>
            <p:cNvSpPr>
              <a:spLocks noChangeArrowheads="1"/>
            </p:cNvSpPr>
            <p:nvPr/>
          </p:nvSpPr>
          <p:spPr bwMode="auto">
            <a:xfrm>
              <a:off x="12574588" y="43942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4" name="Oval 30436"/>
            <p:cNvSpPr>
              <a:spLocks noChangeArrowheads="1"/>
            </p:cNvSpPr>
            <p:nvPr/>
          </p:nvSpPr>
          <p:spPr bwMode="auto">
            <a:xfrm>
              <a:off x="12546013" y="4194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5" name="Oval 30437"/>
            <p:cNvSpPr>
              <a:spLocks noChangeArrowheads="1"/>
            </p:cNvSpPr>
            <p:nvPr/>
          </p:nvSpPr>
          <p:spPr bwMode="auto">
            <a:xfrm>
              <a:off x="12517438" y="4051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6" name="Oval 30438"/>
            <p:cNvSpPr>
              <a:spLocks noChangeArrowheads="1"/>
            </p:cNvSpPr>
            <p:nvPr/>
          </p:nvSpPr>
          <p:spPr bwMode="auto">
            <a:xfrm>
              <a:off x="12488863" y="3927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7" name="Oval 30439"/>
            <p:cNvSpPr>
              <a:spLocks noChangeArrowheads="1"/>
            </p:cNvSpPr>
            <p:nvPr/>
          </p:nvSpPr>
          <p:spPr bwMode="auto">
            <a:xfrm>
              <a:off x="12469813" y="3870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8" name="Oval 30440"/>
            <p:cNvSpPr>
              <a:spLocks noChangeArrowheads="1"/>
            </p:cNvSpPr>
            <p:nvPr/>
          </p:nvSpPr>
          <p:spPr bwMode="auto">
            <a:xfrm>
              <a:off x="12441238" y="3975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9" name="Oval 30441"/>
            <p:cNvSpPr>
              <a:spLocks noChangeArrowheads="1"/>
            </p:cNvSpPr>
            <p:nvPr/>
          </p:nvSpPr>
          <p:spPr bwMode="auto">
            <a:xfrm>
              <a:off x="12412663" y="39941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0" name="Oval 30442"/>
            <p:cNvSpPr>
              <a:spLocks noChangeArrowheads="1"/>
            </p:cNvSpPr>
            <p:nvPr/>
          </p:nvSpPr>
          <p:spPr bwMode="auto">
            <a:xfrm>
              <a:off x="12384088" y="42989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1" name="Oval 30443"/>
            <p:cNvSpPr>
              <a:spLocks noChangeArrowheads="1"/>
            </p:cNvSpPr>
            <p:nvPr/>
          </p:nvSpPr>
          <p:spPr bwMode="auto">
            <a:xfrm>
              <a:off x="12365038" y="4498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2" name="Oval 30444"/>
            <p:cNvSpPr>
              <a:spLocks noChangeArrowheads="1"/>
            </p:cNvSpPr>
            <p:nvPr/>
          </p:nvSpPr>
          <p:spPr bwMode="auto">
            <a:xfrm>
              <a:off x="12336463" y="4832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3" name="Oval 30445"/>
            <p:cNvSpPr>
              <a:spLocks noChangeArrowheads="1"/>
            </p:cNvSpPr>
            <p:nvPr/>
          </p:nvSpPr>
          <p:spPr bwMode="auto">
            <a:xfrm>
              <a:off x="12307888" y="48704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4" name="Oval 30446"/>
            <p:cNvSpPr>
              <a:spLocks noChangeArrowheads="1"/>
            </p:cNvSpPr>
            <p:nvPr/>
          </p:nvSpPr>
          <p:spPr bwMode="auto">
            <a:xfrm>
              <a:off x="12288838" y="5013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5" name="Oval 30447"/>
            <p:cNvSpPr>
              <a:spLocks noChangeArrowheads="1"/>
            </p:cNvSpPr>
            <p:nvPr/>
          </p:nvSpPr>
          <p:spPr bwMode="auto">
            <a:xfrm>
              <a:off x="12260263" y="51752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6" name="Oval 30448"/>
            <p:cNvSpPr>
              <a:spLocks noChangeArrowheads="1"/>
            </p:cNvSpPr>
            <p:nvPr/>
          </p:nvSpPr>
          <p:spPr bwMode="auto">
            <a:xfrm>
              <a:off x="12231688" y="5260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7" name="Oval 30449"/>
            <p:cNvSpPr>
              <a:spLocks noChangeArrowheads="1"/>
            </p:cNvSpPr>
            <p:nvPr/>
          </p:nvSpPr>
          <p:spPr bwMode="auto">
            <a:xfrm>
              <a:off x="12203113" y="5299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8" name="Oval 30450"/>
            <p:cNvSpPr>
              <a:spLocks noChangeArrowheads="1"/>
            </p:cNvSpPr>
            <p:nvPr/>
          </p:nvSpPr>
          <p:spPr bwMode="auto">
            <a:xfrm>
              <a:off x="12184063" y="5375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9" name="Oval 30451"/>
            <p:cNvSpPr>
              <a:spLocks noChangeArrowheads="1"/>
            </p:cNvSpPr>
            <p:nvPr/>
          </p:nvSpPr>
          <p:spPr bwMode="auto">
            <a:xfrm>
              <a:off x="12155488" y="5394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0" name="Oval 30452"/>
            <p:cNvSpPr>
              <a:spLocks noChangeArrowheads="1"/>
            </p:cNvSpPr>
            <p:nvPr/>
          </p:nvSpPr>
          <p:spPr bwMode="auto">
            <a:xfrm>
              <a:off x="1212691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1" name="Oval 30453"/>
            <p:cNvSpPr>
              <a:spLocks noChangeArrowheads="1"/>
            </p:cNvSpPr>
            <p:nvPr/>
          </p:nvSpPr>
          <p:spPr bwMode="auto">
            <a:xfrm>
              <a:off x="12098338" y="5451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2" name="Oval 30454"/>
            <p:cNvSpPr>
              <a:spLocks noChangeArrowheads="1"/>
            </p:cNvSpPr>
            <p:nvPr/>
          </p:nvSpPr>
          <p:spPr bwMode="auto">
            <a:xfrm>
              <a:off x="12079288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3" name="Oval 30455"/>
            <p:cNvSpPr>
              <a:spLocks noChangeArrowheads="1"/>
            </p:cNvSpPr>
            <p:nvPr/>
          </p:nvSpPr>
          <p:spPr bwMode="auto">
            <a:xfrm>
              <a:off x="12050713" y="54324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4" name="Oval 30456"/>
            <p:cNvSpPr>
              <a:spLocks noChangeArrowheads="1"/>
            </p:cNvSpPr>
            <p:nvPr/>
          </p:nvSpPr>
          <p:spPr bwMode="auto">
            <a:xfrm>
              <a:off x="12022138" y="54229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6" name="Oval 30457"/>
            <p:cNvSpPr>
              <a:spLocks noChangeArrowheads="1"/>
            </p:cNvSpPr>
            <p:nvPr/>
          </p:nvSpPr>
          <p:spPr bwMode="auto">
            <a:xfrm>
              <a:off x="11993563" y="54133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7" name="Oval 30458"/>
            <p:cNvSpPr>
              <a:spLocks noChangeArrowheads="1"/>
            </p:cNvSpPr>
            <p:nvPr/>
          </p:nvSpPr>
          <p:spPr bwMode="auto">
            <a:xfrm>
              <a:off x="11974513" y="5384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8" name="Oval 30459"/>
            <p:cNvSpPr>
              <a:spLocks noChangeArrowheads="1"/>
            </p:cNvSpPr>
            <p:nvPr/>
          </p:nvSpPr>
          <p:spPr bwMode="auto">
            <a:xfrm>
              <a:off x="11945938" y="5375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9" name="Oval 30460"/>
            <p:cNvSpPr>
              <a:spLocks noChangeArrowheads="1"/>
            </p:cNvSpPr>
            <p:nvPr/>
          </p:nvSpPr>
          <p:spPr bwMode="auto">
            <a:xfrm>
              <a:off x="11917363" y="5299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0" name="Oval 30461"/>
            <p:cNvSpPr>
              <a:spLocks noChangeArrowheads="1"/>
            </p:cNvSpPr>
            <p:nvPr/>
          </p:nvSpPr>
          <p:spPr bwMode="auto">
            <a:xfrm>
              <a:off x="11898313" y="5260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1" name="Oval 30462"/>
            <p:cNvSpPr>
              <a:spLocks noChangeArrowheads="1"/>
            </p:cNvSpPr>
            <p:nvPr/>
          </p:nvSpPr>
          <p:spPr bwMode="auto">
            <a:xfrm>
              <a:off x="11869738" y="5070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2" name="Oval 30463"/>
            <p:cNvSpPr>
              <a:spLocks noChangeArrowheads="1"/>
            </p:cNvSpPr>
            <p:nvPr/>
          </p:nvSpPr>
          <p:spPr bwMode="auto">
            <a:xfrm>
              <a:off x="11841163" y="5013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3" name="Oval 30464"/>
            <p:cNvSpPr>
              <a:spLocks noChangeArrowheads="1"/>
            </p:cNvSpPr>
            <p:nvPr/>
          </p:nvSpPr>
          <p:spPr bwMode="auto">
            <a:xfrm>
              <a:off x="11812588" y="48799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4" name="Oval 30465"/>
            <p:cNvSpPr>
              <a:spLocks noChangeArrowheads="1"/>
            </p:cNvSpPr>
            <p:nvPr/>
          </p:nvSpPr>
          <p:spPr bwMode="auto">
            <a:xfrm>
              <a:off x="11793538" y="4641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5" name="Oval 30466"/>
            <p:cNvSpPr>
              <a:spLocks noChangeArrowheads="1"/>
            </p:cNvSpPr>
            <p:nvPr/>
          </p:nvSpPr>
          <p:spPr bwMode="auto">
            <a:xfrm>
              <a:off x="11764963" y="4432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6" name="Oval 30467"/>
            <p:cNvSpPr>
              <a:spLocks noChangeArrowheads="1"/>
            </p:cNvSpPr>
            <p:nvPr/>
          </p:nvSpPr>
          <p:spPr bwMode="auto">
            <a:xfrm>
              <a:off x="11736388" y="41370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7" name="Oval 30468"/>
            <p:cNvSpPr>
              <a:spLocks noChangeArrowheads="1"/>
            </p:cNvSpPr>
            <p:nvPr/>
          </p:nvSpPr>
          <p:spPr bwMode="auto">
            <a:xfrm>
              <a:off x="11707813" y="39274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8" name="Oval 30469"/>
            <p:cNvSpPr>
              <a:spLocks noChangeArrowheads="1"/>
            </p:cNvSpPr>
            <p:nvPr/>
          </p:nvSpPr>
          <p:spPr bwMode="auto">
            <a:xfrm>
              <a:off x="11688763" y="38703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9" name="Oval 30470"/>
            <p:cNvSpPr>
              <a:spLocks noChangeArrowheads="1"/>
            </p:cNvSpPr>
            <p:nvPr/>
          </p:nvSpPr>
          <p:spPr bwMode="auto">
            <a:xfrm>
              <a:off x="11660188" y="383222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0" name="Oval 30471"/>
            <p:cNvSpPr>
              <a:spLocks noChangeArrowheads="1"/>
            </p:cNvSpPr>
            <p:nvPr/>
          </p:nvSpPr>
          <p:spPr bwMode="auto">
            <a:xfrm>
              <a:off x="11631613" y="39751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1" name="Oval 30472"/>
            <p:cNvSpPr>
              <a:spLocks noChangeArrowheads="1"/>
            </p:cNvSpPr>
            <p:nvPr/>
          </p:nvSpPr>
          <p:spPr bwMode="auto">
            <a:xfrm>
              <a:off x="11612563" y="42418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2" name="Oval 30473"/>
            <p:cNvSpPr>
              <a:spLocks noChangeArrowheads="1"/>
            </p:cNvSpPr>
            <p:nvPr/>
          </p:nvSpPr>
          <p:spPr bwMode="auto">
            <a:xfrm>
              <a:off x="11583988" y="4451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3" name="Oval 30474"/>
            <p:cNvSpPr>
              <a:spLocks noChangeArrowheads="1"/>
            </p:cNvSpPr>
            <p:nvPr/>
          </p:nvSpPr>
          <p:spPr bwMode="auto">
            <a:xfrm>
              <a:off x="11555413" y="49180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4" name="Oval 30475"/>
            <p:cNvSpPr>
              <a:spLocks noChangeArrowheads="1"/>
            </p:cNvSpPr>
            <p:nvPr/>
          </p:nvSpPr>
          <p:spPr bwMode="auto">
            <a:xfrm>
              <a:off x="11526838" y="50228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5" name="Oval 30476"/>
            <p:cNvSpPr>
              <a:spLocks noChangeArrowheads="1"/>
            </p:cNvSpPr>
            <p:nvPr/>
          </p:nvSpPr>
          <p:spPr bwMode="auto">
            <a:xfrm>
              <a:off x="11507788" y="521335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6" name="Oval 30477"/>
            <p:cNvSpPr>
              <a:spLocks noChangeArrowheads="1"/>
            </p:cNvSpPr>
            <p:nvPr/>
          </p:nvSpPr>
          <p:spPr bwMode="auto">
            <a:xfrm>
              <a:off x="11479213" y="51943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7" name="Oval 30478"/>
            <p:cNvSpPr>
              <a:spLocks noChangeArrowheads="1"/>
            </p:cNvSpPr>
            <p:nvPr/>
          </p:nvSpPr>
          <p:spPr bwMode="auto">
            <a:xfrm>
              <a:off x="11450638" y="53371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8" name="Oval 30479"/>
            <p:cNvSpPr>
              <a:spLocks noChangeArrowheads="1"/>
            </p:cNvSpPr>
            <p:nvPr/>
          </p:nvSpPr>
          <p:spPr bwMode="auto">
            <a:xfrm>
              <a:off x="11422063" y="5375275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9" name="Oval 30480"/>
            <p:cNvSpPr>
              <a:spLocks noChangeArrowheads="1"/>
            </p:cNvSpPr>
            <p:nvPr/>
          </p:nvSpPr>
          <p:spPr bwMode="auto">
            <a:xfrm>
              <a:off x="11403013" y="5346700"/>
              <a:ext cx="76200" cy="76200"/>
            </a:xfrm>
            <a:prstGeom prst="ellipse">
              <a:avLst/>
            </a:prstGeom>
            <a:noFill/>
            <a:ln w="12" cap="flat">
              <a:solidFill>
                <a:srgbClr val="66FF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90" name="Rechteck 989"/>
          <p:cNvSpPr/>
          <p:nvPr/>
        </p:nvSpPr>
        <p:spPr>
          <a:xfrm>
            <a:off x="5705777" y="6453336"/>
            <a:ext cx="3436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S. Baer,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C. Rössler </a:t>
            </a:r>
            <a:r>
              <a:rPr lang="de-DE" i="1" dirty="0">
                <a:latin typeface="Calibri" pitchFamily="34" charset="0"/>
                <a:cs typeface="Calibri" pitchFamily="34" charset="0"/>
              </a:rPr>
              <a:t>et al.</a:t>
            </a:r>
            <a:r>
              <a:rPr lang="de-DE" dirty="0">
                <a:latin typeface="Calibri" pitchFamily="34" charset="0"/>
                <a:cs typeface="Calibri" pitchFamily="34" charset="0"/>
              </a:rPr>
              <a:t>,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submitted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700"/>
            <a:ext cx="91440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8972550" algn="l"/>
              </a:tabLst>
            </a:pPr>
            <a:r>
              <a:rPr lang="de-DE" sz="4000" dirty="0" smtClean="0">
                <a:latin typeface="Calibri" pitchFamily="34" charset="0"/>
                <a:cs typeface="Calibri" pitchFamily="34" charset="0"/>
              </a:rPr>
              <a:t>Summary &amp; Outlook</a:t>
            </a:r>
            <a:endParaRPr lang="de-DE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0" y="1052736"/>
            <a:ext cx="10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91680" y="966245"/>
            <a:ext cx="309007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latin typeface="Calibri" pitchFamily="34" charset="0"/>
                <a:cs typeface="Calibri" pitchFamily="34" charset="0"/>
              </a:rPr>
              <a:t>Quantum Point </a:t>
            </a:r>
            <a:r>
              <a:rPr lang="de-DE" u="sng" dirty="0" err="1" smtClean="0">
                <a:latin typeface="Calibri" pitchFamily="34" charset="0"/>
                <a:cs typeface="Calibri" pitchFamily="34" charset="0"/>
              </a:rPr>
              <a:t>Contacts</a:t>
            </a:r>
            <a:r>
              <a:rPr lang="de-DE" u="sng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DE" u="sng" dirty="0" smtClean="0">
                <a:latin typeface="Calibri" pitchFamily="34" charset="0"/>
                <a:cs typeface="Calibri" pitchFamily="34" charset="0"/>
              </a:rPr>
            </a:br>
            <a:r>
              <a:rPr lang="de-DE" u="sng" dirty="0" smtClean="0">
                <a:latin typeface="Calibri" pitchFamily="34" charset="0"/>
                <a:cs typeface="Calibri" pitchFamily="34" charset="0"/>
              </a:rPr>
              <a:t>in Ultra Clean </a:t>
            </a:r>
            <a:r>
              <a:rPr lang="de-DE" u="sng" dirty="0" err="1" smtClean="0">
                <a:latin typeface="Calibri" pitchFamily="34" charset="0"/>
                <a:cs typeface="Calibri" pitchFamily="34" charset="0"/>
              </a:rPr>
              <a:t>Electron</a:t>
            </a:r>
            <a:r>
              <a:rPr lang="de-DE" u="sng" dirty="0" smtClean="0">
                <a:latin typeface="Calibri" pitchFamily="34" charset="0"/>
                <a:cs typeface="Calibri" pitchFamily="34" charset="0"/>
              </a:rPr>
              <a:t>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Extract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shape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parameters</a:t>
            </a:r>
            <a:endParaRPr lang="de-DE" sz="1600" u="sng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Many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-body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effects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0.7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anomaly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smtClean="0">
                <a:latin typeface="Calibri" pitchFamily="34" charset="0"/>
                <a:cs typeface="Calibri" pitchFamily="34" charset="0"/>
                <a:sym typeface="Symbol"/>
              </a:rPr>
              <a:t>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nhanced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spin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-splitting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err="1" smtClean="0">
                <a:latin typeface="Calibri" pitchFamily="34" charset="0"/>
                <a:cs typeface="Calibri" pitchFamily="34" charset="0"/>
                <a:sym typeface="Symbol"/>
              </a:rPr>
              <a:t>Fractional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>
                <a:latin typeface="Calibri" pitchFamily="34" charset="0"/>
                <a:cs typeface="Calibri" pitchFamily="34" charset="0"/>
                <a:sym typeface="Symbol"/>
              </a:rPr>
              <a:t>edge</a:t>
            </a:r>
            <a:r>
              <a:rPr lang="de-DE" sz="1600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  <a:sym typeface="Symbol"/>
              </a:rPr>
              <a:t>channels</a:t>
            </a:r>
            <a:endParaRPr lang="de-DE" sz="1600" dirty="0">
              <a:latin typeface="Calibri" pitchFamily="34" charset="0"/>
              <a:cs typeface="Calibri" pitchFamily="34" charset="0"/>
              <a:sym typeface="Symbol"/>
            </a:endParaRPr>
          </a:p>
        </p:txBody>
      </p:sp>
      <p:pic>
        <p:nvPicPr>
          <p:cNvPr id="10" name="Picture 3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060" y="3112024"/>
            <a:ext cx="1080000" cy="108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691680" y="3009652"/>
            <a:ext cx="3731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>
                <a:latin typeface="Calibri" pitchFamily="34" charset="0"/>
                <a:cs typeface="Calibri" pitchFamily="34" charset="0"/>
              </a:rPr>
              <a:t>Interferometry</a:t>
            </a:r>
            <a:endParaRPr lang="de-DE" u="sng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Interplay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between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Coulomb-blockade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Aharonov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Bohm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ffect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  <a:sym typeface="Symbol"/>
              </a:rPr>
              <a:t>Charge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  <a:sym typeface="Symbol"/>
              </a:rPr>
              <a:t>detection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>
                <a:latin typeface="Calibri" pitchFamily="34" charset="0"/>
                <a:cs typeface="Calibri" pitchFamily="34" charset="0"/>
                <a:sym typeface="Symbol"/>
              </a:rPr>
              <a:t>in </a:t>
            </a:r>
            <a:r>
              <a:rPr lang="de-DE" sz="1600" dirty="0" err="1">
                <a:latin typeface="Calibri" pitchFamily="34" charset="0"/>
                <a:cs typeface="Calibri" pitchFamily="34" charset="0"/>
                <a:sym typeface="Symbol"/>
              </a:rPr>
              <a:t>the</a:t>
            </a:r>
            <a:r>
              <a:rPr lang="de-DE" sz="1600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Symbol"/>
              </a:rPr>
              <a:t>QHE-regime</a:t>
            </a:r>
            <a:endParaRPr lang="de-DE" sz="1600" dirty="0">
              <a:latin typeface="Calibri" pitchFamily="34" charset="0"/>
              <a:cs typeface="Calibri" pitchFamily="34" charset="0"/>
              <a:sym typeface="Symbol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395458" y="4016097"/>
            <a:ext cx="2790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</a:rPr>
              <a:t>S. Baer, 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C. Rössler </a:t>
            </a:r>
            <a:r>
              <a:rPr lang="de-DE" sz="1200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.,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submitted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(2012)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5395458" y="2319263"/>
            <a:ext cx="3353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C. Rössler </a:t>
            </a:r>
            <a:r>
              <a:rPr lang="de-DE" sz="1200" i="1" dirty="0">
                <a:latin typeface="Calibri" pitchFamily="34" charset="0"/>
                <a:cs typeface="Calibri" pitchFamily="34" charset="0"/>
                <a:sym typeface="Symbol"/>
              </a:rPr>
              <a:t>et al.</a:t>
            </a:r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, New J. Phys. </a:t>
            </a:r>
            <a:r>
              <a:rPr lang="de-DE" sz="1200" b="1" dirty="0">
                <a:latin typeface="Calibri" pitchFamily="34" charset="0"/>
                <a:cs typeface="Calibri" pitchFamily="34" charset="0"/>
                <a:sym typeface="Symbol"/>
              </a:rPr>
              <a:t>12</a:t>
            </a:r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, 043007 (2010</a:t>
            </a:r>
            <a:r>
              <a:rPr lang="de-DE" sz="1200" dirty="0" smtClean="0">
                <a:latin typeface="Calibri" pitchFamily="34" charset="0"/>
                <a:cs typeface="Calibri" pitchFamily="34" charset="0"/>
                <a:sym typeface="Symbol"/>
              </a:rPr>
              <a:t>)</a:t>
            </a:r>
          </a:p>
          <a:p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C. Rössler </a:t>
            </a:r>
            <a:r>
              <a:rPr lang="de-DE" sz="1200" i="1" dirty="0">
                <a:latin typeface="Calibri" pitchFamily="34" charset="0"/>
                <a:cs typeface="Calibri" pitchFamily="34" charset="0"/>
                <a:sym typeface="Symbol"/>
              </a:rPr>
              <a:t>et al.</a:t>
            </a:r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, New J. Phys. </a:t>
            </a:r>
            <a:r>
              <a:rPr lang="de-DE" sz="1200" b="1" dirty="0">
                <a:latin typeface="Calibri" pitchFamily="34" charset="0"/>
                <a:cs typeface="Calibri" pitchFamily="34" charset="0"/>
                <a:sym typeface="Symbol"/>
              </a:rPr>
              <a:t>13</a:t>
            </a:r>
            <a:r>
              <a:rPr lang="de-DE" sz="1200" dirty="0">
                <a:latin typeface="Calibri" pitchFamily="34" charset="0"/>
                <a:cs typeface="Calibri" pitchFamily="34" charset="0"/>
                <a:sym typeface="Symbol"/>
              </a:rPr>
              <a:t>, 113006 (2011</a:t>
            </a:r>
            <a:r>
              <a:rPr lang="de-DE" sz="1200" dirty="0" smtClean="0">
                <a:latin typeface="Calibri" pitchFamily="34" charset="0"/>
                <a:cs typeface="Calibri" pitchFamily="34" charset="0"/>
                <a:sym typeface="Symbol"/>
              </a:rPr>
              <a:t>)</a:t>
            </a:r>
            <a:endParaRPr lang="de-DE" sz="12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97060" y="4889457"/>
            <a:ext cx="8686120" cy="1131831"/>
            <a:chOff x="197060" y="4313393"/>
            <a:chExt cx="8686120" cy="1131831"/>
          </a:xfrm>
        </p:grpSpPr>
        <p:sp>
          <p:nvSpPr>
            <p:cNvPr id="13" name="Textfeld 12"/>
            <p:cNvSpPr txBox="1"/>
            <p:nvPr/>
          </p:nvSpPr>
          <p:spPr>
            <a:xfrm>
              <a:off x="1691680" y="4313393"/>
              <a:ext cx="33123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 smtClean="0">
                  <a:latin typeface="Calibri" pitchFamily="34" charset="0"/>
                  <a:cs typeface="Calibri" pitchFamily="34" charset="0"/>
                  <a:sym typeface="Symbol"/>
                </a:rPr>
                <a:t>Scanning Gate </a:t>
              </a:r>
              <a:r>
                <a:rPr lang="de-DE" u="sng" dirty="0" err="1" smtClean="0">
                  <a:latin typeface="Calibri" pitchFamily="34" charset="0"/>
                  <a:cs typeface="Calibri" pitchFamily="34" charset="0"/>
                  <a:sym typeface="Symbol"/>
                </a:rPr>
                <a:t>Microscopy</a:t>
              </a:r>
              <a:endParaRPr lang="de-DE" u="sng" dirty="0" smtClean="0">
                <a:latin typeface="Calibri" pitchFamily="34" charset="0"/>
                <a:cs typeface="Calibri" pitchFamily="34" charset="0"/>
                <a:sym typeface="Symbol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sz="1600" dirty="0" smtClean="0">
                  <a:latin typeface="Calibri" pitchFamily="34" charset="0"/>
                  <a:cs typeface="Calibri" pitchFamily="34" charset="0"/>
                  <a:sym typeface="Symbol"/>
                </a:rPr>
                <a:t>Imaging </a:t>
              </a:r>
              <a:r>
                <a:rPr lang="de-DE" sz="1600" dirty="0" err="1" smtClean="0">
                  <a:latin typeface="Calibri" pitchFamily="34" charset="0"/>
                  <a:cs typeface="Calibri" pitchFamily="34" charset="0"/>
                  <a:sym typeface="Symbol"/>
                </a:rPr>
                <a:t>interference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  <a:sym typeface="Symbol"/>
                </a:rPr>
                <a:t> in real </a:t>
              </a:r>
              <a:r>
                <a:rPr lang="de-DE" sz="1600" dirty="0" err="1">
                  <a:latin typeface="Calibri" pitchFamily="34" charset="0"/>
                  <a:cs typeface="Calibri" pitchFamily="34" charset="0"/>
                  <a:sym typeface="Symbol"/>
                </a:rPr>
                <a:t>s</a:t>
              </a:r>
              <a:r>
                <a:rPr lang="de-DE" sz="1600" dirty="0" err="1" smtClean="0">
                  <a:latin typeface="Calibri" pitchFamily="34" charset="0"/>
                  <a:cs typeface="Calibri" pitchFamily="34" charset="0"/>
                  <a:sym typeface="Symbol"/>
                </a:rPr>
                <a:t>pace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de-DE" sz="1600" dirty="0" err="1">
                <a:latin typeface="Calibri" pitchFamily="34" charset="0"/>
                <a:cs typeface="Calibri" pitchFamily="34" charset="0"/>
                <a:sym typeface="Symbol"/>
              </a:endParaRPr>
            </a:p>
            <a:p>
              <a:r>
                <a:rPr lang="de-DE" sz="1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Talk of Aleksey Kozikov on Friday</a:t>
              </a:r>
              <a:endParaRPr lang="de-DE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endParaRPr>
            </a:p>
          </p:txBody>
        </p:sp>
        <p:pic>
          <p:nvPicPr>
            <p:cNvPr id="29" name="Picture 2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1"/>
            <a:stretch/>
          </p:blipFill>
          <p:spPr bwMode="auto">
            <a:xfrm>
              <a:off x="197060" y="4365224"/>
              <a:ext cx="1080000" cy="10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Gerade Verbindung 29"/>
            <p:cNvCxnSpPr/>
            <p:nvPr/>
          </p:nvCxnSpPr>
          <p:spPr>
            <a:xfrm>
              <a:off x="315672" y="5373035"/>
              <a:ext cx="46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itel 1"/>
            <p:cNvSpPr txBox="1">
              <a:spLocks/>
            </p:cNvSpPr>
            <p:nvPr/>
          </p:nvSpPr>
          <p:spPr>
            <a:xfrm>
              <a:off x="200819" y="5117629"/>
              <a:ext cx="709448" cy="2769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de-DE"/>
              </a:defPPr>
              <a:lvl1pPr algn="ctr">
                <a:spcBef>
                  <a:spcPct val="0"/>
                </a:spcBef>
                <a:buNone/>
                <a:defRPr sz="1200"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r>
                <a:rPr lang="de-DE" dirty="0"/>
                <a:t>500 </a:t>
              </a:r>
              <a:r>
                <a:rPr lang="de-DE" dirty="0" err="1"/>
                <a:t>nm</a:t>
              </a:r>
              <a:endParaRPr lang="de-CH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397996" y="4467281"/>
              <a:ext cx="3485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/>
                <a:t>S. </a:t>
              </a:r>
              <a:r>
                <a:rPr lang="de-DE" sz="1200" dirty="0" err="1"/>
                <a:t>Schnez</a:t>
              </a:r>
              <a:r>
                <a:rPr lang="de-DE" sz="1200" dirty="0"/>
                <a:t>, CR et al., Phys. </a:t>
              </a:r>
              <a:r>
                <a:rPr lang="de-DE" sz="1200" dirty="0" err="1"/>
                <a:t>Rev</a:t>
              </a:r>
              <a:r>
                <a:rPr lang="de-DE" sz="1200" dirty="0"/>
                <a:t>. B </a:t>
              </a:r>
              <a:r>
                <a:rPr lang="de-DE" sz="1200" b="1" dirty="0"/>
                <a:t>84</a:t>
              </a:r>
              <a:r>
                <a:rPr lang="de-DE" sz="1200" dirty="0"/>
                <a:t>, 195322 (2011</a:t>
              </a:r>
              <a:r>
                <a:rPr lang="de-DE" sz="1200" dirty="0" smtClean="0"/>
                <a:t>)</a:t>
              </a:r>
            </a:p>
            <a:p>
              <a:r>
                <a:rPr lang="de-DE" sz="1200" dirty="0" smtClean="0"/>
                <a:t>A. A. </a:t>
              </a:r>
              <a:r>
                <a:rPr lang="de-DE" sz="1200" dirty="0" err="1" smtClean="0"/>
                <a:t>Kozikov</a:t>
              </a:r>
              <a:r>
                <a:rPr lang="de-DE" sz="1200" dirty="0" smtClean="0"/>
                <a:t> , C. Rössler </a:t>
              </a:r>
              <a:r>
                <a:rPr lang="de-DE" sz="1200" i="1" dirty="0" smtClean="0"/>
                <a:t>et al</a:t>
              </a:r>
              <a:r>
                <a:rPr lang="de-DE" sz="1200" dirty="0" smtClean="0"/>
                <a:t>., </a:t>
              </a:r>
              <a:r>
                <a:rPr lang="de-DE" sz="1200" dirty="0" err="1" smtClean="0"/>
                <a:t>submitted</a:t>
              </a:r>
              <a:r>
                <a:rPr lang="de-DE" sz="1200" dirty="0" smtClean="0"/>
                <a:t> (2012)</a:t>
              </a:r>
              <a:endParaRPr lang="de-DE" sz="12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769331" y="1226677"/>
            <a:ext cx="1274397" cy="1080000"/>
            <a:chOff x="3446908" y="2480934"/>
            <a:chExt cx="1274397" cy="1080000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4386611" y="2805314"/>
              <a:ext cx="211262" cy="177197"/>
              <a:chOff x="3094532" y="3345203"/>
              <a:chExt cx="211262" cy="177197"/>
            </a:xfrm>
          </p:grpSpPr>
          <p:grpSp>
            <p:nvGrpSpPr>
              <p:cNvPr id="187" name="Gruppieren 186"/>
              <p:cNvGrpSpPr>
                <a:grpSpLocks noChangeAspect="1"/>
              </p:cNvGrpSpPr>
              <p:nvPr/>
            </p:nvGrpSpPr>
            <p:grpSpPr>
              <a:xfrm>
                <a:off x="3094532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206" name="Zylinder 205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7" name="Freihandform 206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88" name="Gruppieren 187"/>
              <p:cNvGrpSpPr>
                <a:grpSpLocks noChangeAspect="1"/>
              </p:cNvGrpSpPr>
              <p:nvPr/>
            </p:nvGrpSpPr>
            <p:grpSpPr>
              <a:xfrm>
                <a:off x="3267644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204" name="Zylinder 203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" name="Freihandform 204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89" name="Freihandform 188"/>
              <p:cNvSpPr/>
              <p:nvPr/>
            </p:nvSpPr>
            <p:spPr>
              <a:xfrm>
                <a:off x="3237960" y="3437794"/>
                <a:ext cx="61870" cy="40250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 rot="9000000">
                <a:off x="3292176" y="3444041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ihandform 190"/>
              <p:cNvSpPr/>
              <p:nvPr/>
            </p:nvSpPr>
            <p:spPr>
              <a:xfrm rot="9000000">
                <a:off x="3291243" y="3452927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ihandform 191"/>
              <p:cNvSpPr/>
              <p:nvPr/>
            </p:nvSpPr>
            <p:spPr>
              <a:xfrm rot="9000000">
                <a:off x="3291159" y="3463509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ihandform 192"/>
              <p:cNvSpPr/>
              <p:nvPr/>
            </p:nvSpPr>
            <p:spPr>
              <a:xfrm rot="9000000">
                <a:off x="3098691" y="3477336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ihandform 193"/>
              <p:cNvSpPr/>
              <p:nvPr/>
            </p:nvSpPr>
            <p:spPr>
              <a:xfrm rot="9000000">
                <a:off x="3097757" y="3486223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ihandform 194"/>
              <p:cNvSpPr/>
              <p:nvPr/>
            </p:nvSpPr>
            <p:spPr>
              <a:xfrm rot="9000000">
                <a:off x="3097673" y="3496804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ihandform 195"/>
              <p:cNvSpPr/>
              <p:nvPr/>
            </p:nvSpPr>
            <p:spPr>
              <a:xfrm rot="9000000">
                <a:off x="3096581" y="3467006"/>
                <a:ext cx="12344" cy="11006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ihandform 196"/>
              <p:cNvSpPr/>
              <p:nvPr/>
            </p:nvSpPr>
            <p:spPr>
              <a:xfrm>
                <a:off x="3104982" y="3458271"/>
                <a:ext cx="58202" cy="34060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3147960" y="3399014"/>
                <a:ext cx="102549" cy="102537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3206288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Bogen 199"/>
              <p:cNvSpPr/>
              <p:nvPr/>
            </p:nvSpPr>
            <p:spPr>
              <a:xfrm rot="10800000">
                <a:off x="3167136" y="3436144"/>
                <a:ext cx="64415" cy="49322"/>
              </a:xfrm>
              <a:prstGeom prst="arc">
                <a:avLst>
                  <a:gd name="adj1" fmla="val 10837310"/>
                  <a:gd name="adj2" fmla="val 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Bogen 200"/>
              <p:cNvSpPr/>
              <p:nvPr/>
            </p:nvSpPr>
            <p:spPr>
              <a:xfrm rot="12407522">
                <a:off x="3225451" y="3447959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Ellipse 201"/>
              <p:cNvSpPr/>
              <p:nvPr/>
            </p:nvSpPr>
            <p:spPr>
              <a:xfrm>
                <a:off x="3177887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Bogen 202"/>
              <p:cNvSpPr/>
              <p:nvPr/>
            </p:nvSpPr>
            <p:spPr>
              <a:xfrm rot="9245318">
                <a:off x="3154742" y="3447287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3596344" y="2805314"/>
              <a:ext cx="211262" cy="177197"/>
              <a:chOff x="2555776" y="3345272"/>
              <a:chExt cx="211262" cy="177197"/>
            </a:xfrm>
          </p:grpSpPr>
          <p:grpSp>
            <p:nvGrpSpPr>
              <p:cNvPr id="166" name="Gruppieren 165"/>
              <p:cNvGrpSpPr>
                <a:grpSpLocks noChangeAspect="1"/>
              </p:cNvGrpSpPr>
              <p:nvPr/>
            </p:nvGrpSpPr>
            <p:grpSpPr>
              <a:xfrm>
                <a:off x="2555776" y="3345272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85" name="Zylinder 184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67" name="Gruppieren 166"/>
              <p:cNvGrpSpPr>
                <a:grpSpLocks noChangeAspect="1"/>
              </p:cNvGrpSpPr>
              <p:nvPr/>
            </p:nvGrpSpPr>
            <p:grpSpPr>
              <a:xfrm>
                <a:off x="2728888" y="3345272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83" name="Zylinder 182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68" name="Freihandform 167"/>
              <p:cNvSpPr/>
              <p:nvPr/>
            </p:nvSpPr>
            <p:spPr>
              <a:xfrm>
                <a:off x="2699204" y="3437863"/>
                <a:ext cx="61870" cy="40250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ihandform 168"/>
              <p:cNvSpPr/>
              <p:nvPr/>
            </p:nvSpPr>
            <p:spPr>
              <a:xfrm rot="9000000">
                <a:off x="2753420" y="3444110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ihandform 169"/>
              <p:cNvSpPr/>
              <p:nvPr/>
            </p:nvSpPr>
            <p:spPr>
              <a:xfrm rot="9000000">
                <a:off x="2752487" y="3452996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ihandform 170"/>
              <p:cNvSpPr/>
              <p:nvPr/>
            </p:nvSpPr>
            <p:spPr>
              <a:xfrm rot="9000000">
                <a:off x="2752403" y="3463578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ihandform 171"/>
              <p:cNvSpPr/>
              <p:nvPr/>
            </p:nvSpPr>
            <p:spPr>
              <a:xfrm rot="9000000">
                <a:off x="2559935" y="3477405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ihandform 172"/>
              <p:cNvSpPr/>
              <p:nvPr/>
            </p:nvSpPr>
            <p:spPr>
              <a:xfrm rot="9000000">
                <a:off x="2559001" y="3486292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ihandform 173"/>
              <p:cNvSpPr/>
              <p:nvPr/>
            </p:nvSpPr>
            <p:spPr>
              <a:xfrm rot="9000000">
                <a:off x="2558917" y="3496873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ihandform 174"/>
              <p:cNvSpPr/>
              <p:nvPr/>
            </p:nvSpPr>
            <p:spPr>
              <a:xfrm rot="9000000">
                <a:off x="2557825" y="3467075"/>
                <a:ext cx="12344" cy="11006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ihandform 175"/>
              <p:cNvSpPr/>
              <p:nvPr/>
            </p:nvSpPr>
            <p:spPr>
              <a:xfrm>
                <a:off x="2566226" y="3458340"/>
                <a:ext cx="58202" cy="34060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2609204" y="3399083"/>
                <a:ext cx="102549" cy="102537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2667532" y="3424185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Bogen 178"/>
              <p:cNvSpPr/>
              <p:nvPr/>
            </p:nvSpPr>
            <p:spPr>
              <a:xfrm rot="10800000">
                <a:off x="2628380" y="3436213"/>
                <a:ext cx="64415" cy="49322"/>
              </a:xfrm>
              <a:prstGeom prst="arc">
                <a:avLst>
                  <a:gd name="adj1" fmla="val 10837310"/>
                  <a:gd name="adj2" fmla="val 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Bogen 179"/>
              <p:cNvSpPr/>
              <p:nvPr/>
            </p:nvSpPr>
            <p:spPr>
              <a:xfrm rot="12407522">
                <a:off x="2686695" y="3448028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2639131" y="3424185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Bogen 181"/>
              <p:cNvSpPr/>
              <p:nvPr/>
            </p:nvSpPr>
            <p:spPr>
              <a:xfrm rot="9245318">
                <a:off x="2615986" y="3447356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4135100" y="2805314"/>
              <a:ext cx="211262" cy="177197"/>
              <a:chOff x="3094532" y="3345203"/>
              <a:chExt cx="211262" cy="177197"/>
            </a:xfrm>
          </p:grpSpPr>
          <p:grpSp>
            <p:nvGrpSpPr>
              <p:cNvPr id="145" name="Gruppieren 144"/>
              <p:cNvGrpSpPr>
                <a:grpSpLocks noChangeAspect="1"/>
              </p:cNvGrpSpPr>
              <p:nvPr/>
            </p:nvGrpSpPr>
            <p:grpSpPr>
              <a:xfrm>
                <a:off x="3094532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64" name="Zylinder 163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" name="Freihandform 164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46" name="Gruppieren 145"/>
              <p:cNvGrpSpPr>
                <a:grpSpLocks noChangeAspect="1"/>
              </p:cNvGrpSpPr>
              <p:nvPr/>
            </p:nvGrpSpPr>
            <p:grpSpPr>
              <a:xfrm>
                <a:off x="3267644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62" name="Zylinder 161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3" name="Freihandform 162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47" name="Freihandform 146"/>
              <p:cNvSpPr/>
              <p:nvPr/>
            </p:nvSpPr>
            <p:spPr>
              <a:xfrm>
                <a:off x="3237960" y="3437794"/>
                <a:ext cx="61870" cy="40250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ihandform 147"/>
              <p:cNvSpPr/>
              <p:nvPr/>
            </p:nvSpPr>
            <p:spPr>
              <a:xfrm rot="9000000">
                <a:off x="3292176" y="3444041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 rot="9000000">
                <a:off x="3291243" y="3452927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 rot="9000000">
                <a:off x="3291159" y="3463509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ihandform 150"/>
              <p:cNvSpPr/>
              <p:nvPr/>
            </p:nvSpPr>
            <p:spPr>
              <a:xfrm rot="9000000">
                <a:off x="3098691" y="3477336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ihandform 151"/>
              <p:cNvSpPr/>
              <p:nvPr/>
            </p:nvSpPr>
            <p:spPr>
              <a:xfrm rot="9000000">
                <a:off x="3097757" y="3486223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ihandform 152"/>
              <p:cNvSpPr/>
              <p:nvPr/>
            </p:nvSpPr>
            <p:spPr>
              <a:xfrm rot="9000000">
                <a:off x="3097673" y="3496804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ihandform 153"/>
              <p:cNvSpPr/>
              <p:nvPr/>
            </p:nvSpPr>
            <p:spPr>
              <a:xfrm rot="9000000">
                <a:off x="3096581" y="3467006"/>
                <a:ext cx="12344" cy="11006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ihandform 154"/>
              <p:cNvSpPr/>
              <p:nvPr/>
            </p:nvSpPr>
            <p:spPr>
              <a:xfrm>
                <a:off x="3104982" y="3458271"/>
                <a:ext cx="58202" cy="34060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3147960" y="3399014"/>
                <a:ext cx="102549" cy="102537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3206288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Bogen 157"/>
              <p:cNvSpPr/>
              <p:nvPr/>
            </p:nvSpPr>
            <p:spPr>
              <a:xfrm rot="10800000">
                <a:off x="3167136" y="3436144"/>
                <a:ext cx="64415" cy="49322"/>
              </a:xfrm>
              <a:prstGeom prst="arc">
                <a:avLst>
                  <a:gd name="adj1" fmla="val 10837310"/>
                  <a:gd name="adj2" fmla="val 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Bogen 158"/>
              <p:cNvSpPr/>
              <p:nvPr/>
            </p:nvSpPr>
            <p:spPr>
              <a:xfrm rot="12407522">
                <a:off x="3225451" y="3447959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3177887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Bogen 160"/>
              <p:cNvSpPr/>
              <p:nvPr/>
            </p:nvSpPr>
            <p:spPr>
              <a:xfrm rot="9245318">
                <a:off x="3154742" y="3447287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3871207" y="2805314"/>
              <a:ext cx="211262" cy="177197"/>
              <a:chOff x="3094532" y="3345203"/>
              <a:chExt cx="211262" cy="177197"/>
            </a:xfrm>
          </p:grpSpPr>
          <p:grpSp>
            <p:nvGrpSpPr>
              <p:cNvPr id="124" name="Gruppieren 123"/>
              <p:cNvGrpSpPr>
                <a:grpSpLocks noChangeAspect="1"/>
              </p:cNvGrpSpPr>
              <p:nvPr/>
            </p:nvGrpSpPr>
            <p:grpSpPr>
              <a:xfrm>
                <a:off x="3094532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43" name="Zylinder 142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4" name="Freihandform 143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25" name="Gruppieren 124"/>
              <p:cNvGrpSpPr>
                <a:grpSpLocks noChangeAspect="1"/>
              </p:cNvGrpSpPr>
              <p:nvPr/>
            </p:nvGrpSpPr>
            <p:grpSpPr>
              <a:xfrm>
                <a:off x="3267644" y="3345203"/>
                <a:ext cx="36164" cy="177197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41" name="Zylinder 140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" name="Freihandform 141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26" name="Freihandform 125"/>
              <p:cNvSpPr/>
              <p:nvPr/>
            </p:nvSpPr>
            <p:spPr>
              <a:xfrm>
                <a:off x="3237960" y="3437794"/>
                <a:ext cx="61870" cy="40250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7" name="Freihandform 126"/>
              <p:cNvSpPr/>
              <p:nvPr/>
            </p:nvSpPr>
            <p:spPr>
              <a:xfrm rot="9000000">
                <a:off x="3292176" y="3444041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8" name="Freihandform 127"/>
              <p:cNvSpPr/>
              <p:nvPr/>
            </p:nvSpPr>
            <p:spPr>
              <a:xfrm rot="9000000">
                <a:off x="3291243" y="3452927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9" name="Freihandform 128"/>
              <p:cNvSpPr/>
              <p:nvPr/>
            </p:nvSpPr>
            <p:spPr>
              <a:xfrm rot="9000000">
                <a:off x="3291159" y="3463509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0" name="Freihandform 129"/>
              <p:cNvSpPr/>
              <p:nvPr/>
            </p:nvSpPr>
            <p:spPr>
              <a:xfrm rot="9000000">
                <a:off x="3098691" y="3477336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1" name="Freihandform 130"/>
              <p:cNvSpPr/>
              <p:nvPr/>
            </p:nvSpPr>
            <p:spPr>
              <a:xfrm rot="9000000">
                <a:off x="3097757" y="3486223"/>
                <a:ext cx="13618" cy="16052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2" name="Freihandform 131"/>
              <p:cNvSpPr/>
              <p:nvPr/>
            </p:nvSpPr>
            <p:spPr>
              <a:xfrm rot="9000000">
                <a:off x="3097673" y="3496804"/>
                <a:ext cx="9633" cy="10961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3" name="Freihandform 132"/>
              <p:cNvSpPr/>
              <p:nvPr/>
            </p:nvSpPr>
            <p:spPr>
              <a:xfrm rot="9000000">
                <a:off x="3096581" y="3467006"/>
                <a:ext cx="12344" cy="11006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4" name="Freihandform 133"/>
              <p:cNvSpPr/>
              <p:nvPr/>
            </p:nvSpPr>
            <p:spPr>
              <a:xfrm>
                <a:off x="3104982" y="3458271"/>
                <a:ext cx="58202" cy="34060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3147960" y="3399014"/>
                <a:ext cx="102549" cy="102537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3206288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7" name="Bogen 136"/>
              <p:cNvSpPr/>
              <p:nvPr/>
            </p:nvSpPr>
            <p:spPr>
              <a:xfrm rot="10800000">
                <a:off x="3167136" y="3436144"/>
                <a:ext cx="64415" cy="49322"/>
              </a:xfrm>
              <a:prstGeom prst="arc">
                <a:avLst>
                  <a:gd name="adj1" fmla="val 10837310"/>
                  <a:gd name="adj2" fmla="val 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Bogen 137"/>
              <p:cNvSpPr/>
              <p:nvPr/>
            </p:nvSpPr>
            <p:spPr>
              <a:xfrm rot="12407522">
                <a:off x="3225451" y="3447959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3177887" y="3424116"/>
                <a:ext cx="12819" cy="2405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Bogen 139"/>
              <p:cNvSpPr/>
              <p:nvPr/>
            </p:nvSpPr>
            <p:spPr>
              <a:xfrm rot="9245318">
                <a:off x="3154742" y="3447287"/>
                <a:ext cx="19331" cy="12819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2" name="Gruppieren 31"/>
            <p:cNvGrpSpPr>
              <a:grpSpLocks/>
            </p:cNvGrpSpPr>
            <p:nvPr/>
          </p:nvGrpSpPr>
          <p:grpSpPr>
            <a:xfrm>
              <a:off x="3604760" y="2819412"/>
              <a:ext cx="422524" cy="354394"/>
              <a:chOff x="1033752" y="4463027"/>
              <a:chExt cx="563365" cy="472525"/>
            </a:xfrm>
          </p:grpSpPr>
          <p:grpSp>
            <p:nvGrpSpPr>
              <p:cNvPr id="103" name="Gruppieren 102"/>
              <p:cNvGrpSpPr>
                <a:grpSpLocks noChangeAspect="1"/>
              </p:cNvGrpSpPr>
              <p:nvPr/>
            </p:nvGrpSpPr>
            <p:grpSpPr>
              <a:xfrm>
                <a:off x="1033752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22" name="Zylinder 121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3" name="Freihandform 122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04" name="Gruppieren 103"/>
              <p:cNvGrpSpPr>
                <a:grpSpLocks noChangeAspect="1"/>
              </p:cNvGrpSpPr>
              <p:nvPr/>
            </p:nvGrpSpPr>
            <p:grpSpPr>
              <a:xfrm>
                <a:off x="1495385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20" name="Zylinder 119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" name="Freihandform 120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05" name="Freihandform 104"/>
              <p:cNvSpPr/>
              <p:nvPr/>
            </p:nvSpPr>
            <p:spPr>
              <a:xfrm>
                <a:off x="1416227" y="4709936"/>
                <a:ext cx="164987" cy="107333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 rot="9000000">
                <a:off x="1560803" y="4726594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" name="Freihandform 106"/>
              <p:cNvSpPr/>
              <p:nvPr/>
            </p:nvSpPr>
            <p:spPr>
              <a:xfrm rot="9000000">
                <a:off x="1558314" y="4750292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8" name="Freihandform 107"/>
              <p:cNvSpPr/>
              <p:nvPr/>
            </p:nvSpPr>
            <p:spPr>
              <a:xfrm rot="9000000">
                <a:off x="1558090" y="4778509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9" name="Freihandform 108"/>
              <p:cNvSpPr/>
              <p:nvPr/>
            </p:nvSpPr>
            <p:spPr>
              <a:xfrm rot="9000000">
                <a:off x="1044842" y="4815381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 rot="9000000">
                <a:off x="1042353" y="4839079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1" name="Freihandform 110"/>
              <p:cNvSpPr/>
              <p:nvPr/>
            </p:nvSpPr>
            <p:spPr>
              <a:xfrm rot="9000000">
                <a:off x="1042129" y="4867296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2" name="Freihandform 111"/>
              <p:cNvSpPr/>
              <p:nvPr/>
            </p:nvSpPr>
            <p:spPr>
              <a:xfrm rot="9000000">
                <a:off x="1039217" y="4787835"/>
                <a:ext cx="32917" cy="2934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3" name="Freihandform 112"/>
              <p:cNvSpPr/>
              <p:nvPr/>
            </p:nvSpPr>
            <p:spPr>
              <a:xfrm>
                <a:off x="1061618" y="4764542"/>
                <a:ext cx="155204" cy="90827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176226" y="4606524"/>
                <a:ext cx="273463" cy="2734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1331769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6" name="Bogen 115"/>
              <p:cNvSpPr/>
              <p:nvPr/>
            </p:nvSpPr>
            <p:spPr>
              <a:xfrm rot="10800000">
                <a:off x="1227363" y="4705536"/>
                <a:ext cx="171774" cy="131525"/>
              </a:xfrm>
              <a:prstGeom prst="arc">
                <a:avLst>
                  <a:gd name="adj1" fmla="val 10837310"/>
                  <a:gd name="adj2" fmla="val 0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7" name="Bogen 116"/>
              <p:cNvSpPr/>
              <p:nvPr/>
            </p:nvSpPr>
            <p:spPr>
              <a:xfrm rot="12407522">
                <a:off x="1382870" y="4737043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256032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Bogen 118"/>
              <p:cNvSpPr/>
              <p:nvPr/>
            </p:nvSpPr>
            <p:spPr>
              <a:xfrm rot="9245318">
                <a:off x="1194311" y="4735250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3" name="Gruppieren 32"/>
            <p:cNvGrpSpPr>
              <a:grpSpLocks/>
            </p:cNvGrpSpPr>
            <p:nvPr/>
          </p:nvGrpSpPr>
          <p:grpSpPr>
            <a:xfrm>
              <a:off x="4143516" y="2819343"/>
              <a:ext cx="422524" cy="354394"/>
              <a:chOff x="1033752" y="4463027"/>
              <a:chExt cx="563365" cy="472525"/>
            </a:xfrm>
          </p:grpSpPr>
          <p:grpSp>
            <p:nvGrpSpPr>
              <p:cNvPr id="82" name="Gruppieren 81"/>
              <p:cNvGrpSpPr>
                <a:grpSpLocks noChangeAspect="1"/>
              </p:cNvGrpSpPr>
              <p:nvPr/>
            </p:nvGrpSpPr>
            <p:grpSpPr>
              <a:xfrm>
                <a:off x="1033752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101" name="Zylinder 100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2" name="Freihandform 101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3" name="Gruppieren 82"/>
              <p:cNvGrpSpPr>
                <a:grpSpLocks noChangeAspect="1"/>
              </p:cNvGrpSpPr>
              <p:nvPr/>
            </p:nvGrpSpPr>
            <p:grpSpPr>
              <a:xfrm>
                <a:off x="1495385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99" name="Zylinder 98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0" name="Freihandform 99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4" name="Freihandform 83"/>
              <p:cNvSpPr/>
              <p:nvPr/>
            </p:nvSpPr>
            <p:spPr>
              <a:xfrm>
                <a:off x="1416227" y="4709936"/>
                <a:ext cx="164987" cy="107333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Freihandform 84"/>
              <p:cNvSpPr/>
              <p:nvPr/>
            </p:nvSpPr>
            <p:spPr>
              <a:xfrm rot="9000000">
                <a:off x="1560803" y="4726594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Freihandform 85"/>
              <p:cNvSpPr/>
              <p:nvPr/>
            </p:nvSpPr>
            <p:spPr>
              <a:xfrm rot="9000000">
                <a:off x="1558314" y="4750292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" name="Freihandform 86"/>
              <p:cNvSpPr/>
              <p:nvPr/>
            </p:nvSpPr>
            <p:spPr>
              <a:xfrm rot="9000000">
                <a:off x="1558090" y="4778509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8" name="Freihandform 87"/>
              <p:cNvSpPr/>
              <p:nvPr/>
            </p:nvSpPr>
            <p:spPr>
              <a:xfrm rot="9000000">
                <a:off x="1044842" y="4815381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Freihandform 88"/>
              <p:cNvSpPr/>
              <p:nvPr/>
            </p:nvSpPr>
            <p:spPr>
              <a:xfrm rot="9000000">
                <a:off x="1042353" y="4839079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0" name="Freihandform 89"/>
              <p:cNvSpPr/>
              <p:nvPr/>
            </p:nvSpPr>
            <p:spPr>
              <a:xfrm rot="9000000">
                <a:off x="1042129" y="4867296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Freihandform 90"/>
              <p:cNvSpPr/>
              <p:nvPr/>
            </p:nvSpPr>
            <p:spPr>
              <a:xfrm rot="9000000">
                <a:off x="1039217" y="4787835"/>
                <a:ext cx="32917" cy="2934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Freihandform 91"/>
              <p:cNvSpPr/>
              <p:nvPr/>
            </p:nvSpPr>
            <p:spPr>
              <a:xfrm>
                <a:off x="1061618" y="4764542"/>
                <a:ext cx="155204" cy="90827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1176226" y="4606524"/>
                <a:ext cx="273463" cy="2734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331769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5" name="Bogen 94"/>
              <p:cNvSpPr/>
              <p:nvPr/>
            </p:nvSpPr>
            <p:spPr>
              <a:xfrm rot="10800000">
                <a:off x="1227363" y="4705536"/>
                <a:ext cx="171774" cy="131525"/>
              </a:xfrm>
              <a:prstGeom prst="arc">
                <a:avLst>
                  <a:gd name="adj1" fmla="val 10837310"/>
                  <a:gd name="adj2" fmla="val 0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6" name="Bogen 95"/>
              <p:cNvSpPr/>
              <p:nvPr/>
            </p:nvSpPr>
            <p:spPr>
              <a:xfrm rot="12407522">
                <a:off x="1382870" y="4737043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256032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8" name="Bogen 97"/>
              <p:cNvSpPr/>
              <p:nvPr/>
            </p:nvSpPr>
            <p:spPr>
              <a:xfrm rot="9245318">
                <a:off x="1194311" y="4735250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3840804" y="2891040"/>
              <a:ext cx="563365" cy="472525"/>
              <a:chOff x="1033752" y="4463027"/>
              <a:chExt cx="563365" cy="472525"/>
            </a:xfrm>
          </p:grpSpPr>
          <p:grpSp>
            <p:nvGrpSpPr>
              <p:cNvPr id="61" name="Gruppieren 60"/>
              <p:cNvGrpSpPr>
                <a:grpSpLocks noChangeAspect="1"/>
              </p:cNvGrpSpPr>
              <p:nvPr/>
            </p:nvGrpSpPr>
            <p:grpSpPr>
              <a:xfrm>
                <a:off x="1033752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80" name="Zylinder 79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1" name="Freihandform 80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2" name="Gruppieren 61"/>
              <p:cNvGrpSpPr>
                <a:grpSpLocks noChangeAspect="1"/>
              </p:cNvGrpSpPr>
              <p:nvPr/>
            </p:nvGrpSpPr>
            <p:grpSpPr>
              <a:xfrm>
                <a:off x="1495385" y="4463027"/>
                <a:ext cx="96438" cy="472525"/>
                <a:chOff x="3211930" y="2256515"/>
                <a:chExt cx="135934" cy="666048"/>
              </a:xfrm>
              <a:solidFill>
                <a:srgbClr val="00B0F0"/>
              </a:solidFill>
            </p:grpSpPr>
            <p:sp>
              <p:nvSpPr>
                <p:cNvPr id="78" name="Zylinder 77"/>
                <p:cNvSpPr/>
                <p:nvPr/>
              </p:nvSpPr>
              <p:spPr>
                <a:xfrm>
                  <a:off x="3255900" y="2418507"/>
                  <a:ext cx="45719" cy="504056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63" name="Freihandform 62"/>
              <p:cNvSpPr/>
              <p:nvPr/>
            </p:nvSpPr>
            <p:spPr>
              <a:xfrm>
                <a:off x="1416227" y="4709936"/>
                <a:ext cx="164987" cy="107333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" name="Freihandform 63"/>
              <p:cNvSpPr/>
              <p:nvPr/>
            </p:nvSpPr>
            <p:spPr>
              <a:xfrm rot="9000000">
                <a:off x="1560803" y="4726594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5" name="Freihandform 64"/>
              <p:cNvSpPr/>
              <p:nvPr/>
            </p:nvSpPr>
            <p:spPr>
              <a:xfrm rot="9000000">
                <a:off x="1558314" y="4750292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Freihandform 65"/>
              <p:cNvSpPr/>
              <p:nvPr/>
            </p:nvSpPr>
            <p:spPr>
              <a:xfrm rot="9000000">
                <a:off x="1558090" y="4778509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" name="Freihandform 66"/>
              <p:cNvSpPr/>
              <p:nvPr/>
            </p:nvSpPr>
            <p:spPr>
              <a:xfrm rot="9000000">
                <a:off x="1044842" y="4815381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8" name="Freihandform 67"/>
              <p:cNvSpPr/>
              <p:nvPr/>
            </p:nvSpPr>
            <p:spPr>
              <a:xfrm rot="9000000">
                <a:off x="1042353" y="4839079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9" name="Freihandform 68"/>
              <p:cNvSpPr/>
              <p:nvPr/>
            </p:nvSpPr>
            <p:spPr>
              <a:xfrm rot="9000000">
                <a:off x="1042129" y="4867296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Freihandform 69"/>
              <p:cNvSpPr/>
              <p:nvPr/>
            </p:nvSpPr>
            <p:spPr>
              <a:xfrm rot="9000000">
                <a:off x="1039217" y="4787835"/>
                <a:ext cx="32917" cy="2934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Freihandform 70"/>
              <p:cNvSpPr/>
              <p:nvPr/>
            </p:nvSpPr>
            <p:spPr>
              <a:xfrm>
                <a:off x="1061618" y="4764542"/>
                <a:ext cx="155204" cy="90827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176226" y="4606524"/>
                <a:ext cx="273463" cy="2734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331769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4" name="Bogen 73"/>
              <p:cNvSpPr/>
              <p:nvPr/>
            </p:nvSpPr>
            <p:spPr>
              <a:xfrm rot="10800000">
                <a:off x="1227363" y="4705536"/>
                <a:ext cx="171774" cy="131525"/>
              </a:xfrm>
              <a:prstGeom prst="arc">
                <a:avLst>
                  <a:gd name="adj1" fmla="val 10837310"/>
                  <a:gd name="adj2" fmla="val 0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Bogen 74"/>
              <p:cNvSpPr/>
              <p:nvPr/>
            </p:nvSpPr>
            <p:spPr>
              <a:xfrm rot="12407522">
                <a:off x="1382870" y="4737043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256032" y="4673461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7" name="Bogen 76"/>
              <p:cNvSpPr/>
              <p:nvPr/>
            </p:nvSpPr>
            <p:spPr>
              <a:xfrm rot="9245318">
                <a:off x="1194311" y="4735250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6" name="Gruppieren 35"/>
            <p:cNvGrpSpPr>
              <a:grpSpLocks noChangeAspect="1"/>
            </p:cNvGrpSpPr>
            <p:nvPr/>
          </p:nvGrpSpPr>
          <p:grpSpPr>
            <a:xfrm>
              <a:off x="4279201" y="3020135"/>
              <a:ext cx="442104" cy="529760"/>
              <a:chOff x="4316499" y="3055852"/>
              <a:chExt cx="365375" cy="437817"/>
            </a:xfrm>
          </p:grpSpPr>
          <p:grpSp>
            <p:nvGrpSpPr>
              <p:cNvPr id="49" name="Gruppieren 48"/>
              <p:cNvGrpSpPr>
                <a:grpSpLocks noChangeAspect="1"/>
              </p:cNvGrpSpPr>
              <p:nvPr/>
            </p:nvGrpSpPr>
            <p:grpSpPr>
              <a:xfrm>
                <a:off x="4316499" y="3055852"/>
                <a:ext cx="96438" cy="437817"/>
                <a:chOff x="3211930" y="2256515"/>
                <a:chExt cx="135934" cy="617124"/>
              </a:xfrm>
              <a:solidFill>
                <a:srgbClr val="00B0F0"/>
              </a:solidFill>
            </p:grpSpPr>
            <p:sp>
              <p:nvSpPr>
                <p:cNvPr id="59" name="Zylinder 58"/>
                <p:cNvSpPr/>
                <p:nvPr/>
              </p:nvSpPr>
              <p:spPr>
                <a:xfrm>
                  <a:off x="3255900" y="2433301"/>
                  <a:ext cx="45719" cy="440338"/>
                </a:xfrm>
                <a:prstGeom prst="can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" name="Freihandform 59"/>
                <p:cNvSpPr/>
                <p:nvPr/>
              </p:nvSpPr>
              <p:spPr>
                <a:xfrm>
                  <a:off x="3211930" y="2256515"/>
                  <a:ext cx="135934" cy="193523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0" name="Freihandform 49"/>
              <p:cNvSpPr/>
              <p:nvPr/>
            </p:nvSpPr>
            <p:spPr>
              <a:xfrm rot="9000000">
                <a:off x="4327589" y="3408202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" name="Freihandform 50"/>
              <p:cNvSpPr/>
              <p:nvPr/>
            </p:nvSpPr>
            <p:spPr>
              <a:xfrm rot="9000000">
                <a:off x="4325100" y="3431900"/>
                <a:ext cx="36314" cy="42805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" name="Freihandform 51"/>
              <p:cNvSpPr/>
              <p:nvPr/>
            </p:nvSpPr>
            <p:spPr>
              <a:xfrm rot="9000000">
                <a:off x="4324876" y="3460117"/>
                <a:ext cx="25689" cy="2922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" name="Freihandform 52"/>
              <p:cNvSpPr/>
              <p:nvPr/>
            </p:nvSpPr>
            <p:spPr>
              <a:xfrm rot="9000000">
                <a:off x="4321964" y="3380656"/>
                <a:ext cx="32917" cy="29349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  <a:gd name="connsiteX0" fmla="*/ 6168 w 32180"/>
                  <a:gd name="connsiteY0" fmla="*/ 12602 h 38859"/>
                  <a:gd name="connsiteX1" fmla="*/ 3640 w 32180"/>
                  <a:gd name="connsiteY1" fmla="*/ 38072 h 38859"/>
                  <a:gd name="connsiteX2" fmla="*/ 31576 w 32180"/>
                  <a:gd name="connsiteY2" fmla="*/ 18556 h 38859"/>
                  <a:gd name="connsiteX3" fmla="*/ 19499 w 32180"/>
                  <a:gd name="connsiteY3" fmla="*/ 1247 h 38859"/>
                  <a:gd name="connsiteX4" fmla="*/ 6168 w 32180"/>
                  <a:gd name="connsiteY4" fmla="*/ 12602 h 38859"/>
                  <a:gd name="connsiteX0" fmla="*/ 1834 w 35224"/>
                  <a:gd name="connsiteY0" fmla="*/ 11239 h 39006"/>
                  <a:gd name="connsiteX1" fmla="*/ 6684 w 35224"/>
                  <a:gd name="connsiteY1" fmla="*/ 38219 h 39006"/>
                  <a:gd name="connsiteX2" fmla="*/ 34620 w 35224"/>
                  <a:gd name="connsiteY2" fmla="*/ 18703 h 39006"/>
                  <a:gd name="connsiteX3" fmla="*/ 22543 w 35224"/>
                  <a:gd name="connsiteY3" fmla="*/ 1394 h 39006"/>
                  <a:gd name="connsiteX4" fmla="*/ 1834 w 35224"/>
                  <a:gd name="connsiteY4" fmla="*/ 11239 h 39006"/>
                  <a:gd name="connsiteX0" fmla="*/ 48 w 32917"/>
                  <a:gd name="connsiteY0" fmla="*/ 11089 h 29349"/>
                  <a:gd name="connsiteX1" fmla="*/ 16167 w 32917"/>
                  <a:gd name="connsiteY1" fmla="*/ 28077 h 29349"/>
                  <a:gd name="connsiteX2" fmla="*/ 32834 w 32917"/>
                  <a:gd name="connsiteY2" fmla="*/ 18553 h 29349"/>
                  <a:gd name="connsiteX3" fmla="*/ 20757 w 32917"/>
                  <a:gd name="connsiteY3" fmla="*/ 1244 h 29349"/>
                  <a:gd name="connsiteX4" fmla="*/ 48 w 32917"/>
                  <a:gd name="connsiteY4" fmla="*/ 11089 h 2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7" h="29349">
                    <a:moveTo>
                      <a:pt x="48" y="11089"/>
                    </a:moveTo>
                    <a:cubicBezTo>
                      <a:pt x="-717" y="15561"/>
                      <a:pt x="7833" y="23315"/>
                      <a:pt x="16167" y="28077"/>
                    </a:cubicBezTo>
                    <a:cubicBezTo>
                      <a:pt x="24501" y="32839"/>
                      <a:pt x="32069" y="23025"/>
                      <a:pt x="32834" y="18553"/>
                    </a:cubicBezTo>
                    <a:cubicBezTo>
                      <a:pt x="33599" y="14081"/>
                      <a:pt x="29091" y="6006"/>
                      <a:pt x="20757" y="1244"/>
                    </a:cubicBezTo>
                    <a:cubicBezTo>
                      <a:pt x="12423" y="-3518"/>
                      <a:pt x="813" y="6617"/>
                      <a:pt x="48" y="1108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4344365" y="3357363"/>
                <a:ext cx="155204" cy="90827"/>
              </a:xfrm>
              <a:custGeom>
                <a:avLst/>
                <a:gdLst>
                  <a:gd name="connsiteX0" fmla="*/ 123833 w 124475"/>
                  <a:gd name="connsiteY0" fmla="*/ 1114 h 91602"/>
                  <a:gd name="connsiteX1" fmla="*/ 80970 w 124475"/>
                  <a:gd name="connsiteY1" fmla="*/ 27308 h 91602"/>
                  <a:gd name="connsiteX2" fmla="*/ 26202 w 124475"/>
                  <a:gd name="connsiteY2" fmla="*/ 24927 h 91602"/>
                  <a:gd name="connsiteX3" fmla="*/ 8 w 124475"/>
                  <a:gd name="connsiteY3" fmla="*/ 41596 h 91602"/>
                  <a:gd name="connsiteX4" fmla="*/ 28583 w 124475"/>
                  <a:gd name="connsiteY4" fmla="*/ 51121 h 91602"/>
                  <a:gd name="connsiteX5" fmla="*/ 30964 w 124475"/>
                  <a:gd name="connsiteY5" fmla="*/ 91602 h 91602"/>
                  <a:gd name="connsiteX6" fmla="*/ 64302 w 124475"/>
                  <a:gd name="connsiteY6" fmla="*/ 77314 h 91602"/>
                  <a:gd name="connsiteX7" fmla="*/ 102402 w 124475"/>
                  <a:gd name="connsiteY7" fmla="*/ 70171 h 91602"/>
                  <a:gd name="connsiteX8" fmla="*/ 123833 w 124475"/>
                  <a:gd name="connsiteY8" fmla="*/ 1114 h 91602"/>
                  <a:gd name="connsiteX0" fmla="*/ 123833 w 127009"/>
                  <a:gd name="connsiteY0" fmla="*/ 1114 h 91602"/>
                  <a:gd name="connsiteX1" fmla="*/ 80970 w 127009"/>
                  <a:gd name="connsiteY1" fmla="*/ 27308 h 91602"/>
                  <a:gd name="connsiteX2" fmla="*/ 26202 w 127009"/>
                  <a:gd name="connsiteY2" fmla="*/ 24927 h 91602"/>
                  <a:gd name="connsiteX3" fmla="*/ 8 w 127009"/>
                  <a:gd name="connsiteY3" fmla="*/ 41596 h 91602"/>
                  <a:gd name="connsiteX4" fmla="*/ 28583 w 127009"/>
                  <a:gd name="connsiteY4" fmla="*/ 51121 h 91602"/>
                  <a:gd name="connsiteX5" fmla="*/ 30964 w 127009"/>
                  <a:gd name="connsiteY5" fmla="*/ 91602 h 91602"/>
                  <a:gd name="connsiteX6" fmla="*/ 64302 w 127009"/>
                  <a:gd name="connsiteY6" fmla="*/ 77314 h 91602"/>
                  <a:gd name="connsiteX7" fmla="*/ 102402 w 127009"/>
                  <a:gd name="connsiteY7" fmla="*/ 70171 h 91602"/>
                  <a:gd name="connsiteX8" fmla="*/ 121452 w 127009"/>
                  <a:gd name="connsiteY8" fmla="*/ 39214 h 91602"/>
                  <a:gd name="connsiteX9" fmla="*/ 123833 w 127009"/>
                  <a:gd name="connsiteY9" fmla="*/ 1114 h 91602"/>
                  <a:gd name="connsiteX0" fmla="*/ 123833 w 143514"/>
                  <a:gd name="connsiteY0" fmla="*/ 339 h 90827"/>
                  <a:gd name="connsiteX1" fmla="*/ 80970 w 143514"/>
                  <a:gd name="connsiteY1" fmla="*/ 26533 h 90827"/>
                  <a:gd name="connsiteX2" fmla="*/ 26202 w 143514"/>
                  <a:gd name="connsiteY2" fmla="*/ 24152 h 90827"/>
                  <a:gd name="connsiteX3" fmla="*/ 8 w 143514"/>
                  <a:gd name="connsiteY3" fmla="*/ 40821 h 90827"/>
                  <a:gd name="connsiteX4" fmla="*/ 28583 w 143514"/>
                  <a:gd name="connsiteY4" fmla="*/ 50346 h 90827"/>
                  <a:gd name="connsiteX5" fmla="*/ 30964 w 143514"/>
                  <a:gd name="connsiteY5" fmla="*/ 90827 h 90827"/>
                  <a:gd name="connsiteX6" fmla="*/ 64302 w 143514"/>
                  <a:gd name="connsiteY6" fmla="*/ 76539 h 90827"/>
                  <a:gd name="connsiteX7" fmla="*/ 102402 w 143514"/>
                  <a:gd name="connsiteY7" fmla="*/ 69396 h 90827"/>
                  <a:gd name="connsiteX8" fmla="*/ 142884 w 143514"/>
                  <a:gd name="connsiteY8" fmla="*/ 47964 h 90827"/>
                  <a:gd name="connsiteX9" fmla="*/ 123833 w 14351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23833 w 142884"/>
                  <a:gd name="connsiteY0" fmla="*/ 339 h 90827"/>
                  <a:gd name="connsiteX1" fmla="*/ 80970 w 142884"/>
                  <a:gd name="connsiteY1" fmla="*/ 26533 h 90827"/>
                  <a:gd name="connsiteX2" fmla="*/ 26202 w 142884"/>
                  <a:gd name="connsiteY2" fmla="*/ 24152 h 90827"/>
                  <a:gd name="connsiteX3" fmla="*/ 8 w 142884"/>
                  <a:gd name="connsiteY3" fmla="*/ 40821 h 90827"/>
                  <a:gd name="connsiteX4" fmla="*/ 28583 w 142884"/>
                  <a:gd name="connsiteY4" fmla="*/ 50346 h 90827"/>
                  <a:gd name="connsiteX5" fmla="*/ 30964 w 142884"/>
                  <a:gd name="connsiteY5" fmla="*/ 90827 h 90827"/>
                  <a:gd name="connsiteX6" fmla="*/ 64302 w 142884"/>
                  <a:gd name="connsiteY6" fmla="*/ 76539 h 90827"/>
                  <a:gd name="connsiteX7" fmla="*/ 102402 w 142884"/>
                  <a:gd name="connsiteY7" fmla="*/ 69396 h 90827"/>
                  <a:gd name="connsiteX8" fmla="*/ 142884 w 142884"/>
                  <a:gd name="connsiteY8" fmla="*/ 47964 h 90827"/>
                  <a:gd name="connsiteX9" fmla="*/ 123833 w 142884"/>
                  <a:gd name="connsiteY9" fmla="*/ 339 h 90827"/>
                  <a:gd name="connsiteX0" fmla="*/ 116698 w 135749"/>
                  <a:gd name="connsiteY0" fmla="*/ 339 h 90827"/>
                  <a:gd name="connsiteX1" fmla="*/ 73835 w 135749"/>
                  <a:gd name="connsiteY1" fmla="*/ 26533 h 90827"/>
                  <a:gd name="connsiteX2" fmla="*/ 19067 w 135749"/>
                  <a:gd name="connsiteY2" fmla="*/ 24152 h 90827"/>
                  <a:gd name="connsiteX3" fmla="*/ 16 w 135749"/>
                  <a:gd name="connsiteY3" fmla="*/ 47965 h 90827"/>
                  <a:gd name="connsiteX4" fmla="*/ 21448 w 135749"/>
                  <a:gd name="connsiteY4" fmla="*/ 50346 h 90827"/>
                  <a:gd name="connsiteX5" fmla="*/ 23829 w 135749"/>
                  <a:gd name="connsiteY5" fmla="*/ 90827 h 90827"/>
                  <a:gd name="connsiteX6" fmla="*/ 57167 w 135749"/>
                  <a:gd name="connsiteY6" fmla="*/ 76539 h 90827"/>
                  <a:gd name="connsiteX7" fmla="*/ 95267 w 135749"/>
                  <a:gd name="connsiteY7" fmla="*/ 69396 h 90827"/>
                  <a:gd name="connsiteX8" fmla="*/ 135749 w 135749"/>
                  <a:gd name="connsiteY8" fmla="*/ 47964 h 90827"/>
                  <a:gd name="connsiteX9" fmla="*/ 116698 w 135749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36059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130976 w 150027"/>
                  <a:gd name="connsiteY0" fmla="*/ 339 h 90827"/>
                  <a:gd name="connsiteX1" fmla="*/ 88113 w 150027"/>
                  <a:gd name="connsiteY1" fmla="*/ 26533 h 90827"/>
                  <a:gd name="connsiteX2" fmla="*/ 33345 w 150027"/>
                  <a:gd name="connsiteY2" fmla="*/ 24152 h 90827"/>
                  <a:gd name="connsiteX3" fmla="*/ 6 w 150027"/>
                  <a:gd name="connsiteY3" fmla="*/ 47966 h 90827"/>
                  <a:gd name="connsiteX4" fmla="*/ 35726 w 150027"/>
                  <a:gd name="connsiteY4" fmla="*/ 50346 h 90827"/>
                  <a:gd name="connsiteX5" fmla="*/ 38107 w 150027"/>
                  <a:gd name="connsiteY5" fmla="*/ 90827 h 90827"/>
                  <a:gd name="connsiteX6" fmla="*/ 71445 w 150027"/>
                  <a:gd name="connsiteY6" fmla="*/ 76539 h 90827"/>
                  <a:gd name="connsiteX7" fmla="*/ 109545 w 150027"/>
                  <a:gd name="connsiteY7" fmla="*/ 69396 h 90827"/>
                  <a:gd name="connsiteX8" fmla="*/ 150027 w 150027"/>
                  <a:gd name="connsiteY8" fmla="*/ 47964 h 90827"/>
                  <a:gd name="connsiteX9" fmla="*/ 130976 w 150027"/>
                  <a:gd name="connsiteY9" fmla="*/ 339 h 90827"/>
                  <a:gd name="connsiteX0" fmla="*/ 252414 w 271465"/>
                  <a:gd name="connsiteY0" fmla="*/ 14654 h 105142"/>
                  <a:gd name="connsiteX1" fmla="*/ 209551 w 271465"/>
                  <a:gd name="connsiteY1" fmla="*/ 40848 h 105142"/>
                  <a:gd name="connsiteX2" fmla="*/ 154783 w 271465"/>
                  <a:gd name="connsiteY2" fmla="*/ 38467 h 105142"/>
                  <a:gd name="connsiteX3" fmla="*/ 0 w 271465"/>
                  <a:gd name="connsiteY3" fmla="*/ 368 h 105142"/>
                  <a:gd name="connsiteX4" fmla="*/ 157164 w 271465"/>
                  <a:gd name="connsiteY4" fmla="*/ 64661 h 105142"/>
                  <a:gd name="connsiteX5" fmla="*/ 159545 w 271465"/>
                  <a:gd name="connsiteY5" fmla="*/ 105142 h 105142"/>
                  <a:gd name="connsiteX6" fmla="*/ 192883 w 271465"/>
                  <a:gd name="connsiteY6" fmla="*/ 90854 h 105142"/>
                  <a:gd name="connsiteX7" fmla="*/ 230983 w 271465"/>
                  <a:gd name="connsiteY7" fmla="*/ 83711 h 105142"/>
                  <a:gd name="connsiteX8" fmla="*/ 271465 w 271465"/>
                  <a:gd name="connsiteY8" fmla="*/ 62279 h 105142"/>
                  <a:gd name="connsiteX9" fmla="*/ 252414 w 271465"/>
                  <a:gd name="connsiteY9" fmla="*/ 14654 h 105142"/>
                  <a:gd name="connsiteX0" fmla="*/ 252414 w 271465"/>
                  <a:gd name="connsiteY0" fmla="*/ 24545 h 115033"/>
                  <a:gd name="connsiteX1" fmla="*/ 209551 w 271465"/>
                  <a:gd name="connsiteY1" fmla="*/ 50739 h 115033"/>
                  <a:gd name="connsiteX2" fmla="*/ 154783 w 271465"/>
                  <a:gd name="connsiteY2" fmla="*/ 48358 h 115033"/>
                  <a:gd name="connsiteX3" fmla="*/ 0 w 271465"/>
                  <a:gd name="connsiteY3" fmla="*/ 10259 h 115033"/>
                  <a:gd name="connsiteX4" fmla="*/ 157164 w 271465"/>
                  <a:gd name="connsiteY4" fmla="*/ 74552 h 115033"/>
                  <a:gd name="connsiteX5" fmla="*/ 159545 w 271465"/>
                  <a:gd name="connsiteY5" fmla="*/ 115033 h 115033"/>
                  <a:gd name="connsiteX6" fmla="*/ 192883 w 271465"/>
                  <a:gd name="connsiteY6" fmla="*/ 100745 h 115033"/>
                  <a:gd name="connsiteX7" fmla="*/ 230983 w 271465"/>
                  <a:gd name="connsiteY7" fmla="*/ 93602 h 115033"/>
                  <a:gd name="connsiteX8" fmla="*/ 271465 w 271465"/>
                  <a:gd name="connsiteY8" fmla="*/ 72170 h 115033"/>
                  <a:gd name="connsiteX9" fmla="*/ 252414 w 271465"/>
                  <a:gd name="connsiteY9" fmla="*/ 24545 h 115033"/>
                  <a:gd name="connsiteX0" fmla="*/ 252434 w 271485"/>
                  <a:gd name="connsiteY0" fmla="*/ 17654 h 108142"/>
                  <a:gd name="connsiteX1" fmla="*/ 209571 w 271485"/>
                  <a:gd name="connsiteY1" fmla="*/ 43848 h 108142"/>
                  <a:gd name="connsiteX2" fmla="*/ 154803 w 271485"/>
                  <a:gd name="connsiteY2" fmla="*/ 41467 h 108142"/>
                  <a:gd name="connsiteX3" fmla="*/ 20 w 271485"/>
                  <a:gd name="connsiteY3" fmla="*/ 3368 h 108142"/>
                  <a:gd name="connsiteX4" fmla="*/ 157184 w 271485"/>
                  <a:gd name="connsiteY4" fmla="*/ 67661 h 108142"/>
                  <a:gd name="connsiteX5" fmla="*/ 159565 w 271485"/>
                  <a:gd name="connsiteY5" fmla="*/ 108142 h 108142"/>
                  <a:gd name="connsiteX6" fmla="*/ 192903 w 271485"/>
                  <a:gd name="connsiteY6" fmla="*/ 93854 h 108142"/>
                  <a:gd name="connsiteX7" fmla="*/ 231003 w 271485"/>
                  <a:gd name="connsiteY7" fmla="*/ 86711 h 108142"/>
                  <a:gd name="connsiteX8" fmla="*/ 271485 w 271485"/>
                  <a:gd name="connsiteY8" fmla="*/ 65279 h 108142"/>
                  <a:gd name="connsiteX9" fmla="*/ 252434 w 271485"/>
                  <a:gd name="connsiteY9" fmla="*/ 17654 h 108142"/>
                  <a:gd name="connsiteX0" fmla="*/ 252434 w 271485"/>
                  <a:gd name="connsiteY0" fmla="*/ 20932 h 111420"/>
                  <a:gd name="connsiteX1" fmla="*/ 209571 w 271485"/>
                  <a:gd name="connsiteY1" fmla="*/ 47126 h 111420"/>
                  <a:gd name="connsiteX2" fmla="*/ 154803 w 271485"/>
                  <a:gd name="connsiteY2" fmla="*/ 44745 h 111420"/>
                  <a:gd name="connsiteX3" fmla="*/ 20 w 271485"/>
                  <a:gd name="connsiteY3" fmla="*/ 6646 h 111420"/>
                  <a:gd name="connsiteX4" fmla="*/ 157184 w 271485"/>
                  <a:gd name="connsiteY4" fmla="*/ 70939 h 111420"/>
                  <a:gd name="connsiteX5" fmla="*/ 159565 w 271485"/>
                  <a:gd name="connsiteY5" fmla="*/ 111420 h 111420"/>
                  <a:gd name="connsiteX6" fmla="*/ 192903 w 271485"/>
                  <a:gd name="connsiteY6" fmla="*/ 97132 h 111420"/>
                  <a:gd name="connsiteX7" fmla="*/ 231003 w 271485"/>
                  <a:gd name="connsiteY7" fmla="*/ 89989 h 111420"/>
                  <a:gd name="connsiteX8" fmla="*/ 271485 w 271485"/>
                  <a:gd name="connsiteY8" fmla="*/ 68557 h 111420"/>
                  <a:gd name="connsiteX9" fmla="*/ 252434 w 271485"/>
                  <a:gd name="connsiteY9" fmla="*/ 20932 h 111420"/>
                  <a:gd name="connsiteX0" fmla="*/ 131089 w 150140"/>
                  <a:gd name="connsiteY0" fmla="*/ 339 h 90827"/>
                  <a:gd name="connsiteX1" fmla="*/ 88226 w 150140"/>
                  <a:gd name="connsiteY1" fmla="*/ 26533 h 90827"/>
                  <a:gd name="connsiteX2" fmla="*/ 33458 w 150140"/>
                  <a:gd name="connsiteY2" fmla="*/ 24152 h 90827"/>
                  <a:gd name="connsiteX3" fmla="*/ 118 w 150140"/>
                  <a:gd name="connsiteY3" fmla="*/ 26535 h 90827"/>
                  <a:gd name="connsiteX4" fmla="*/ 35839 w 150140"/>
                  <a:gd name="connsiteY4" fmla="*/ 50346 h 90827"/>
                  <a:gd name="connsiteX5" fmla="*/ 38220 w 150140"/>
                  <a:gd name="connsiteY5" fmla="*/ 90827 h 90827"/>
                  <a:gd name="connsiteX6" fmla="*/ 71558 w 150140"/>
                  <a:gd name="connsiteY6" fmla="*/ 76539 h 90827"/>
                  <a:gd name="connsiteX7" fmla="*/ 109658 w 150140"/>
                  <a:gd name="connsiteY7" fmla="*/ 69396 h 90827"/>
                  <a:gd name="connsiteX8" fmla="*/ 150140 w 150140"/>
                  <a:gd name="connsiteY8" fmla="*/ 47964 h 90827"/>
                  <a:gd name="connsiteX9" fmla="*/ 131089 w 150140"/>
                  <a:gd name="connsiteY9" fmla="*/ 339 h 90827"/>
                  <a:gd name="connsiteX0" fmla="*/ 133355 w 152406"/>
                  <a:gd name="connsiteY0" fmla="*/ 339 h 90827"/>
                  <a:gd name="connsiteX1" fmla="*/ 90492 w 152406"/>
                  <a:gd name="connsiteY1" fmla="*/ 26533 h 90827"/>
                  <a:gd name="connsiteX2" fmla="*/ 35724 w 152406"/>
                  <a:gd name="connsiteY2" fmla="*/ 24152 h 90827"/>
                  <a:gd name="connsiteX3" fmla="*/ 2384 w 152406"/>
                  <a:gd name="connsiteY3" fmla="*/ 26535 h 90827"/>
                  <a:gd name="connsiteX4" fmla="*/ 38105 w 152406"/>
                  <a:gd name="connsiteY4" fmla="*/ 50346 h 90827"/>
                  <a:gd name="connsiteX5" fmla="*/ 40486 w 152406"/>
                  <a:gd name="connsiteY5" fmla="*/ 90827 h 90827"/>
                  <a:gd name="connsiteX6" fmla="*/ 73824 w 152406"/>
                  <a:gd name="connsiteY6" fmla="*/ 76539 h 90827"/>
                  <a:gd name="connsiteX7" fmla="*/ 111924 w 152406"/>
                  <a:gd name="connsiteY7" fmla="*/ 69396 h 90827"/>
                  <a:gd name="connsiteX8" fmla="*/ 152406 w 152406"/>
                  <a:gd name="connsiteY8" fmla="*/ 47964 h 90827"/>
                  <a:gd name="connsiteX9" fmla="*/ 133355 w 152406"/>
                  <a:gd name="connsiteY9" fmla="*/ 339 h 90827"/>
                  <a:gd name="connsiteX0" fmla="*/ 131460 w 150511"/>
                  <a:gd name="connsiteY0" fmla="*/ 339 h 90827"/>
                  <a:gd name="connsiteX1" fmla="*/ 88597 w 150511"/>
                  <a:gd name="connsiteY1" fmla="*/ 26533 h 90827"/>
                  <a:gd name="connsiteX2" fmla="*/ 33829 w 150511"/>
                  <a:gd name="connsiteY2" fmla="*/ 24152 h 90827"/>
                  <a:gd name="connsiteX3" fmla="*/ 489 w 150511"/>
                  <a:gd name="connsiteY3" fmla="*/ 26535 h 90827"/>
                  <a:gd name="connsiteX4" fmla="*/ 36210 w 150511"/>
                  <a:gd name="connsiteY4" fmla="*/ 50346 h 90827"/>
                  <a:gd name="connsiteX5" fmla="*/ 38591 w 150511"/>
                  <a:gd name="connsiteY5" fmla="*/ 90827 h 90827"/>
                  <a:gd name="connsiteX6" fmla="*/ 71929 w 150511"/>
                  <a:gd name="connsiteY6" fmla="*/ 76539 h 90827"/>
                  <a:gd name="connsiteX7" fmla="*/ 110029 w 150511"/>
                  <a:gd name="connsiteY7" fmla="*/ 69396 h 90827"/>
                  <a:gd name="connsiteX8" fmla="*/ 150511 w 150511"/>
                  <a:gd name="connsiteY8" fmla="*/ 47964 h 90827"/>
                  <a:gd name="connsiteX9" fmla="*/ 131460 w 150511"/>
                  <a:gd name="connsiteY9" fmla="*/ 339 h 90827"/>
                  <a:gd name="connsiteX0" fmla="*/ 136153 w 155204"/>
                  <a:gd name="connsiteY0" fmla="*/ 339 h 90827"/>
                  <a:gd name="connsiteX1" fmla="*/ 93290 w 155204"/>
                  <a:gd name="connsiteY1" fmla="*/ 26533 h 90827"/>
                  <a:gd name="connsiteX2" fmla="*/ 38522 w 155204"/>
                  <a:gd name="connsiteY2" fmla="*/ 24152 h 90827"/>
                  <a:gd name="connsiteX3" fmla="*/ 420 w 155204"/>
                  <a:gd name="connsiteY3" fmla="*/ 47967 h 90827"/>
                  <a:gd name="connsiteX4" fmla="*/ 40903 w 155204"/>
                  <a:gd name="connsiteY4" fmla="*/ 50346 h 90827"/>
                  <a:gd name="connsiteX5" fmla="*/ 43284 w 155204"/>
                  <a:gd name="connsiteY5" fmla="*/ 90827 h 90827"/>
                  <a:gd name="connsiteX6" fmla="*/ 76622 w 155204"/>
                  <a:gd name="connsiteY6" fmla="*/ 76539 h 90827"/>
                  <a:gd name="connsiteX7" fmla="*/ 114722 w 155204"/>
                  <a:gd name="connsiteY7" fmla="*/ 69396 h 90827"/>
                  <a:gd name="connsiteX8" fmla="*/ 155204 w 155204"/>
                  <a:gd name="connsiteY8" fmla="*/ 47964 h 90827"/>
                  <a:gd name="connsiteX9" fmla="*/ 136153 w 155204"/>
                  <a:gd name="connsiteY9" fmla="*/ 339 h 9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04" h="90827">
                    <a:moveTo>
                      <a:pt x="136153" y="339"/>
                    </a:moveTo>
                    <a:cubicBezTo>
                      <a:pt x="125834" y="-3233"/>
                      <a:pt x="109562" y="22564"/>
                      <a:pt x="93290" y="26533"/>
                    </a:cubicBezTo>
                    <a:cubicBezTo>
                      <a:pt x="77018" y="30502"/>
                      <a:pt x="54000" y="20580"/>
                      <a:pt x="38522" y="24152"/>
                    </a:cubicBezTo>
                    <a:cubicBezTo>
                      <a:pt x="23044" y="27724"/>
                      <a:pt x="4787" y="31695"/>
                      <a:pt x="420" y="47967"/>
                    </a:cubicBezTo>
                    <a:cubicBezTo>
                      <a:pt x="-3947" y="64239"/>
                      <a:pt x="26814" y="47766"/>
                      <a:pt x="40903" y="50346"/>
                    </a:cubicBezTo>
                    <a:lnTo>
                      <a:pt x="43284" y="90827"/>
                    </a:lnTo>
                    <a:cubicBezTo>
                      <a:pt x="54397" y="86064"/>
                      <a:pt x="64716" y="80111"/>
                      <a:pt x="76622" y="76539"/>
                    </a:cubicBezTo>
                    <a:cubicBezTo>
                      <a:pt x="88528" y="72967"/>
                      <a:pt x="105197" y="75746"/>
                      <a:pt x="114722" y="69396"/>
                    </a:cubicBezTo>
                    <a:cubicBezTo>
                      <a:pt x="124247" y="63046"/>
                      <a:pt x="132582" y="52329"/>
                      <a:pt x="155204" y="47964"/>
                    </a:cubicBezTo>
                    <a:cubicBezTo>
                      <a:pt x="146869" y="29311"/>
                      <a:pt x="146472" y="3911"/>
                      <a:pt x="136153" y="33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" name="Ellipse 315"/>
              <p:cNvSpPr/>
              <p:nvPr/>
            </p:nvSpPr>
            <p:spPr>
              <a:xfrm>
                <a:off x="4458974" y="3199345"/>
                <a:ext cx="136732" cy="273432"/>
              </a:xfrm>
              <a:custGeom>
                <a:avLst/>
                <a:gdLst>
                  <a:gd name="connsiteX0" fmla="*/ 0 w 273463"/>
                  <a:gd name="connsiteY0" fmla="*/ 136716 h 273432"/>
                  <a:gd name="connsiteX1" fmla="*/ 136732 w 273463"/>
                  <a:gd name="connsiteY1" fmla="*/ 0 h 273432"/>
                  <a:gd name="connsiteX2" fmla="*/ 273464 w 273463"/>
                  <a:gd name="connsiteY2" fmla="*/ 136716 h 273432"/>
                  <a:gd name="connsiteX3" fmla="*/ 136732 w 273463"/>
                  <a:gd name="connsiteY3" fmla="*/ 273432 h 273432"/>
                  <a:gd name="connsiteX4" fmla="*/ 0 w 273463"/>
                  <a:gd name="connsiteY4" fmla="*/ 136716 h 273432"/>
                  <a:gd name="connsiteX0" fmla="*/ 273464 w 364904"/>
                  <a:gd name="connsiteY0" fmla="*/ 136716 h 273432"/>
                  <a:gd name="connsiteX1" fmla="*/ 136732 w 364904"/>
                  <a:gd name="connsiteY1" fmla="*/ 273432 h 273432"/>
                  <a:gd name="connsiteX2" fmla="*/ 0 w 364904"/>
                  <a:gd name="connsiteY2" fmla="*/ 136716 h 273432"/>
                  <a:gd name="connsiteX3" fmla="*/ 136732 w 364904"/>
                  <a:gd name="connsiteY3" fmla="*/ 0 h 273432"/>
                  <a:gd name="connsiteX4" fmla="*/ 364904 w 364904"/>
                  <a:gd name="connsiteY4" fmla="*/ 228156 h 273432"/>
                  <a:gd name="connsiteX0" fmla="*/ 136732 w 364904"/>
                  <a:gd name="connsiteY0" fmla="*/ 273432 h 273432"/>
                  <a:gd name="connsiteX1" fmla="*/ 0 w 364904"/>
                  <a:gd name="connsiteY1" fmla="*/ 136716 h 273432"/>
                  <a:gd name="connsiteX2" fmla="*/ 136732 w 364904"/>
                  <a:gd name="connsiteY2" fmla="*/ 0 h 273432"/>
                  <a:gd name="connsiteX3" fmla="*/ 364904 w 364904"/>
                  <a:gd name="connsiteY3" fmla="*/ 228156 h 273432"/>
                  <a:gd name="connsiteX0" fmla="*/ 136732 w 136732"/>
                  <a:gd name="connsiteY0" fmla="*/ 273432 h 273432"/>
                  <a:gd name="connsiteX1" fmla="*/ 0 w 136732"/>
                  <a:gd name="connsiteY1" fmla="*/ 136716 h 273432"/>
                  <a:gd name="connsiteX2" fmla="*/ 136732 w 136732"/>
                  <a:gd name="connsiteY2" fmla="*/ 0 h 27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732" h="273432">
                    <a:moveTo>
                      <a:pt x="136732" y="273432"/>
                    </a:moveTo>
                    <a:cubicBezTo>
                      <a:pt x="61217" y="273432"/>
                      <a:pt x="0" y="212222"/>
                      <a:pt x="0" y="136716"/>
                    </a:cubicBezTo>
                    <a:cubicBezTo>
                      <a:pt x="0" y="61210"/>
                      <a:pt x="61217" y="0"/>
                      <a:pt x="136732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" name="Bogen 317"/>
              <p:cNvSpPr/>
              <p:nvPr/>
            </p:nvSpPr>
            <p:spPr>
              <a:xfrm rot="10800000">
                <a:off x="4510109" y="3364119"/>
                <a:ext cx="171765" cy="65763"/>
              </a:xfrm>
              <a:custGeom>
                <a:avLst/>
                <a:gdLst>
                  <a:gd name="connsiteX0" fmla="*/ 9 w 171774"/>
                  <a:gd name="connsiteY0" fmla="*/ 64830 h 131525"/>
                  <a:gd name="connsiteX1" fmla="*/ 86244 w 171774"/>
                  <a:gd name="connsiteY1" fmla="*/ 0 h 131525"/>
                  <a:gd name="connsiteX2" fmla="*/ 171774 w 171774"/>
                  <a:gd name="connsiteY2" fmla="*/ 65762 h 131525"/>
                  <a:gd name="connsiteX3" fmla="*/ 85887 w 171774"/>
                  <a:gd name="connsiteY3" fmla="*/ 65763 h 131525"/>
                  <a:gd name="connsiteX4" fmla="*/ 9 w 171774"/>
                  <a:gd name="connsiteY4" fmla="*/ 64830 h 131525"/>
                  <a:gd name="connsiteX0" fmla="*/ 9 w 171774"/>
                  <a:gd name="connsiteY0" fmla="*/ 64830 h 131525"/>
                  <a:gd name="connsiteX1" fmla="*/ 86244 w 171774"/>
                  <a:gd name="connsiteY1" fmla="*/ 0 h 131525"/>
                  <a:gd name="connsiteX2" fmla="*/ 171774 w 171774"/>
                  <a:gd name="connsiteY2" fmla="*/ 65762 h 131525"/>
                  <a:gd name="connsiteX0" fmla="*/ 0 w 171765"/>
                  <a:gd name="connsiteY0" fmla="*/ 64830 h 65763"/>
                  <a:gd name="connsiteX1" fmla="*/ 86235 w 171765"/>
                  <a:gd name="connsiteY1" fmla="*/ 0 h 65763"/>
                  <a:gd name="connsiteX2" fmla="*/ 171765 w 171765"/>
                  <a:gd name="connsiteY2" fmla="*/ 65762 h 65763"/>
                  <a:gd name="connsiteX3" fmla="*/ 85878 w 171765"/>
                  <a:gd name="connsiteY3" fmla="*/ 65763 h 65763"/>
                  <a:gd name="connsiteX4" fmla="*/ 0 w 171765"/>
                  <a:gd name="connsiteY4" fmla="*/ 64830 h 65763"/>
                  <a:gd name="connsiteX0" fmla="*/ 86235 w 171765"/>
                  <a:gd name="connsiteY0" fmla="*/ 0 h 65763"/>
                  <a:gd name="connsiteX1" fmla="*/ 171765 w 171765"/>
                  <a:gd name="connsiteY1" fmla="*/ 65762 h 6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765" h="65763" stroke="0" extrusionOk="0">
                    <a:moveTo>
                      <a:pt x="0" y="64830"/>
                    </a:moveTo>
                    <a:cubicBezTo>
                      <a:pt x="668" y="28771"/>
                      <a:pt x="39137" y="-150"/>
                      <a:pt x="86235" y="0"/>
                    </a:cubicBezTo>
                    <a:cubicBezTo>
                      <a:pt x="133529" y="150"/>
                      <a:pt x="171765" y="29549"/>
                      <a:pt x="171765" y="65762"/>
                    </a:cubicBezTo>
                    <a:lnTo>
                      <a:pt x="85878" y="65763"/>
                    </a:lnTo>
                    <a:lnTo>
                      <a:pt x="0" y="64830"/>
                    </a:lnTo>
                    <a:close/>
                  </a:path>
                  <a:path w="171765" h="65763" fill="none">
                    <a:moveTo>
                      <a:pt x="86235" y="0"/>
                    </a:moveTo>
                    <a:cubicBezTo>
                      <a:pt x="133529" y="150"/>
                      <a:pt x="171765" y="29549"/>
                      <a:pt x="171765" y="65762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4538779" y="3266282"/>
                <a:ext cx="34183" cy="641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" name="Bogen 57"/>
              <p:cNvSpPr/>
              <p:nvPr/>
            </p:nvSpPr>
            <p:spPr>
              <a:xfrm rot="9245318">
                <a:off x="4477058" y="3328071"/>
                <a:ext cx="51548" cy="34183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3446908" y="3036461"/>
              <a:ext cx="447403" cy="517059"/>
              <a:chOff x="3446908" y="3036461"/>
              <a:chExt cx="447403" cy="517059"/>
            </a:xfrm>
          </p:grpSpPr>
          <p:sp>
            <p:nvSpPr>
              <p:cNvPr id="39" name="Zylinder 38"/>
              <p:cNvSpPr/>
              <p:nvPr/>
            </p:nvSpPr>
            <p:spPr>
              <a:xfrm>
                <a:off x="3808960" y="3175520"/>
                <a:ext cx="39247" cy="378000"/>
              </a:xfrm>
              <a:prstGeom prst="can">
                <a:avLst/>
              </a:prstGeom>
              <a:solidFill>
                <a:srgbClr val="00B0F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3771215" y="3036461"/>
                <a:ext cx="116690" cy="166126"/>
              </a:xfrm>
              <a:custGeom>
                <a:avLst/>
                <a:gdLst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934 w 135934"/>
                  <a:gd name="connsiteY0" fmla="*/ 214312 h 245268"/>
                  <a:gd name="connsiteX1" fmla="*/ 74022 w 135934"/>
                  <a:gd name="connsiteY1" fmla="*/ 245268 h 245268"/>
                  <a:gd name="connsiteX2" fmla="*/ 203 w 135934"/>
                  <a:gd name="connsiteY2" fmla="*/ 214312 h 245268"/>
                  <a:gd name="connsiteX3" fmla="*/ 66878 w 135934"/>
                  <a:gd name="connsiteY3" fmla="*/ 0 h 245268"/>
                  <a:gd name="connsiteX4" fmla="*/ 135934 w 135934"/>
                  <a:gd name="connsiteY4" fmla="*/ 214312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34" h="245268">
                    <a:moveTo>
                      <a:pt x="135934" y="214312"/>
                    </a:moveTo>
                    <a:cubicBezTo>
                      <a:pt x="135339" y="232808"/>
                      <a:pt x="96644" y="245268"/>
                      <a:pt x="74022" y="245268"/>
                    </a:cubicBezTo>
                    <a:cubicBezTo>
                      <a:pt x="51400" y="245268"/>
                      <a:pt x="-3766" y="232254"/>
                      <a:pt x="203" y="214312"/>
                    </a:cubicBezTo>
                    <a:lnTo>
                      <a:pt x="66878" y="0"/>
                    </a:lnTo>
                    <a:lnTo>
                      <a:pt x="135934" y="214312"/>
                    </a:lnTo>
                    <a:close/>
                  </a:path>
                </a:pathLst>
              </a:custGeom>
              <a:solidFill>
                <a:srgbClr val="00B0F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3675434" y="3335221"/>
                <a:ext cx="199634" cy="129873"/>
              </a:xfrm>
              <a:custGeom>
                <a:avLst/>
                <a:gdLst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401 w 157628"/>
                  <a:gd name="connsiteY0" fmla="*/ 54897 h 112049"/>
                  <a:gd name="connsiteX1" fmla="*/ 76601 w 157628"/>
                  <a:gd name="connsiteY1" fmla="*/ 59659 h 112049"/>
                  <a:gd name="connsiteX2" fmla="*/ 93269 w 157628"/>
                  <a:gd name="connsiteY2" fmla="*/ 26322 h 112049"/>
                  <a:gd name="connsiteX3" fmla="*/ 128988 w 157628"/>
                  <a:gd name="connsiteY3" fmla="*/ 128 h 112049"/>
                  <a:gd name="connsiteX4" fmla="*/ 157563 w 157628"/>
                  <a:gd name="connsiteY4" fmla="*/ 16797 h 112049"/>
                  <a:gd name="connsiteX5" fmla="*/ 136132 w 157628"/>
                  <a:gd name="connsiteY5" fmla="*/ 28703 h 112049"/>
                  <a:gd name="connsiteX6" fmla="*/ 114701 w 157628"/>
                  <a:gd name="connsiteY6" fmla="*/ 38228 h 112049"/>
                  <a:gd name="connsiteX7" fmla="*/ 98032 w 157628"/>
                  <a:gd name="connsiteY7" fmla="*/ 64422 h 112049"/>
                  <a:gd name="connsiteX8" fmla="*/ 98032 w 157628"/>
                  <a:gd name="connsiteY8" fmla="*/ 104903 h 112049"/>
                  <a:gd name="connsiteX9" fmla="*/ 78982 w 157628"/>
                  <a:gd name="connsiteY9" fmla="*/ 100141 h 112049"/>
                  <a:gd name="connsiteX10" fmla="*/ 48026 w 157628"/>
                  <a:gd name="connsiteY10" fmla="*/ 112047 h 112049"/>
                  <a:gd name="connsiteX11" fmla="*/ 401 w 157628"/>
                  <a:gd name="connsiteY11" fmla="*/ 54897 h 112049"/>
                  <a:gd name="connsiteX0" fmla="*/ 344 w 157571"/>
                  <a:gd name="connsiteY0" fmla="*/ 54897 h 112049"/>
                  <a:gd name="connsiteX1" fmla="*/ 74163 w 157571"/>
                  <a:gd name="connsiteY1" fmla="*/ 59659 h 112049"/>
                  <a:gd name="connsiteX2" fmla="*/ 93212 w 157571"/>
                  <a:gd name="connsiteY2" fmla="*/ 26322 h 112049"/>
                  <a:gd name="connsiteX3" fmla="*/ 128931 w 157571"/>
                  <a:gd name="connsiteY3" fmla="*/ 128 h 112049"/>
                  <a:gd name="connsiteX4" fmla="*/ 157506 w 157571"/>
                  <a:gd name="connsiteY4" fmla="*/ 16797 h 112049"/>
                  <a:gd name="connsiteX5" fmla="*/ 136075 w 157571"/>
                  <a:gd name="connsiteY5" fmla="*/ 28703 h 112049"/>
                  <a:gd name="connsiteX6" fmla="*/ 114644 w 157571"/>
                  <a:gd name="connsiteY6" fmla="*/ 38228 h 112049"/>
                  <a:gd name="connsiteX7" fmla="*/ 97975 w 157571"/>
                  <a:gd name="connsiteY7" fmla="*/ 64422 h 112049"/>
                  <a:gd name="connsiteX8" fmla="*/ 97975 w 157571"/>
                  <a:gd name="connsiteY8" fmla="*/ 104903 h 112049"/>
                  <a:gd name="connsiteX9" fmla="*/ 78925 w 157571"/>
                  <a:gd name="connsiteY9" fmla="*/ 100141 h 112049"/>
                  <a:gd name="connsiteX10" fmla="*/ 47969 w 157571"/>
                  <a:gd name="connsiteY10" fmla="*/ 112047 h 112049"/>
                  <a:gd name="connsiteX11" fmla="*/ 344 w 157571"/>
                  <a:gd name="connsiteY11" fmla="*/ 54897 h 112049"/>
                  <a:gd name="connsiteX0" fmla="*/ 4530 w 161757"/>
                  <a:gd name="connsiteY0" fmla="*/ 54897 h 104903"/>
                  <a:gd name="connsiteX1" fmla="*/ 78349 w 161757"/>
                  <a:gd name="connsiteY1" fmla="*/ 59659 h 104903"/>
                  <a:gd name="connsiteX2" fmla="*/ 97398 w 161757"/>
                  <a:gd name="connsiteY2" fmla="*/ 26322 h 104903"/>
                  <a:gd name="connsiteX3" fmla="*/ 133117 w 161757"/>
                  <a:gd name="connsiteY3" fmla="*/ 128 h 104903"/>
                  <a:gd name="connsiteX4" fmla="*/ 161692 w 161757"/>
                  <a:gd name="connsiteY4" fmla="*/ 16797 h 104903"/>
                  <a:gd name="connsiteX5" fmla="*/ 140261 w 161757"/>
                  <a:gd name="connsiteY5" fmla="*/ 28703 h 104903"/>
                  <a:gd name="connsiteX6" fmla="*/ 118830 w 161757"/>
                  <a:gd name="connsiteY6" fmla="*/ 38228 h 104903"/>
                  <a:gd name="connsiteX7" fmla="*/ 102161 w 161757"/>
                  <a:gd name="connsiteY7" fmla="*/ 64422 h 104903"/>
                  <a:gd name="connsiteX8" fmla="*/ 102161 w 161757"/>
                  <a:gd name="connsiteY8" fmla="*/ 104903 h 104903"/>
                  <a:gd name="connsiteX9" fmla="*/ 83111 w 161757"/>
                  <a:gd name="connsiteY9" fmla="*/ 100141 h 104903"/>
                  <a:gd name="connsiteX10" fmla="*/ 16436 w 161757"/>
                  <a:gd name="connsiteY10" fmla="*/ 102522 h 104903"/>
                  <a:gd name="connsiteX11" fmla="*/ 4530 w 161757"/>
                  <a:gd name="connsiteY11" fmla="*/ 54897 h 104903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666 w 160893"/>
                  <a:gd name="connsiteY0" fmla="*/ 54897 h 109837"/>
                  <a:gd name="connsiteX1" fmla="*/ 77485 w 160893"/>
                  <a:gd name="connsiteY1" fmla="*/ 59659 h 109837"/>
                  <a:gd name="connsiteX2" fmla="*/ 96534 w 160893"/>
                  <a:gd name="connsiteY2" fmla="*/ 26322 h 109837"/>
                  <a:gd name="connsiteX3" fmla="*/ 132253 w 160893"/>
                  <a:gd name="connsiteY3" fmla="*/ 128 h 109837"/>
                  <a:gd name="connsiteX4" fmla="*/ 160828 w 160893"/>
                  <a:gd name="connsiteY4" fmla="*/ 16797 h 109837"/>
                  <a:gd name="connsiteX5" fmla="*/ 139397 w 160893"/>
                  <a:gd name="connsiteY5" fmla="*/ 28703 h 109837"/>
                  <a:gd name="connsiteX6" fmla="*/ 117966 w 160893"/>
                  <a:gd name="connsiteY6" fmla="*/ 38228 h 109837"/>
                  <a:gd name="connsiteX7" fmla="*/ 101297 w 160893"/>
                  <a:gd name="connsiteY7" fmla="*/ 64422 h 109837"/>
                  <a:gd name="connsiteX8" fmla="*/ 101297 w 160893"/>
                  <a:gd name="connsiteY8" fmla="*/ 104903 h 109837"/>
                  <a:gd name="connsiteX9" fmla="*/ 53672 w 160893"/>
                  <a:gd name="connsiteY9" fmla="*/ 107284 h 109837"/>
                  <a:gd name="connsiteX10" fmla="*/ 15572 w 160893"/>
                  <a:gd name="connsiteY10" fmla="*/ 102522 h 109837"/>
                  <a:gd name="connsiteX11" fmla="*/ 3666 w 160893"/>
                  <a:gd name="connsiteY11" fmla="*/ 54897 h 109837"/>
                  <a:gd name="connsiteX0" fmla="*/ 3722 w 160949"/>
                  <a:gd name="connsiteY0" fmla="*/ 54897 h 109837"/>
                  <a:gd name="connsiteX1" fmla="*/ 77541 w 160949"/>
                  <a:gd name="connsiteY1" fmla="*/ 59659 h 109837"/>
                  <a:gd name="connsiteX2" fmla="*/ 96590 w 160949"/>
                  <a:gd name="connsiteY2" fmla="*/ 26322 h 109837"/>
                  <a:gd name="connsiteX3" fmla="*/ 132309 w 160949"/>
                  <a:gd name="connsiteY3" fmla="*/ 128 h 109837"/>
                  <a:gd name="connsiteX4" fmla="*/ 160884 w 160949"/>
                  <a:gd name="connsiteY4" fmla="*/ 16797 h 109837"/>
                  <a:gd name="connsiteX5" fmla="*/ 139453 w 160949"/>
                  <a:gd name="connsiteY5" fmla="*/ 28703 h 109837"/>
                  <a:gd name="connsiteX6" fmla="*/ 118022 w 160949"/>
                  <a:gd name="connsiteY6" fmla="*/ 38228 h 109837"/>
                  <a:gd name="connsiteX7" fmla="*/ 101353 w 160949"/>
                  <a:gd name="connsiteY7" fmla="*/ 64422 h 109837"/>
                  <a:gd name="connsiteX8" fmla="*/ 101353 w 160949"/>
                  <a:gd name="connsiteY8" fmla="*/ 104903 h 109837"/>
                  <a:gd name="connsiteX9" fmla="*/ 56109 w 160949"/>
                  <a:gd name="connsiteY9" fmla="*/ 107284 h 109837"/>
                  <a:gd name="connsiteX10" fmla="*/ 15628 w 160949"/>
                  <a:gd name="connsiteY10" fmla="*/ 102522 h 109837"/>
                  <a:gd name="connsiteX11" fmla="*/ 3722 w 160949"/>
                  <a:gd name="connsiteY11" fmla="*/ 54897 h 109837"/>
                  <a:gd name="connsiteX0" fmla="*/ 3722 w 160949"/>
                  <a:gd name="connsiteY0" fmla="*/ 54897 h 107284"/>
                  <a:gd name="connsiteX1" fmla="*/ 77541 w 160949"/>
                  <a:gd name="connsiteY1" fmla="*/ 59659 h 107284"/>
                  <a:gd name="connsiteX2" fmla="*/ 96590 w 160949"/>
                  <a:gd name="connsiteY2" fmla="*/ 26322 h 107284"/>
                  <a:gd name="connsiteX3" fmla="*/ 132309 w 160949"/>
                  <a:gd name="connsiteY3" fmla="*/ 128 h 107284"/>
                  <a:gd name="connsiteX4" fmla="*/ 160884 w 160949"/>
                  <a:gd name="connsiteY4" fmla="*/ 16797 h 107284"/>
                  <a:gd name="connsiteX5" fmla="*/ 139453 w 160949"/>
                  <a:gd name="connsiteY5" fmla="*/ 28703 h 107284"/>
                  <a:gd name="connsiteX6" fmla="*/ 118022 w 160949"/>
                  <a:gd name="connsiteY6" fmla="*/ 38228 h 107284"/>
                  <a:gd name="connsiteX7" fmla="*/ 101353 w 160949"/>
                  <a:gd name="connsiteY7" fmla="*/ 64422 h 107284"/>
                  <a:gd name="connsiteX8" fmla="*/ 101353 w 160949"/>
                  <a:gd name="connsiteY8" fmla="*/ 104903 h 107284"/>
                  <a:gd name="connsiteX9" fmla="*/ 56109 w 160949"/>
                  <a:gd name="connsiteY9" fmla="*/ 107284 h 107284"/>
                  <a:gd name="connsiteX10" fmla="*/ 15628 w 160949"/>
                  <a:gd name="connsiteY10" fmla="*/ 102522 h 107284"/>
                  <a:gd name="connsiteX11" fmla="*/ 3722 w 160949"/>
                  <a:gd name="connsiteY11" fmla="*/ 54897 h 107284"/>
                  <a:gd name="connsiteX0" fmla="*/ 3502 w 160729"/>
                  <a:gd name="connsiteY0" fmla="*/ 54897 h 112047"/>
                  <a:gd name="connsiteX1" fmla="*/ 77321 w 160729"/>
                  <a:gd name="connsiteY1" fmla="*/ 59659 h 112047"/>
                  <a:gd name="connsiteX2" fmla="*/ 96370 w 160729"/>
                  <a:gd name="connsiteY2" fmla="*/ 26322 h 112047"/>
                  <a:gd name="connsiteX3" fmla="*/ 132089 w 160729"/>
                  <a:gd name="connsiteY3" fmla="*/ 128 h 112047"/>
                  <a:gd name="connsiteX4" fmla="*/ 160664 w 160729"/>
                  <a:gd name="connsiteY4" fmla="*/ 16797 h 112047"/>
                  <a:gd name="connsiteX5" fmla="*/ 139233 w 160729"/>
                  <a:gd name="connsiteY5" fmla="*/ 28703 h 112047"/>
                  <a:gd name="connsiteX6" fmla="*/ 117802 w 160729"/>
                  <a:gd name="connsiteY6" fmla="*/ 38228 h 112047"/>
                  <a:gd name="connsiteX7" fmla="*/ 101133 w 160729"/>
                  <a:gd name="connsiteY7" fmla="*/ 64422 h 112047"/>
                  <a:gd name="connsiteX8" fmla="*/ 101133 w 160729"/>
                  <a:gd name="connsiteY8" fmla="*/ 104903 h 112047"/>
                  <a:gd name="connsiteX9" fmla="*/ 46364 w 160729"/>
                  <a:gd name="connsiteY9" fmla="*/ 112047 h 112047"/>
                  <a:gd name="connsiteX10" fmla="*/ 15408 w 160729"/>
                  <a:gd name="connsiteY10" fmla="*/ 102522 h 112047"/>
                  <a:gd name="connsiteX11" fmla="*/ 3502 w 160729"/>
                  <a:gd name="connsiteY11" fmla="*/ 54897 h 112047"/>
                  <a:gd name="connsiteX0" fmla="*/ 11601 w 168828"/>
                  <a:gd name="connsiteY0" fmla="*/ 54897 h 112047"/>
                  <a:gd name="connsiteX1" fmla="*/ 85420 w 168828"/>
                  <a:gd name="connsiteY1" fmla="*/ 59659 h 112047"/>
                  <a:gd name="connsiteX2" fmla="*/ 104469 w 168828"/>
                  <a:gd name="connsiteY2" fmla="*/ 26322 h 112047"/>
                  <a:gd name="connsiteX3" fmla="*/ 140188 w 168828"/>
                  <a:gd name="connsiteY3" fmla="*/ 128 h 112047"/>
                  <a:gd name="connsiteX4" fmla="*/ 168763 w 168828"/>
                  <a:gd name="connsiteY4" fmla="*/ 16797 h 112047"/>
                  <a:gd name="connsiteX5" fmla="*/ 147332 w 168828"/>
                  <a:gd name="connsiteY5" fmla="*/ 28703 h 112047"/>
                  <a:gd name="connsiteX6" fmla="*/ 125901 w 168828"/>
                  <a:gd name="connsiteY6" fmla="*/ 38228 h 112047"/>
                  <a:gd name="connsiteX7" fmla="*/ 109232 w 168828"/>
                  <a:gd name="connsiteY7" fmla="*/ 64422 h 112047"/>
                  <a:gd name="connsiteX8" fmla="*/ 109232 w 168828"/>
                  <a:gd name="connsiteY8" fmla="*/ 104903 h 112047"/>
                  <a:gd name="connsiteX9" fmla="*/ 54463 w 168828"/>
                  <a:gd name="connsiteY9" fmla="*/ 112047 h 112047"/>
                  <a:gd name="connsiteX10" fmla="*/ 4457 w 168828"/>
                  <a:gd name="connsiteY10" fmla="*/ 97760 h 112047"/>
                  <a:gd name="connsiteX11" fmla="*/ 11601 w 168828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15768 w 172995"/>
                  <a:gd name="connsiteY0" fmla="*/ 54897 h 112047"/>
                  <a:gd name="connsiteX1" fmla="*/ 89587 w 172995"/>
                  <a:gd name="connsiteY1" fmla="*/ 59659 h 112047"/>
                  <a:gd name="connsiteX2" fmla="*/ 108636 w 172995"/>
                  <a:gd name="connsiteY2" fmla="*/ 26322 h 112047"/>
                  <a:gd name="connsiteX3" fmla="*/ 144355 w 172995"/>
                  <a:gd name="connsiteY3" fmla="*/ 128 h 112047"/>
                  <a:gd name="connsiteX4" fmla="*/ 172930 w 172995"/>
                  <a:gd name="connsiteY4" fmla="*/ 16797 h 112047"/>
                  <a:gd name="connsiteX5" fmla="*/ 151499 w 172995"/>
                  <a:gd name="connsiteY5" fmla="*/ 28703 h 112047"/>
                  <a:gd name="connsiteX6" fmla="*/ 130068 w 172995"/>
                  <a:gd name="connsiteY6" fmla="*/ 38228 h 112047"/>
                  <a:gd name="connsiteX7" fmla="*/ 113399 w 172995"/>
                  <a:gd name="connsiteY7" fmla="*/ 64422 h 112047"/>
                  <a:gd name="connsiteX8" fmla="*/ 113399 w 172995"/>
                  <a:gd name="connsiteY8" fmla="*/ 104903 h 112047"/>
                  <a:gd name="connsiteX9" fmla="*/ 58630 w 172995"/>
                  <a:gd name="connsiteY9" fmla="*/ 112047 h 112047"/>
                  <a:gd name="connsiteX10" fmla="*/ 8624 w 172995"/>
                  <a:gd name="connsiteY10" fmla="*/ 97760 h 112047"/>
                  <a:gd name="connsiteX11" fmla="*/ 15768 w 172995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4897 h 112047"/>
                  <a:gd name="connsiteX1" fmla="*/ 81579 w 164987"/>
                  <a:gd name="connsiteY1" fmla="*/ 59659 h 112047"/>
                  <a:gd name="connsiteX2" fmla="*/ 100628 w 164987"/>
                  <a:gd name="connsiteY2" fmla="*/ 26322 h 112047"/>
                  <a:gd name="connsiteX3" fmla="*/ 136347 w 164987"/>
                  <a:gd name="connsiteY3" fmla="*/ 128 h 112047"/>
                  <a:gd name="connsiteX4" fmla="*/ 164922 w 164987"/>
                  <a:gd name="connsiteY4" fmla="*/ 16797 h 112047"/>
                  <a:gd name="connsiteX5" fmla="*/ 143491 w 164987"/>
                  <a:gd name="connsiteY5" fmla="*/ 28703 h 112047"/>
                  <a:gd name="connsiteX6" fmla="*/ 122060 w 164987"/>
                  <a:gd name="connsiteY6" fmla="*/ 38228 h 112047"/>
                  <a:gd name="connsiteX7" fmla="*/ 105391 w 164987"/>
                  <a:gd name="connsiteY7" fmla="*/ 64422 h 112047"/>
                  <a:gd name="connsiteX8" fmla="*/ 105391 w 164987"/>
                  <a:gd name="connsiteY8" fmla="*/ 104903 h 112047"/>
                  <a:gd name="connsiteX9" fmla="*/ 50622 w 164987"/>
                  <a:gd name="connsiteY9" fmla="*/ 112047 h 112047"/>
                  <a:gd name="connsiteX10" fmla="*/ 616 w 164987"/>
                  <a:gd name="connsiteY10" fmla="*/ 97760 h 112047"/>
                  <a:gd name="connsiteX11" fmla="*/ 7760 w 164987"/>
                  <a:gd name="connsiteY11" fmla="*/ 54897 h 112047"/>
                  <a:gd name="connsiteX0" fmla="*/ 7760 w 164987"/>
                  <a:gd name="connsiteY0" fmla="*/ 50183 h 107333"/>
                  <a:gd name="connsiteX1" fmla="*/ 81579 w 164987"/>
                  <a:gd name="connsiteY1" fmla="*/ 54945 h 107333"/>
                  <a:gd name="connsiteX2" fmla="*/ 100628 w 164987"/>
                  <a:gd name="connsiteY2" fmla="*/ 21608 h 107333"/>
                  <a:gd name="connsiteX3" fmla="*/ 136347 w 164987"/>
                  <a:gd name="connsiteY3" fmla="*/ 177 h 107333"/>
                  <a:gd name="connsiteX4" fmla="*/ 164922 w 164987"/>
                  <a:gd name="connsiteY4" fmla="*/ 12083 h 107333"/>
                  <a:gd name="connsiteX5" fmla="*/ 143491 w 164987"/>
                  <a:gd name="connsiteY5" fmla="*/ 23989 h 107333"/>
                  <a:gd name="connsiteX6" fmla="*/ 122060 w 164987"/>
                  <a:gd name="connsiteY6" fmla="*/ 33514 h 107333"/>
                  <a:gd name="connsiteX7" fmla="*/ 105391 w 164987"/>
                  <a:gd name="connsiteY7" fmla="*/ 59708 h 107333"/>
                  <a:gd name="connsiteX8" fmla="*/ 105391 w 164987"/>
                  <a:gd name="connsiteY8" fmla="*/ 100189 h 107333"/>
                  <a:gd name="connsiteX9" fmla="*/ 50622 w 164987"/>
                  <a:gd name="connsiteY9" fmla="*/ 107333 h 107333"/>
                  <a:gd name="connsiteX10" fmla="*/ 616 w 164987"/>
                  <a:gd name="connsiteY10" fmla="*/ 93046 h 107333"/>
                  <a:gd name="connsiteX11" fmla="*/ 7760 w 164987"/>
                  <a:gd name="connsiteY11" fmla="*/ 50183 h 1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987" h="107333">
                    <a:moveTo>
                      <a:pt x="7760" y="50183"/>
                    </a:moveTo>
                    <a:cubicBezTo>
                      <a:pt x="21254" y="43833"/>
                      <a:pt x="75626" y="69232"/>
                      <a:pt x="81579" y="54945"/>
                    </a:cubicBezTo>
                    <a:cubicBezTo>
                      <a:pt x="87532" y="40658"/>
                      <a:pt x="91500" y="30736"/>
                      <a:pt x="100628" y="21608"/>
                    </a:cubicBezTo>
                    <a:cubicBezTo>
                      <a:pt x="109756" y="12480"/>
                      <a:pt x="125631" y="1764"/>
                      <a:pt x="136347" y="177"/>
                    </a:cubicBezTo>
                    <a:cubicBezTo>
                      <a:pt x="147063" y="-1410"/>
                      <a:pt x="163731" y="8114"/>
                      <a:pt x="164922" y="12083"/>
                    </a:cubicBezTo>
                    <a:cubicBezTo>
                      <a:pt x="166113" y="16052"/>
                      <a:pt x="150635" y="20417"/>
                      <a:pt x="143491" y="23989"/>
                    </a:cubicBezTo>
                    <a:cubicBezTo>
                      <a:pt x="136347" y="27561"/>
                      <a:pt x="128410" y="27561"/>
                      <a:pt x="122060" y="33514"/>
                    </a:cubicBezTo>
                    <a:cubicBezTo>
                      <a:pt x="115710" y="39467"/>
                      <a:pt x="110550" y="49587"/>
                      <a:pt x="105391" y="59708"/>
                    </a:cubicBezTo>
                    <a:lnTo>
                      <a:pt x="105391" y="100189"/>
                    </a:lnTo>
                    <a:cubicBezTo>
                      <a:pt x="89516" y="100983"/>
                      <a:pt x="66497" y="97014"/>
                      <a:pt x="50622" y="107333"/>
                    </a:cubicBezTo>
                    <a:cubicBezTo>
                      <a:pt x="33160" y="101777"/>
                      <a:pt x="26810" y="100190"/>
                      <a:pt x="616" y="93046"/>
                    </a:cubicBezTo>
                    <a:cubicBezTo>
                      <a:pt x="2997" y="64472"/>
                      <a:pt x="-5734" y="56533"/>
                      <a:pt x="7760" y="5018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Freihandform 41"/>
              <p:cNvSpPr/>
              <p:nvPr/>
            </p:nvSpPr>
            <p:spPr>
              <a:xfrm rot="9000000">
                <a:off x="3850371" y="3355377"/>
                <a:ext cx="43940" cy="51794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" name="Freihandform 42"/>
              <p:cNvSpPr/>
              <p:nvPr/>
            </p:nvSpPr>
            <p:spPr>
              <a:xfrm rot="9000000">
                <a:off x="3847359" y="3384052"/>
                <a:ext cx="43940" cy="51794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14" h="42805">
                    <a:moveTo>
                      <a:pt x="427" y="19878"/>
                    </a:moveTo>
                    <a:cubicBezTo>
                      <a:pt x="2015" y="26625"/>
                      <a:pt x="11144" y="36547"/>
                      <a:pt x="19478" y="41309"/>
                    </a:cubicBezTo>
                    <a:cubicBezTo>
                      <a:pt x="27812" y="46071"/>
                      <a:pt x="37734" y="38532"/>
                      <a:pt x="36146" y="31785"/>
                    </a:cubicBezTo>
                    <a:cubicBezTo>
                      <a:pt x="34558" y="25038"/>
                      <a:pt x="18286" y="5589"/>
                      <a:pt x="9952" y="827"/>
                    </a:cubicBezTo>
                    <a:cubicBezTo>
                      <a:pt x="1618" y="-3935"/>
                      <a:pt x="-1161" y="13131"/>
                      <a:pt x="427" y="1987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" name="Freihandform 43"/>
              <p:cNvSpPr/>
              <p:nvPr/>
            </p:nvSpPr>
            <p:spPr>
              <a:xfrm rot="9000000">
                <a:off x="3847088" y="3418195"/>
                <a:ext cx="31084" cy="35367"/>
              </a:xfrm>
              <a:custGeom>
                <a:avLst/>
                <a:gdLst>
                  <a:gd name="connsiteX0" fmla="*/ 135 w 50158"/>
                  <a:gd name="connsiteY0" fmla="*/ 390 h 51265"/>
                  <a:gd name="connsiteX1" fmla="*/ 35853 w 50158"/>
                  <a:gd name="connsiteY1" fmla="*/ 50396 h 51265"/>
                  <a:gd name="connsiteX2" fmla="*/ 50141 w 50158"/>
                  <a:gd name="connsiteY2" fmla="*/ 28965 h 51265"/>
                  <a:gd name="connsiteX3" fmla="*/ 135 w 50158"/>
                  <a:gd name="connsiteY3" fmla="*/ 390 h 51265"/>
                  <a:gd name="connsiteX0" fmla="*/ 135 w 50271"/>
                  <a:gd name="connsiteY0" fmla="*/ 1667 h 52403"/>
                  <a:gd name="connsiteX1" fmla="*/ 35853 w 50271"/>
                  <a:gd name="connsiteY1" fmla="*/ 51673 h 52403"/>
                  <a:gd name="connsiteX2" fmla="*/ 50141 w 50271"/>
                  <a:gd name="connsiteY2" fmla="*/ 30242 h 52403"/>
                  <a:gd name="connsiteX3" fmla="*/ 28710 w 50271"/>
                  <a:gd name="connsiteY3" fmla="*/ 13573 h 52403"/>
                  <a:gd name="connsiteX4" fmla="*/ 135 w 50271"/>
                  <a:gd name="connsiteY4" fmla="*/ 1667 h 52403"/>
                  <a:gd name="connsiteX0" fmla="*/ 771 w 51548"/>
                  <a:gd name="connsiteY0" fmla="*/ 7772 h 58600"/>
                  <a:gd name="connsiteX1" fmla="*/ 36489 w 51548"/>
                  <a:gd name="connsiteY1" fmla="*/ 57778 h 58600"/>
                  <a:gd name="connsiteX2" fmla="*/ 50777 w 51548"/>
                  <a:gd name="connsiteY2" fmla="*/ 36347 h 58600"/>
                  <a:gd name="connsiteX3" fmla="*/ 15058 w 51548"/>
                  <a:gd name="connsiteY3" fmla="*/ 3009 h 58600"/>
                  <a:gd name="connsiteX4" fmla="*/ 771 w 51548"/>
                  <a:gd name="connsiteY4" fmla="*/ 7772 h 58600"/>
                  <a:gd name="connsiteX0" fmla="*/ 651 w 53809"/>
                  <a:gd name="connsiteY0" fmla="*/ 13379 h 57063"/>
                  <a:gd name="connsiteX1" fmla="*/ 38750 w 53809"/>
                  <a:gd name="connsiteY1" fmla="*/ 56241 h 57063"/>
                  <a:gd name="connsiteX2" fmla="*/ 53038 w 53809"/>
                  <a:gd name="connsiteY2" fmla="*/ 34810 h 57063"/>
                  <a:gd name="connsiteX3" fmla="*/ 17319 w 53809"/>
                  <a:gd name="connsiteY3" fmla="*/ 1472 h 57063"/>
                  <a:gd name="connsiteX4" fmla="*/ 651 w 53809"/>
                  <a:gd name="connsiteY4" fmla="*/ 13379 h 57063"/>
                  <a:gd name="connsiteX0" fmla="*/ 943 w 49339"/>
                  <a:gd name="connsiteY0" fmla="*/ 24553 h 56331"/>
                  <a:gd name="connsiteX1" fmla="*/ 34280 w 49339"/>
                  <a:gd name="connsiteY1" fmla="*/ 55509 h 56331"/>
                  <a:gd name="connsiteX2" fmla="*/ 48568 w 49339"/>
                  <a:gd name="connsiteY2" fmla="*/ 34078 h 56331"/>
                  <a:gd name="connsiteX3" fmla="*/ 12849 w 49339"/>
                  <a:gd name="connsiteY3" fmla="*/ 740 h 56331"/>
                  <a:gd name="connsiteX4" fmla="*/ 943 w 49339"/>
                  <a:gd name="connsiteY4" fmla="*/ 24553 h 56331"/>
                  <a:gd name="connsiteX0" fmla="*/ 436 w 48587"/>
                  <a:gd name="connsiteY0" fmla="*/ 17663 h 49399"/>
                  <a:gd name="connsiteX1" fmla="*/ 33773 w 48587"/>
                  <a:gd name="connsiteY1" fmla="*/ 48619 h 49399"/>
                  <a:gd name="connsiteX2" fmla="*/ 48061 w 48587"/>
                  <a:gd name="connsiteY2" fmla="*/ 27188 h 49399"/>
                  <a:gd name="connsiteX3" fmla="*/ 17105 w 48587"/>
                  <a:gd name="connsiteY3" fmla="*/ 993 h 49399"/>
                  <a:gd name="connsiteX4" fmla="*/ 436 w 48587"/>
                  <a:gd name="connsiteY4" fmla="*/ 17663 h 49399"/>
                  <a:gd name="connsiteX0" fmla="*/ 249 w 48081"/>
                  <a:gd name="connsiteY0" fmla="*/ 17754 h 58808"/>
                  <a:gd name="connsiteX1" fmla="*/ 28824 w 48081"/>
                  <a:gd name="connsiteY1" fmla="*/ 58235 h 58808"/>
                  <a:gd name="connsiteX2" fmla="*/ 47874 w 48081"/>
                  <a:gd name="connsiteY2" fmla="*/ 27279 h 58808"/>
                  <a:gd name="connsiteX3" fmla="*/ 16918 w 48081"/>
                  <a:gd name="connsiteY3" fmla="*/ 1084 h 58808"/>
                  <a:gd name="connsiteX4" fmla="*/ 249 w 48081"/>
                  <a:gd name="connsiteY4" fmla="*/ 17754 h 58808"/>
                  <a:gd name="connsiteX0" fmla="*/ 249 w 41133"/>
                  <a:gd name="connsiteY0" fmla="*/ 17754 h 59319"/>
                  <a:gd name="connsiteX1" fmla="*/ 28824 w 41133"/>
                  <a:gd name="connsiteY1" fmla="*/ 58235 h 59319"/>
                  <a:gd name="connsiteX2" fmla="*/ 40730 w 41133"/>
                  <a:gd name="connsiteY2" fmla="*/ 41567 h 59319"/>
                  <a:gd name="connsiteX3" fmla="*/ 16918 w 41133"/>
                  <a:gd name="connsiteY3" fmla="*/ 1084 h 59319"/>
                  <a:gd name="connsiteX4" fmla="*/ 249 w 41133"/>
                  <a:gd name="connsiteY4" fmla="*/ 17754 h 59319"/>
                  <a:gd name="connsiteX0" fmla="*/ 102 w 40684"/>
                  <a:gd name="connsiteY0" fmla="*/ 17685 h 52715"/>
                  <a:gd name="connsiteX1" fmla="*/ 23915 w 40684"/>
                  <a:gd name="connsiteY1" fmla="*/ 51022 h 52715"/>
                  <a:gd name="connsiteX2" fmla="*/ 40583 w 40684"/>
                  <a:gd name="connsiteY2" fmla="*/ 41498 h 52715"/>
                  <a:gd name="connsiteX3" fmla="*/ 16771 w 40684"/>
                  <a:gd name="connsiteY3" fmla="*/ 1015 h 52715"/>
                  <a:gd name="connsiteX4" fmla="*/ 102 w 40684"/>
                  <a:gd name="connsiteY4" fmla="*/ 17685 h 52715"/>
                  <a:gd name="connsiteX0" fmla="*/ 213 w 40862"/>
                  <a:gd name="connsiteY0" fmla="*/ 8997 h 43830"/>
                  <a:gd name="connsiteX1" fmla="*/ 24026 w 40862"/>
                  <a:gd name="connsiteY1" fmla="*/ 42334 h 43830"/>
                  <a:gd name="connsiteX2" fmla="*/ 40694 w 40862"/>
                  <a:gd name="connsiteY2" fmla="*/ 32810 h 43830"/>
                  <a:gd name="connsiteX3" fmla="*/ 14500 w 40862"/>
                  <a:gd name="connsiteY3" fmla="*/ 1852 h 43830"/>
                  <a:gd name="connsiteX4" fmla="*/ 213 w 40862"/>
                  <a:gd name="connsiteY4" fmla="*/ 8997 h 43830"/>
                  <a:gd name="connsiteX0" fmla="*/ 427 w 36314"/>
                  <a:gd name="connsiteY0" fmla="*/ 19878 h 42805"/>
                  <a:gd name="connsiteX1" fmla="*/ 19478 w 36314"/>
                  <a:gd name="connsiteY1" fmla="*/ 41309 h 42805"/>
                  <a:gd name="connsiteX2" fmla="*/ 36146 w 36314"/>
                  <a:gd name="connsiteY2" fmla="*/ 31785 h 42805"/>
                  <a:gd name="connsiteX3" fmla="*/ 9952 w 36314"/>
                  <a:gd name="connsiteY3" fmla="*/ 827 h 42805"/>
                  <a:gd name="connsiteX4" fmla="*/ 427 w 36314"/>
                  <a:gd name="connsiteY4" fmla="*/ 19878 h 42805"/>
                  <a:gd name="connsiteX0" fmla="*/ 37 w 35839"/>
                  <a:gd name="connsiteY0" fmla="*/ 7203 h 29906"/>
                  <a:gd name="connsiteX1" fmla="*/ 19088 w 35839"/>
                  <a:gd name="connsiteY1" fmla="*/ 28634 h 29906"/>
                  <a:gd name="connsiteX2" fmla="*/ 35756 w 35839"/>
                  <a:gd name="connsiteY2" fmla="*/ 19110 h 29906"/>
                  <a:gd name="connsiteX3" fmla="*/ 23679 w 35839"/>
                  <a:gd name="connsiteY3" fmla="*/ 1801 h 29906"/>
                  <a:gd name="connsiteX4" fmla="*/ 37 w 35839"/>
                  <a:gd name="connsiteY4" fmla="*/ 7203 h 29906"/>
                  <a:gd name="connsiteX0" fmla="*/ 198 w 25689"/>
                  <a:gd name="connsiteY0" fmla="*/ 12479 h 29229"/>
                  <a:gd name="connsiteX1" fmla="*/ 8938 w 25689"/>
                  <a:gd name="connsiteY1" fmla="*/ 27957 h 29229"/>
                  <a:gd name="connsiteX2" fmla="*/ 25606 w 25689"/>
                  <a:gd name="connsiteY2" fmla="*/ 18433 h 29229"/>
                  <a:gd name="connsiteX3" fmla="*/ 13529 w 25689"/>
                  <a:gd name="connsiteY3" fmla="*/ 1124 h 29229"/>
                  <a:gd name="connsiteX4" fmla="*/ 198 w 25689"/>
                  <a:gd name="connsiteY4" fmla="*/ 12479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9" h="29229">
                    <a:moveTo>
                      <a:pt x="198" y="12479"/>
                    </a:moveTo>
                    <a:cubicBezTo>
                      <a:pt x="-567" y="16951"/>
                      <a:pt x="604" y="23195"/>
                      <a:pt x="8938" y="27957"/>
                    </a:cubicBezTo>
                    <a:cubicBezTo>
                      <a:pt x="17272" y="32719"/>
                      <a:pt x="24841" y="22905"/>
                      <a:pt x="25606" y="18433"/>
                    </a:cubicBezTo>
                    <a:cubicBezTo>
                      <a:pt x="26371" y="13961"/>
                      <a:pt x="21863" y="5886"/>
                      <a:pt x="13529" y="1124"/>
                    </a:cubicBezTo>
                    <a:cubicBezTo>
                      <a:pt x="5195" y="-3638"/>
                      <a:pt x="963" y="8007"/>
                      <a:pt x="198" y="1247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" name="Ellipse 340"/>
              <p:cNvSpPr/>
              <p:nvPr/>
            </p:nvSpPr>
            <p:spPr>
              <a:xfrm>
                <a:off x="3550480" y="3210093"/>
                <a:ext cx="165446" cy="330853"/>
              </a:xfrm>
              <a:custGeom>
                <a:avLst/>
                <a:gdLst>
                  <a:gd name="connsiteX0" fmla="*/ 0 w 273463"/>
                  <a:gd name="connsiteY0" fmla="*/ 136716 h 273432"/>
                  <a:gd name="connsiteX1" fmla="*/ 136732 w 273463"/>
                  <a:gd name="connsiteY1" fmla="*/ 0 h 273432"/>
                  <a:gd name="connsiteX2" fmla="*/ 273464 w 273463"/>
                  <a:gd name="connsiteY2" fmla="*/ 136716 h 273432"/>
                  <a:gd name="connsiteX3" fmla="*/ 136732 w 273463"/>
                  <a:gd name="connsiteY3" fmla="*/ 273432 h 273432"/>
                  <a:gd name="connsiteX4" fmla="*/ 0 w 273463"/>
                  <a:gd name="connsiteY4" fmla="*/ 136716 h 273432"/>
                  <a:gd name="connsiteX0" fmla="*/ 0 w 273464"/>
                  <a:gd name="connsiteY0" fmla="*/ 136716 h 273432"/>
                  <a:gd name="connsiteX1" fmla="*/ 136732 w 273464"/>
                  <a:gd name="connsiteY1" fmla="*/ 0 h 273432"/>
                  <a:gd name="connsiteX2" fmla="*/ 273464 w 273464"/>
                  <a:gd name="connsiteY2" fmla="*/ 136716 h 273432"/>
                  <a:gd name="connsiteX3" fmla="*/ 136732 w 273464"/>
                  <a:gd name="connsiteY3" fmla="*/ 273432 h 273432"/>
                  <a:gd name="connsiteX4" fmla="*/ 0 w 273464"/>
                  <a:gd name="connsiteY4" fmla="*/ 136716 h 273432"/>
                  <a:gd name="connsiteX0" fmla="*/ 0 w 273464"/>
                  <a:gd name="connsiteY0" fmla="*/ 136716 h 273432"/>
                  <a:gd name="connsiteX1" fmla="*/ 136732 w 273464"/>
                  <a:gd name="connsiteY1" fmla="*/ 0 h 273432"/>
                  <a:gd name="connsiteX2" fmla="*/ 273464 w 273464"/>
                  <a:gd name="connsiteY2" fmla="*/ 136716 h 273432"/>
                  <a:gd name="connsiteX3" fmla="*/ 136732 w 273464"/>
                  <a:gd name="connsiteY3" fmla="*/ 273432 h 273432"/>
                  <a:gd name="connsiteX4" fmla="*/ 0 w 273464"/>
                  <a:gd name="connsiteY4" fmla="*/ 136716 h 273432"/>
                  <a:gd name="connsiteX0" fmla="*/ 0 w 273464"/>
                  <a:gd name="connsiteY0" fmla="*/ 136716 h 273432"/>
                  <a:gd name="connsiteX1" fmla="*/ 136732 w 273464"/>
                  <a:gd name="connsiteY1" fmla="*/ 0 h 273432"/>
                  <a:gd name="connsiteX2" fmla="*/ 273464 w 273464"/>
                  <a:gd name="connsiteY2" fmla="*/ 136716 h 273432"/>
                  <a:gd name="connsiteX3" fmla="*/ 136732 w 273464"/>
                  <a:gd name="connsiteY3" fmla="*/ 273432 h 273432"/>
                  <a:gd name="connsiteX4" fmla="*/ 91440 w 273464"/>
                  <a:gd name="connsiteY4" fmla="*/ 228156 h 273432"/>
                  <a:gd name="connsiteX0" fmla="*/ 91152 w 227884"/>
                  <a:gd name="connsiteY0" fmla="*/ 0 h 273432"/>
                  <a:gd name="connsiteX1" fmla="*/ 227884 w 227884"/>
                  <a:gd name="connsiteY1" fmla="*/ 136716 h 273432"/>
                  <a:gd name="connsiteX2" fmla="*/ 91152 w 227884"/>
                  <a:gd name="connsiteY2" fmla="*/ 273432 h 273432"/>
                  <a:gd name="connsiteX3" fmla="*/ 45860 w 227884"/>
                  <a:gd name="connsiteY3" fmla="*/ 228156 h 273432"/>
                  <a:gd name="connsiteX0" fmla="*/ 0 w 136732"/>
                  <a:gd name="connsiteY0" fmla="*/ 0 h 273432"/>
                  <a:gd name="connsiteX1" fmla="*/ 136732 w 136732"/>
                  <a:gd name="connsiteY1" fmla="*/ 136716 h 273432"/>
                  <a:gd name="connsiteX2" fmla="*/ 0 w 136732"/>
                  <a:gd name="connsiteY2" fmla="*/ 273432 h 27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732" h="273432">
                    <a:moveTo>
                      <a:pt x="0" y="0"/>
                    </a:moveTo>
                    <a:cubicBezTo>
                      <a:pt x="75515" y="0"/>
                      <a:pt x="136732" y="61210"/>
                      <a:pt x="136732" y="136716"/>
                    </a:cubicBezTo>
                    <a:cubicBezTo>
                      <a:pt x="136732" y="212222"/>
                      <a:pt x="75515" y="273432"/>
                      <a:pt x="0" y="273432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3573240" y="3291086"/>
                <a:ext cx="41361" cy="7762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Bogen 342"/>
              <p:cNvSpPr/>
              <p:nvPr/>
            </p:nvSpPr>
            <p:spPr>
              <a:xfrm rot="10800000">
                <a:off x="3446908" y="3409469"/>
                <a:ext cx="207835" cy="79573"/>
              </a:xfrm>
              <a:custGeom>
                <a:avLst/>
                <a:gdLst>
                  <a:gd name="connsiteX0" fmla="*/ 9 w 171774"/>
                  <a:gd name="connsiteY0" fmla="*/ 64830 h 131525"/>
                  <a:gd name="connsiteX1" fmla="*/ 86244 w 171774"/>
                  <a:gd name="connsiteY1" fmla="*/ 0 h 131525"/>
                  <a:gd name="connsiteX2" fmla="*/ 171774 w 171774"/>
                  <a:gd name="connsiteY2" fmla="*/ 65762 h 131525"/>
                  <a:gd name="connsiteX3" fmla="*/ 85887 w 171774"/>
                  <a:gd name="connsiteY3" fmla="*/ 65763 h 131525"/>
                  <a:gd name="connsiteX4" fmla="*/ 9 w 171774"/>
                  <a:gd name="connsiteY4" fmla="*/ 64830 h 131525"/>
                  <a:gd name="connsiteX0" fmla="*/ 9 w 171774"/>
                  <a:gd name="connsiteY0" fmla="*/ 64830 h 131525"/>
                  <a:gd name="connsiteX1" fmla="*/ 86244 w 171774"/>
                  <a:gd name="connsiteY1" fmla="*/ 0 h 131525"/>
                  <a:gd name="connsiteX2" fmla="*/ 171774 w 171774"/>
                  <a:gd name="connsiteY2" fmla="*/ 65762 h 131525"/>
                  <a:gd name="connsiteX0" fmla="*/ 0 w 171765"/>
                  <a:gd name="connsiteY0" fmla="*/ 64830 h 65763"/>
                  <a:gd name="connsiteX1" fmla="*/ 86235 w 171765"/>
                  <a:gd name="connsiteY1" fmla="*/ 0 h 65763"/>
                  <a:gd name="connsiteX2" fmla="*/ 171765 w 171765"/>
                  <a:gd name="connsiteY2" fmla="*/ 65762 h 65763"/>
                  <a:gd name="connsiteX3" fmla="*/ 85878 w 171765"/>
                  <a:gd name="connsiteY3" fmla="*/ 65763 h 65763"/>
                  <a:gd name="connsiteX4" fmla="*/ 0 w 171765"/>
                  <a:gd name="connsiteY4" fmla="*/ 64830 h 65763"/>
                  <a:gd name="connsiteX0" fmla="*/ 0 w 171765"/>
                  <a:gd name="connsiteY0" fmla="*/ 64830 h 65763"/>
                  <a:gd name="connsiteX1" fmla="*/ 86235 w 171765"/>
                  <a:gd name="connsiteY1" fmla="*/ 0 h 6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765" h="65763" stroke="0" extrusionOk="0">
                    <a:moveTo>
                      <a:pt x="0" y="64830"/>
                    </a:moveTo>
                    <a:cubicBezTo>
                      <a:pt x="668" y="28771"/>
                      <a:pt x="39137" y="-150"/>
                      <a:pt x="86235" y="0"/>
                    </a:cubicBezTo>
                    <a:cubicBezTo>
                      <a:pt x="133529" y="150"/>
                      <a:pt x="171765" y="29549"/>
                      <a:pt x="171765" y="65762"/>
                    </a:cubicBezTo>
                    <a:lnTo>
                      <a:pt x="85878" y="65763"/>
                    </a:lnTo>
                    <a:lnTo>
                      <a:pt x="0" y="64830"/>
                    </a:lnTo>
                    <a:close/>
                  </a:path>
                  <a:path w="171765" h="65763" fill="none">
                    <a:moveTo>
                      <a:pt x="0" y="64830"/>
                    </a:moveTo>
                    <a:cubicBezTo>
                      <a:pt x="668" y="28771"/>
                      <a:pt x="39137" y="-150"/>
                      <a:pt x="86235" y="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" name="Bogen 47"/>
              <p:cNvSpPr/>
              <p:nvPr/>
            </p:nvSpPr>
            <p:spPr>
              <a:xfrm rot="12407522">
                <a:off x="3635072" y="3368021"/>
                <a:ext cx="62373" cy="41361"/>
              </a:xfrm>
              <a:prstGeom prst="arc">
                <a:avLst>
                  <a:gd name="adj1" fmla="val 12564067"/>
                  <a:gd name="adj2" fmla="val 19736339"/>
                </a:avLst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3543926" y="2480934"/>
              <a:ext cx="1080120" cy="10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/>
          <p:cNvGrpSpPr/>
          <p:nvPr/>
        </p:nvGrpSpPr>
        <p:grpSpPr>
          <a:xfrm>
            <a:off x="7043728" y="1234077"/>
            <a:ext cx="1080120" cy="1080000"/>
            <a:chOff x="348538" y="3645024"/>
            <a:chExt cx="1080120" cy="1080000"/>
          </a:xfrm>
        </p:grpSpPr>
        <p:sp>
          <p:nvSpPr>
            <p:cNvPr id="233" name="Rechteck 232"/>
            <p:cNvSpPr/>
            <p:nvPr/>
          </p:nvSpPr>
          <p:spPr>
            <a:xfrm>
              <a:off x="348538" y="3645024"/>
              <a:ext cx="1080120" cy="10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12"/>
            <p:cNvSpPr/>
            <p:nvPr/>
          </p:nvSpPr>
          <p:spPr>
            <a:xfrm>
              <a:off x="786147" y="3655342"/>
              <a:ext cx="181428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91440 w 180000"/>
                <a:gd name="connsiteY4" fmla="*/ 91440 h 360000"/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22384 w 180000"/>
                <a:gd name="connsiteY4" fmla="*/ 53340 h 360000"/>
                <a:gd name="connsiteX0" fmla="*/ 1428 w 181428"/>
                <a:gd name="connsiteY0" fmla="*/ 0 h 360000"/>
                <a:gd name="connsiteX1" fmla="*/ 181428 w 181428"/>
                <a:gd name="connsiteY1" fmla="*/ 0 h 360000"/>
                <a:gd name="connsiteX2" fmla="*/ 181428 w 181428"/>
                <a:gd name="connsiteY2" fmla="*/ 360000 h 360000"/>
                <a:gd name="connsiteX3" fmla="*/ 1428 w 181428"/>
                <a:gd name="connsiteY3" fmla="*/ 360000 h 360000"/>
                <a:gd name="connsiteX4" fmla="*/ 0 w 181428"/>
                <a:gd name="connsiteY4" fmla="*/ 22384 h 360000"/>
                <a:gd name="connsiteX0" fmla="*/ 181428 w 181428"/>
                <a:gd name="connsiteY0" fmla="*/ 0 h 360000"/>
                <a:gd name="connsiteX1" fmla="*/ 181428 w 181428"/>
                <a:gd name="connsiteY1" fmla="*/ 360000 h 360000"/>
                <a:gd name="connsiteX2" fmla="*/ 1428 w 181428"/>
                <a:gd name="connsiteY2" fmla="*/ 360000 h 360000"/>
                <a:gd name="connsiteX3" fmla="*/ 0 w 181428"/>
                <a:gd name="connsiteY3" fmla="*/ 22384 h 360000"/>
                <a:gd name="connsiteX0" fmla="*/ 181428 w 181428"/>
                <a:gd name="connsiteY0" fmla="*/ 0 h 360000"/>
                <a:gd name="connsiteX1" fmla="*/ 181428 w 181428"/>
                <a:gd name="connsiteY1" fmla="*/ 360000 h 360000"/>
                <a:gd name="connsiteX2" fmla="*/ 1428 w 181428"/>
                <a:gd name="connsiteY2" fmla="*/ 360000 h 360000"/>
                <a:gd name="connsiteX3" fmla="*/ 0 w 181428"/>
                <a:gd name="connsiteY3" fmla="*/ 953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8" h="360000">
                  <a:moveTo>
                    <a:pt x="181428" y="0"/>
                  </a:moveTo>
                  <a:lnTo>
                    <a:pt x="181428" y="360000"/>
                  </a:lnTo>
                  <a:lnTo>
                    <a:pt x="1428" y="360000"/>
                  </a:lnTo>
                  <a:cubicBezTo>
                    <a:pt x="1428" y="240000"/>
                    <a:pt x="0" y="953"/>
                    <a:pt x="0" y="9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Freihandform 234"/>
            <p:cNvSpPr/>
            <p:nvPr/>
          </p:nvSpPr>
          <p:spPr>
            <a:xfrm flipH="1" flipV="1">
              <a:off x="377031" y="4293143"/>
              <a:ext cx="1014653" cy="398038"/>
            </a:xfrm>
            <a:custGeom>
              <a:avLst/>
              <a:gdLst>
                <a:gd name="connsiteX0" fmla="*/ 321374 w 326465"/>
                <a:gd name="connsiteY0" fmla="*/ 0 h 552897"/>
                <a:gd name="connsiteX1" fmla="*/ 318993 w 326465"/>
                <a:gd name="connsiteY1" fmla="*/ 485775 h 552897"/>
                <a:gd name="connsiteX2" fmla="*/ 249937 w 326465"/>
                <a:gd name="connsiteY2" fmla="*/ 545306 h 552897"/>
                <a:gd name="connsiteX3" fmla="*/ 76105 w 326465"/>
                <a:gd name="connsiteY3" fmla="*/ 545306 h 552897"/>
                <a:gd name="connsiteX4" fmla="*/ 7049 w 326465"/>
                <a:gd name="connsiteY4" fmla="*/ 483393 h 552897"/>
                <a:gd name="connsiteX5" fmla="*/ 2287 w 326465"/>
                <a:gd name="connsiteY5" fmla="*/ 40481 h 552897"/>
                <a:gd name="connsiteX6" fmla="*/ 2287 w 326465"/>
                <a:gd name="connsiteY6" fmla="*/ 40481 h 552897"/>
                <a:gd name="connsiteX0" fmla="*/ 321374 w 325541"/>
                <a:gd name="connsiteY0" fmla="*/ 0 h 552897"/>
                <a:gd name="connsiteX1" fmla="*/ 318993 w 325541"/>
                <a:gd name="connsiteY1" fmla="*/ 485775 h 552897"/>
                <a:gd name="connsiteX2" fmla="*/ 249937 w 325541"/>
                <a:gd name="connsiteY2" fmla="*/ 545306 h 552897"/>
                <a:gd name="connsiteX3" fmla="*/ 76105 w 325541"/>
                <a:gd name="connsiteY3" fmla="*/ 545306 h 552897"/>
                <a:gd name="connsiteX4" fmla="*/ 7049 w 325541"/>
                <a:gd name="connsiteY4" fmla="*/ 483393 h 552897"/>
                <a:gd name="connsiteX5" fmla="*/ 2287 w 325541"/>
                <a:gd name="connsiteY5" fmla="*/ 40481 h 552897"/>
                <a:gd name="connsiteX6" fmla="*/ 2287 w 325541"/>
                <a:gd name="connsiteY6" fmla="*/ 40481 h 552897"/>
                <a:gd name="connsiteX0" fmla="*/ 319588 w 323755"/>
                <a:gd name="connsiteY0" fmla="*/ 0 h 552897"/>
                <a:gd name="connsiteX1" fmla="*/ 317207 w 323755"/>
                <a:gd name="connsiteY1" fmla="*/ 485775 h 552897"/>
                <a:gd name="connsiteX2" fmla="*/ 248151 w 323755"/>
                <a:gd name="connsiteY2" fmla="*/ 545306 h 552897"/>
                <a:gd name="connsiteX3" fmla="*/ 74319 w 323755"/>
                <a:gd name="connsiteY3" fmla="*/ 545306 h 552897"/>
                <a:gd name="connsiteX4" fmla="*/ 5263 w 323755"/>
                <a:gd name="connsiteY4" fmla="*/ 483393 h 552897"/>
                <a:gd name="connsiteX5" fmla="*/ 501 w 323755"/>
                <a:gd name="connsiteY5" fmla="*/ 40481 h 552897"/>
                <a:gd name="connsiteX6" fmla="*/ 501 w 323755"/>
                <a:gd name="connsiteY6" fmla="*/ 40481 h 552897"/>
                <a:gd name="connsiteX0" fmla="*/ 666987 w 667046"/>
                <a:gd name="connsiteY0" fmla="*/ 0 h 528516"/>
                <a:gd name="connsiteX1" fmla="*/ 317207 w 667046"/>
                <a:gd name="connsiteY1" fmla="*/ 461394 h 528516"/>
                <a:gd name="connsiteX2" fmla="*/ 248151 w 667046"/>
                <a:gd name="connsiteY2" fmla="*/ 520925 h 528516"/>
                <a:gd name="connsiteX3" fmla="*/ 74319 w 667046"/>
                <a:gd name="connsiteY3" fmla="*/ 520925 h 528516"/>
                <a:gd name="connsiteX4" fmla="*/ 5263 w 667046"/>
                <a:gd name="connsiteY4" fmla="*/ 459012 h 528516"/>
                <a:gd name="connsiteX5" fmla="*/ 501 w 667046"/>
                <a:gd name="connsiteY5" fmla="*/ 16100 h 528516"/>
                <a:gd name="connsiteX6" fmla="*/ 501 w 667046"/>
                <a:gd name="connsiteY6" fmla="*/ 16100 h 528516"/>
                <a:gd name="connsiteX0" fmla="*/ 666987 w 666987"/>
                <a:gd name="connsiteY0" fmla="*/ 0 h 528516"/>
                <a:gd name="connsiteX1" fmla="*/ 317207 w 666987"/>
                <a:gd name="connsiteY1" fmla="*/ 461394 h 528516"/>
                <a:gd name="connsiteX2" fmla="*/ 248151 w 666987"/>
                <a:gd name="connsiteY2" fmla="*/ 520925 h 528516"/>
                <a:gd name="connsiteX3" fmla="*/ 74319 w 666987"/>
                <a:gd name="connsiteY3" fmla="*/ 520925 h 528516"/>
                <a:gd name="connsiteX4" fmla="*/ 5263 w 666987"/>
                <a:gd name="connsiteY4" fmla="*/ 459012 h 528516"/>
                <a:gd name="connsiteX5" fmla="*/ 501 w 666987"/>
                <a:gd name="connsiteY5" fmla="*/ 16100 h 528516"/>
                <a:gd name="connsiteX6" fmla="*/ 501 w 666987"/>
                <a:gd name="connsiteY6" fmla="*/ 16100 h 528516"/>
                <a:gd name="connsiteX0" fmla="*/ 666987 w 666987"/>
                <a:gd name="connsiteY0" fmla="*/ 0 h 528516"/>
                <a:gd name="connsiteX1" fmla="*/ 458388 w 666987"/>
                <a:gd name="connsiteY1" fmla="*/ 225679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12374 h 540890"/>
                <a:gd name="connsiteX1" fmla="*/ 356071 w 666987"/>
                <a:gd name="connsiteY1" fmla="*/ 49098 h 540890"/>
                <a:gd name="connsiteX2" fmla="*/ 317207 w 666987"/>
                <a:gd name="connsiteY2" fmla="*/ 473768 h 540890"/>
                <a:gd name="connsiteX3" fmla="*/ 248151 w 666987"/>
                <a:gd name="connsiteY3" fmla="*/ 533299 h 540890"/>
                <a:gd name="connsiteX4" fmla="*/ 74319 w 666987"/>
                <a:gd name="connsiteY4" fmla="*/ 533299 h 540890"/>
                <a:gd name="connsiteX5" fmla="*/ 5263 w 666987"/>
                <a:gd name="connsiteY5" fmla="*/ 471386 h 540890"/>
                <a:gd name="connsiteX6" fmla="*/ 501 w 666987"/>
                <a:gd name="connsiteY6" fmla="*/ 28474 h 540890"/>
                <a:gd name="connsiteX7" fmla="*/ 501 w 666987"/>
                <a:gd name="connsiteY7" fmla="*/ 28474 h 540890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30498"/>
                <a:gd name="connsiteX1" fmla="*/ 356071 w 666987"/>
                <a:gd name="connsiteY1" fmla="*/ 36724 h 530498"/>
                <a:gd name="connsiteX2" fmla="*/ 317207 w 666987"/>
                <a:gd name="connsiteY2" fmla="*/ 430918 h 530498"/>
                <a:gd name="connsiteX3" fmla="*/ 248151 w 666987"/>
                <a:gd name="connsiteY3" fmla="*/ 520925 h 530498"/>
                <a:gd name="connsiteX4" fmla="*/ 74319 w 666987"/>
                <a:gd name="connsiteY4" fmla="*/ 520925 h 530498"/>
                <a:gd name="connsiteX5" fmla="*/ 5263 w 666987"/>
                <a:gd name="connsiteY5" fmla="*/ 459012 h 530498"/>
                <a:gd name="connsiteX6" fmla="*/ 501 w 666987"/>
                <a:gd name="connsiteY6" fmla="*/ 16100 h 530498"/>
                <a:gd name="connsiteX7" fmla="*/ 501 w 666987"/>
                <a:gd name="connsiteY7" fmla="*/ 16100 h 530498"/>
                <a:gd name="connsiteX0" fmla="*/ 1004368 w 1004368"/>
                <a:gd name="connsiteY0" fmla="*/ 20046 h 550546"/>
                <a:gd name="connsiteX1" fmla="*/ 693452 w 1004368"/>
                <a:gd name="connsiteY1" fmla="*/ 56770 h 550546"/>
                <a:gd name="connsiteX2" fmla="*/ 654588 w 1004368"/>
                <a:gd name="connsiteY2" fmla="*/ 450964 h 550546"/>
                <a:gd name="connsiteX3" fmla="*/ 585532 w 1004368"/>
                <a:gd name="connsiteY3" fmla="*/ 540971 h 550546"/>
                <a:gd name="connsiteX4" fmla="*/ 411700 w 1004368"/>
                <a:gd name="connsiteY4" fmla="*/ 540971 h 550546"/>
                <a:gd name="connsiteX5" fmla="*/ 342644 w 1004368"/>
                <a:gd name="connsiteY5" fmla="*/ 479058 h 550546"/>
                <a:gd name="connsiteX6" fmla="*/ 337882 w 1004368"/>
                <a:gd name="connsiteY6" fmla="*/ 36146 h 550546"/>
                <a:gd name="connsiteX7" fmla="*/ 0 w 1004368"/>
                <a:gd name="connsiteY7" fmla="*/ 23956 h 550546"/>
                <a:gd name="connsiteX0" fmla="*/ 1004368 w 1004368"/>
                <a:gd name="connsiteY0" fmla="*/ 2675 h 533173"/>
                <a:gd name="connsiteX1" fmla="*/ 693452 w 1004368"/>
                <a:gd name="connsiteY1" fmla="*/ 39399 h 533173"/>
                <a:gd name="connsiteX2" fmla="*/ 654588 w 1004368"/>
                <a:gd name="connsiteY2" fmla="*/ 433593 h 533173"/>
                <a:gd name="connsiteX3" fmla="*/ 585532 w 1004368"/>
                <a:gd name="connsiteY3" fmla="*/ 523600 h 533173"/>
                <a:gd name="connsiteX4" fmla="*/ 411700 w 1004368"/>
                <a:gd name="connsiteY4" fmla="*/ 523600 h 533173"/>
                <a:gd name="connsiteX5" fmla="*/ 342644 w 1004368"/>
                <a:gd name="connsiteY5" fmla="*/ 461687 h 533173"/>
                <a:gd name="connsiteX6" fmla="*/ 337882 w 1004368"/>
                <a:gd name="connsiteY6" fmla="*/ 18775 h 533173"/>
                <a:gd name="connsiteX7" fmla="*/ 0 w 1004368"/>
                <a:gd name="connsiteY7" fmla="*/ 6585 h 533173"/>
                <a:gd name="connsiteX0" fmla="*/ 1004368 w 1004368"/>
                <a:gd name="connsiteY0" fmla="*/ 3549 h 534048"/>
                <a:gd name="connsiteX1" fmla="*/ 693452 w 1004368"/>
                <a:gd name="connsiteY1" fmla="*/ 40273 h 534048"/>
                <a:gd name="connsiteX2" fmla="*/ 654588 w 1004368"/>
                <a:gd name="connsiteY2" fmla="*/ 434467 h 534048"/>
                <a:gd name="connsiteX3" fmla="*/ 585532 w 1004368"/>
                <a:gd name="connsiteY3" fmla="*/ 524474 h 534048"/>
                <a:gd name="connsiteX4" fmla="*/ 411700 w 1004368"/>
                <a:gd name="connsiteY4" fmla="*/ 524474 h 534048"/>
                <a:gd name="connsiteX5" fmla="*/ 342644 w 1004368"/>
                <a:gd name="connsiteY5" fmla="*/ 462561 h 534048"/>
                <a:gd name="connsiteX6" fmla="*/ 337882 w 1004368"/>
                <a:gd name="connsiteY6" fmla="*/ 19649 h 534048"/>
                <a:gd name="connsiteX7" fmla="*/ 0 w 1004368"/>
                <a:gd name="connsiteY7" fmla="*/ 7459 h 534048"/>
                <a:gd name="connsiteX0" fmla="*/ 1004368 w 1004368"/>
                <a:gd name="connsiteY0" fmla="*/ 16458 h 549958"/>
                <a:gd name="connsiteX1" fmla="*/ 693452 w 1004368"/>
                <a:gd name="connsiteY1" fmla="*/ 53182 h 549958"/>
                <a:gd name="connsiteX2" fmla="*/ 654588 w 1004368"/>
                <a:gd name="connsiteY2" fmla="*/ 447376 h 549958"/>
                <a:gd name="connsiteX3" fmla="*/ 585532 w 1004368"/>
                <a:gd name="connsiteY3" fmla="*/ 537383 h 549958"/>
                <a:gd name="connsiteX4" fmla="*/ 411700 w 1004368"/>
                <a:gd name="connsiteY4" fmla="*/ 537383 h 549958"/>
                <a:gd name="connsiteX5" fmla="*/ 349781 w 1004368"/>
                <a:gd name="connsiteY5" fmla="*/ 426707 h 549958"/>
                <a:gd name="connsiteX6" fmla="*/ 337882 w 1004368"/>
                <a:gd name="connsiteY6" fmla="*/ 32558 h 549958"/>
                <a:gd name="connsiteX7" fmla="*/ 0 w 1004368"/>
                <a:gd name="connsiteY7" fmla="*/ 20368 h 549958"/>
                <a:gd name="connsiteX0" fmla="*/ 1004368 w 1004368"/>
                <a:gd name="connsiteY0" fmla="*/ 16458 h 551069"/>
                <a:gd name="connsiteX1" fmla="*/ 693452 w 1004368"/>
                <a:gd name="connsiteY1" fmla="*/ 53182 h 551069"/>
                <a:gd name="connsiteX2" fmla="*/ 654588 w 1004368"/>
                <a:gd name="connsiteY2" fmla="*/ 429090 h 551069"/>
                <a:gd name="connsiteX3" fmla="*/ 585532 w 1004368"/>
                <a:gd name="connsiteY3" fmla="*/ 537383 h 551069"/>
                <a:gd name="connsiteX4" fmla="*/ 411700 w 1004368"/>
                <a:gd name="connsiteY4" fmla="*/ 537383 h 551069"/>
                <a:gd name="connsiteX5" fmla="*/ 349781 w 1004368"/>
                <a:gd name="connsiteY5" fmla="*/ 426707 h 551069"/>
                <a:gd name="connsiteX6" fmla="*/ 337882 w 1004368"/>
                <a:gd name="connsiteY6" fmla="*/ 32558 h 551069"/>
                <a:gd name="connsiteX7" fmla="*/ 0 w 1004368"/>
                <a:gd name="connsiteY7" fmla="*/ 20368 h 551069"/>
                <a:gd name="connsiteX0" fmla="*/ 1013886 w 1013886"/>
                <a:gd name="connsiteY0" fmla="*/ 13208 h 547819"/>
                <a:gd name="connsiteX1" fmla="*/ 702970 w 1013886"/>
                <a:gd name="connsiteY1" fmla="*/ 49932 h 547819"/>
                <a:gd name="connsiteX2" fmla="*/ 664106 w 1013886"/>
                <a:gd name="connsiteY2" fmla="*/ 425840 h 547819"/>
                <a:gd name="connsiteX3" fmla="*/ 595050 w 1013886"/>
                <a:gd name="connsiteY3" fmla="*/ 534133 h 547819"/>
                <a:gd name="connsiteX4" fmla="*/ 421218 w 1013886"/>
                <a:gd name="connsiteY4" fmla="*/ 534133 h 547819"/>
                <a:gd name="connsiteX5" fmla="*/ 359299 w 1013886"/>
                <a:gd name="connsiteY5" fmla="*/ 423457 h 547819"/>
                <a:gd name="connsiteX6" fmla="*/ 347400 w 1013886"/>
                <a:gd name="connsiteY6" fmla="*/ 29308 h 547819"/>
                <a:gd name="connsiteX7" fmla="*/ 0 w 1013886"/>
                <a:gd name="connsiteY7" fmla="*/ 26261 h 547819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54539 w 1013886"/>
                <a:gd name="connsiteY6" fmla="*/ 19148 h 534611"/>
                <a:gd name="connsiteX7" fmla="*/ 0 w 1013886"/>
                <a:gd name="connsiteY7" fmla="*/ 13053 h 534611"/>
                <a:gd name="connsiteX0" fmla="*/ 1013886 w 1013886"/>
                <a:gd name="connsiteY0" fmla="*/ 10520 h 545517"/>
                <a:gd name="connsiteX1" fmla="*/ 702970 w 1013886"/>
                <a:gd name="connsiteY1" fmla="*/ 47244 h 545517"/>
                <a:gd name="connsiteX2" fmla="*/ 664106 w 1013886"/>
                <a:gd name="connsiteY2" fmla="*/ 423152 h 545517"/>
                <a:gd name="connsiteX3" fmla="*/ 595050 w 1013886"/>
                <a:gd name="connsiteY3" fmla="*/ 531445 h 545517"/>
                <a:gd name="connsiteX4" fmla="*/ 421218 w 1013886"/>
                <a:gd name="connsiteY4" fmla="*/ 531445 h 545517"/>
                <a:gd name="connsiteX5" fmla="*/ 368817 w 1013886"/>
                <a:gd name="connsiteY5" fmla="*/ 414673 h 545517"/>
                <a:gd name="connsiteX6" fmla="*/ 354539 w 1013886"/>
                <a:gd name="connsiteY6" fmla="*/ 29668 h 545517"/>
                <a:gd name="connsiteX7" fmla="*/ 0 w 1013886"/>
                <a:gd name="connsiteY7" fmla="*/ 23573 h 545517"/>
                <a:gd name="connsiteX0" fmla="*/ 1013886 w 1013886"/>
                <a:gd name="connsiteY0" fmla="*/ 10521 h 545517"/>
                <a:gd name="connsiteX1" fmla="*/ 702970 w 1013886"/>
                <a:gd name="connsiteY1" fmla="*/ 47245 h 545517"/>
                <a:gd name="connsiteX2" fmla="*/ 664106 w 1013886"/>
                <a:gd name="connsiteY2" fmla="*/ 423153 h 545517"/>
                <a:gd name="connsiteX3" fmla="*/ 595050 w 1013886"/>
                <a:gd name="connsiteY3" fmla="*/ 531446 h 545517"/>
                <a:gd name="connsiteX4" fmla="*/ 421218 w 1013886"/>
                <a:gd name="connsiteY4" fmla="*/ 531446 h 545517"/>
                <a:gd name="connsiteX5" fmla="*/ 368817 w 1013886"/>
                <a:gd name="connsiteY5" fmla="*/ 414674 h 545517"/>
                <a:gd name="connsiteX6" fmla="*/ 354539 w 1013886"/>
                <a:gd name="connsiteY6" fmla="*/ 29669 h 545517"/>
                <a:gd name="connsiteX7" fmla="*/ 0 w 1013886"/>
                <a:gd name="connsiteY7" fmla="*/ 23574 h 545517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26463"/>
                <a:gd name="connsiteX1" fmla="*/ 702970 w 1013886"/>
                <a:gd name="connsiteY1" fmla="*/ 36724 h 526463"/>
                <a:gd name="connsiteX2" fmla="*/ 664106 w 1013886"/>
                <a:gd name="connsiteY2" fmla="*/ 412632 h 526463"/>
                <a:gd name="connsiteX3" fmla="*/ 595050 w 1013886"/>
                <a:gd name="connsiteY3" fmla="*/ 520925 h 526463"/>
                <a:gd name="connsiteX4" fmla="*/ 428357 w 1013886"/>
                <a:gd name="connsiteY4" fmla="*/ 499593 h 526463"/>
                <a:gd name="connsiteX5" fmla="*/ 368817 w 1013886"/>
                <a:gd name="connsiteY5" fmla="*/ 404153 h 526463"/>
                <a:gd name="connsiteX6" fmla="*/ 354539 w 1013886"/>
                <a:gd name="connsiteY6" fmla="*/ 19148 h 526463"/>
                <a:gd name="connsiteX7" fmla="*/ 0 w 1013886"/>
                <a:gd name="connsiteY7" fmla="*/ 13053 h 526463"/>
                <a:gd name="connsiteX0" fmla="*/ 1013886 w 1013886"/>
                <a:gd name="connsiteY0" fmla="*/ 0 h 509429"/>
                <a:gd name="connsiteX1" fmla="*/ 702970 w 1013886"/>
                <a:gd name="connsiteY1" fmla="*/ 36724 h 509429"/>
                <a:gd name="connsiteX2" fmla="*/ 664106 w 1013886"/>
                <a:gd name="connsiteY2" fmla="*/ 412632 h 509429"/>
                <a:gd name="connsiteX3" fmla="*/ 597430 w 1013886"/>
                <a:gd name="connsiteY3" fmla="*/ 496544 h 509429"/>
                <a:gd name="connsiteX4" fmla="*/ 428357 w 1013886"/>
                <a:gd name="connsiteY4" fmla="*/ 499593 h 509429"/>
                <a:gd name="connsiteX5" fmla="*/ 368817 w 1013886"/>
                <a:gd name="connsiteY5" fmla="*/ 404153 h 509429"/>
                <a:gd name="connsiteX6" fmla="*/ 354539 w 1013886"/>
                <a:gd name="connsiteY6" fmla="*/ 19148 h 509429"/>
                <a:gd name="connsiteX7" fmla="*/ 0 w 1013886"/>
                <a:gd name="connsiteY7" fmla="*/ 13053 h 509429"/>
                <a:gd name="connsiteX0" fmla="*/ 1013886 w 1013886"/>
                <a:gd name="connsiteY0" fmla="*/ 0 h 509430"/>
                <a:gd name="connsiteX1" fmla="*/ 702970 w 1013886"/>
                <a:gd name="connsiteY1" fmla="*/ 36724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79175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3102 h 512532"/>
                <a:gd name="connsiteX1" fmla="*/ 667278 w 1013886"/>
                <a:gd name="connsiteY1" fmla="*/ 45922 h 512532"/>
                <a:gd name="connsiteX2" fmla="*/ 656967 w 1013886"/>
                <a:gd name="connsiteY2" fmla="*/ 415734 h 512532"/>
                <a:gd name="connsiteX3" fmla="*/ 597430 w 1013886"/>
                <a:gd name="connsiteY3" fmla="*/ 499646 h 512532"/>
                <a:gd name="connsiteX4" fmla="*/ 428357 w 1013886"/>
                <a:gd name="connsiteY4" fmla="*/ 502695 h 512532"/>
                <a:gd name="connsiteX5" fmla="*/ 368817 w 1013886"/>
                <a:gd name="connsiteY5" fmla="*/ 407255 h 512532"/>
                <a:gd name="connsiteX6" fmla="*/ 354539 w 1013886"/>
                <a:gd name="connsiteY6" fmla="*/ 22250 h 512532"/>
                <a:gd name="connsiteX7" fmla="*/ 0 w 1013886"/>
                <a:gd name="connsiteY7" fmla="*/ 16155 h 512532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56967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886" h="509430">
                  <a:moveTo>
                    <a:pt x="1013886" y="0"/>
                  </a:moveTo>
                  <a:cubicBezTo>
                    <a:pt x="936290" y="4088"/>
                    <a:pt x="695831" y="-4619"/>
                    <a:pt x="667278" y="42820"/>
                  </a:cubicBezTo>
                  <a:cubicBezTo>
                    <a:pt x="638725" y="90259"/>
                    <a:pt x="668608" y="337011"/>
                    <a:pt x="656967" y="412632"/>
                  </a:cubicBezTo>
                  <a:cubicBezTo>
                    <a:pt x="645326" y="488253"/>
                    <a:pt x="635532" y="482051"/>
                    <a:pt x="597430" y="496544"/>
                  </a:cubicBezTo>
                  <a:cubicBezTo>
                    <a:pt x="559328" y="511037"/>
                    <a:pt x="466459" y="514992"/>
                    <a:pt x="428357" y="499593"/>
                  </a:cubicBezTo>
                  <a:cubicBezTo>
                    <a:pt x="390255" y="484195"/>
                    <a:pt x="381120" y="484227"/>
                    <a:pt x="368817" y="404153"/>
                  </a:cubicBezTo>
                  <a:cubicBezTo>
                    <a:pt x="356514" y="324079"/>
                    <a:pt x="389834" y="56901"/>
                    <a:pt x="354539" y="19148"/>
                  </a:cubicBezTo>
                  <a:cubicBezTo>
                    <a:pt x="319244" y="-18605"/>
                    <a:pt x="112627" y="17116"/>
                    <a:pt x="0" y="130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Rechteck 640"/>
            <p:cNvSpPr/>
            <p:nvPr/>
          </p:nvSpPr>
          <p:spPr>
            <a:xfrm>
              <a:off x="790063" y="4360262"/>
              <a:ext cx="183334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271440"/>
                <a:gd name="connsiteY0" fmla="*/ 360000 h 451440"/>
                <a:gd name="connsiteX1" fmla="*/ 0 w 271440"/>
                <a:gd name="connsiteY1" fmla="*/ 0 h 451440"/>
                <a:gd name="connsiteX2" fmla="*/ 180000 w 271440"/>
                <a:gd name="connsiteY2" fmla="*/ 0 h 451440"/>
                <a:gd name="connsiteX3" fmla="*/ 271440 w 271440"/>
                <a:gd name="connsiteY3" fmla="*/ 451440 h 451440"/>
                <a:gd name="connsiteX0" fmla="*/ 0 w 188097"/>
                <a:gd name="connsiteY0" fmla="*/ 360000 h 360952"/>
                <a:gd name="connsiteX1" fmla="*/ 0 w 188097"/>
                <a:gd name="connsiteY1" fmla="*/ 0 h 360952"/>
                <a:gd name="connsiteX2" fmla="*/ 180000 w 188097"/>
                <a:gd name="connsiteY2" fmla="*/ 0 h 360952"/>
                <a:gd name="connsiteX3" fmla="*/ 188097 w 188097"/>
                <a:gd name="connsiteY3" fmla="*/ 360952 h 360952"/>
                <a:gd name="connsiteX0" fmla="*/ 0 w 185716"/>
                <a:gd name="connsiteY0" fmla="*/ 360000 h 360000"/>
                <a:gd name="connsiteX1" fmla="*/ 0 w 185716"/>
                <a:gd name="connsiteY1" fmla="*/ 0 h 360000"/>
                <a:gd name="connsiteX2" fmla="*/ 180000 w 185716"/>
                <a:gd name="connsiteY2" fmla="*/ 0 h 360000"/>
                <a:gd name="connsiteX3" fmla="*/ 185716 w 185716"/>
                <a:gd name="connsiteY3" fmla="*/ 358570 h 360000"/>
                <a:gd name="connsiteX0" fmla="*/ 0 w 183334"/>
                <a:gd name="connsiteY0" fmla="*/ 360000 h 360000"/>
                <a:gd name="connsiteX1" fmla="*/ 0 w 183334"/>
                <a:gd name="connsiteY1" fmla="*/ 0 h 360000"/>
                <a:gd name="connsiteX2" fmla="*/ 180000 w 183334"/>
                <a:gd name="connsiteY2" fmla="*/ 0 h 360000"/>
                <a:gd name="connsiteX3" fmla="*/ 183334 w 183334"/>
                <a:gd name="connsiteY3" fmla="*/ 356189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334" h="360000">
                  <a:moveTo>
                    <a:pt x="0" y="360000"/>
                  </a:moveTo>
                  <a:lnTo>
                    <a:pt x="0" y="0"/>
                  </a:lnTo>
                  <a:lnTo>
                    <a:pt x="180000" y="0"/>
                  </a:lnTo>
                  <a:cubicBezTo>
                    <a:pt x="180000" y="120000"/>
                    <a:pt x="183334" y="356189"/>
                    <a:pt x="183334" y="3561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Freihandform 236"/>
            <p:cNvSpPr/>
            <p:nvPr/>
          </p:nvSpPr>
          <p:spPr>
            <a:xfrm>
              <a:off x="380998" y="3761132"/>
              <a:ext cx="354813" cy="871441"/>
            </a:xfrm>
            <a:custGeom>
              <a:avLst/>
              <a:gdLst>
                <a:gd name="connsiteX0" fmla="*/ 27241 w 120162"/>
                <a:gd name="connsiteY0" fmla="*/ 969169 h 969169"/>
                <a:gd name="connsiteX1" fmla="*/ 27241 w 120162"/>
                <a:gd name="connsiteY1" fmla="*/ 573881 h 969169"/>
                <a:gd name="connsiteX2" fmla="*/ 120110 w 120162"/>
                <a:gd name="connsiteY2" fmla="*/ 445294 h 969169"/>
                <a:gd name="connsiteX3" fmla="*/ 12953 w 120162"/>
                <a:gd name="connsiteY3" fmla="*/ 302419 h 969169"/>
                <a:gd name="connsiteX4" fmla="*/ 5810 w 120162"/>
                <a:gd name="connsiteY4" fmla="*/ 0 h 969169"/>
                <a:gd name="connsiteX0" fmla="*/ 23077 w 115947"/>
                <a:gd name="connsiteY0" fmla="*/ 969169 h 969169"/>
                <a:gd name="connsiteX1" fmla="*/ 23077 w 115947"/>
                <a:gd name="connsiteY1" fmla="*/ 573881 h 969169"/>
                <a:gd name="connsiteX2" fmla="*/ 115946 w 115947"/>
                <a:gd name="connsiteY2" fmla="*/ 445294 h 969169"/>
                <a:gd name="connsiteX3" fmla="*/ 25458 w 115947"/>
                <a:gd name="connsiteY3" fmla="*/ 316706 h 969169"/>
                <a:gd name="connsiteX4" fmla="*/ 1646 w 115947"/>
                <a:gd name="connsiteY4" fmla="*/ 0 h 969169"/>
                <a:gd name="connsiteX0" fmla="*/ 18778 w 111648"/>
                <a:gd name="connsiteY0" fmla="*/ 954882 h 954882"/>
                <a:gd name="connsiteX1" fmla="*/ 18778 w 111648"/>
                <a:gd name="connsiteY1" fmla="*/ 559594 h 954882"/>
                <a:gd name="connsiteX2" fmla="*/ 111647 w 111648"/>
                <a:gd name="connsiteY2" fmla="*/ 431007 h 954882"/>
                <a:gd name="connsiteX3" fmla="*/ 21159 w 111648"/>
                <a:gd name="connsiteY3" fmla="*/ 302419 h 954882"/>
                <a:gd name="connsiteX4" fmla="*/ 2109 w 111648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92 w 378712"/>
                <a:gd name="connsiteY0" fmla="*/ 881063 h 881063"/>
                <a:gd name="connsiteX1" fmla="*/ 285842 w 378712"/>
                <a:gd name="connsiteY1" fmla="*/ 559594 h 881063"/>
                <a:gd name="connsiteX2" fmla="*/ 378711 w 378712"/>
                <a:gd name="connsiteY2" fmla="*/ 431007 h 881063"/>
                <a:gd name="connsiteX3" fmla="*/ 288223 w 378712"/>
                <a:gd name="connsiteY3" fmla="*/ 302419 h 881063"/>
                <a:gd name="connsiteX4" fmla="*/ 269173 w 378712"/>
                <a:gd name="connsiteY4" fmla="*/ 0 h 881063"/>
                <a:gd name="connsiteX0" fmla="*/ 0 w 378620"/>
                <a:gd name="connsiteY0" fmla="*/ 881063 h 881064"/>
                <a:gd name="connsiteX1" fmla="*/ 285750 w 378620"/>
                <a:gd name="connsiteY1" fmla="*/ 559594 h 881064"/>
                <a:gd name="connsiteX2" fmla="*/ 378619 w 378620"/>
                <a:gd name="connsiteY2" fmla="*/ 431007 h 881064"/>
                <a:gd name="connsiteX3" fmla="*/ 288131 w 378620"/>
                <a:gd name="connsiteY3" fmla="*/ 302419 h 881064"/>
                <a:gd name="connsiteX4" fmla="*/ 269081 w 378620"/>
                <a:gd name="connsiteY4" fmla="*/ 0 h 881064"/>
                <a:gd name="connsiteX0" fmla="*/ 0 w 378620"/>
                <a:gd name="connsiteY0" fmla="*/ 881063 h 881063"/>
                <a:gd name="connsiteX1" fmla="*/ 135731 w 378620"/>
                <a:gd name="connsiteY1" fmla="*/ 766762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1063"/>
                <a:gd name="connsiteX1" fmla="*/ 252413 w 378620"/>
                <a:gd name="connsiteY1" fmla="*/ 845344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2895"/>
                <a:gd name="connsiteX1" fmla="*/ 252413 w 378620"/>
                <a:gd name="connsiteY1" fmla="*/ 845344 h 882895"/>
                <a:gd name="connsiteX2" fmla="*/ 285750 w 378620"/>
                <a:gd name="connsiteY2" fmla="*/ 559594 h 882895"/>
                <a:gd name="connsiteX3" fmla="*/ 378619 w 378620"/>
                <a:gd name="connsiteY3" fmla="*/ 431007 h 882895"/>
                <a:gd name="connsiteX4" fmla="*/ 288131 w 378620"/>
                <a:gd name="connsiteY4" fmla="*/ 302419 h 882895"/>
                <a:gd name="connsiteX5" fmla="*/ 269081 w 378620"/>
                <a:gd name="connsiteY5" fmla="*/ 0 h 882895"/>
                <a:gd name="connsiteX0" fmla="*/ 0 w 378620"/>
                <a:gd name="connsiteY0" fmla="*/ 881063 h 881879"/>
                <a:gd name="connsiteX1" fmla="*/ 252413 w 378620"/>
                <a:gd name="connsiteY1" fmla="*/ 845344 h 881879"/>
                <a:gd name="connsiteX2" fmla="*/ 285750 w 378620"/>
                <a:gd name="connsiteY2" fmla="*/ 559594 h 881879"/>
                <a:gd name="connsiteX3" fmla="*/ 378619 w 378620"/>
                <a:gd name="connsiteY3" fmla="*/ 431007 h 881879"/>
                <a:gd name="connsiteX4" fmla="*/ 288131 w 378620"/>
                <a:gd name="connsiteY4" fmla="*/ 302419 h 881879"/>
                <a:gd name="connsiteX5" fmla="*/ 269081 w 378620"/>
                <a:gd name="connsiteY5" fmla="*/ 0 h 881879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1"/>
                <a:gd name="connsiteY0" fmla="*/ 876300 h 877116"/>
                <a:gd name="connsiteX1" fmla="*/ 252413 w 378621"/>
                <a:gd name="connsiteY1" fmla="*/ 840581 h 877116"/>
                <a:gd name="connsiteX2" fmla="*/ 285750 w 378621"/>
                <a:gd name="connsiteY2" fmla="*/ 554831 h 877116"/>
                <a:gd name="connsiteX3" fmla="*/ 378619 w 378621"/>
                <a:gd name="connsiteY3" fmla="*/ 426244 h 877116"/>
                <a:gd name="connsiteX4" fmla="*/ 288131 w 378621"/>
                <a:gd name="connsiteY4" fmla="*/ 297656 h 877116"/>
                <a:gd name="connsiteX5" fmla="*/ 180975 w 378621"/>
                <a:gd name="connsiteY5" fmla="*/ 164305 h 877116"/>
                <a:gd name="connsiteX6" fmla="*/ 14287 w 378621"/>
                <a:gd name="connsiteY6" fmla="*/ 0 h 877116"/>
                <a:gd name="connsiteX0" fmla="*/ 0 w 378620"/>
                <a:gd name="connsiteY0" fmla="*/ 876300 h 877116"/>
                <a:gd name="connsiteX1" fmla="*/ 252413 w 378620"/>
                <a:gd name="connsiteY1" fmla="*/ 840581 h 877116"/>
                <a:gd name="connsiteX2" fmla="*/ 285750 w 378620"/>
                <a:gd name="connsiteY2" fmla="*/ 554831 h 877116"/>
                <a:gd name="connsiteX3" fmla="*/ 378619 w 378620"/>
                <a:gd name="connsiteY3" fmla="*/ 426244 h 877116"/>
                <a:gd name="connsiteX4" fmla="*/ 288131 w 378620"/>
                <a:gd name="connsiteY4" fmla="*/ 297656 h 877116"/>
                <a:gd name="connsiteX5" fmla="*/ 250031 w 378620"/>
                <a:gd name="connsiteY5" fmla="*/ 40480 h 877116"/>
                <a:gd name="connsiteX6" fmla="*/ 14287 w 378620"/>
                <a:gd name="connsiteY6" fmla="*/ 0 h 877116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7476"/>
                <a:gd name="connsiteX1" fmla="*/ 252413 w 378620"/>
                <a:gd name="connsiteY1" fmla="*/ 841757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122 h 877122"/>
                <a:gd name="connsiteX1" fmla="*/ 290513 w 378620"/>
                <a:gd name="connsiteY1" fmla="*/ 848547 h 877122"/>
                <a:gd name="connsiteX2" fmla="*/ 285750 w 378620"/>
                <a:gd name="connsiteY2" fmla="*/ 555653 h 877122"/>
                <a:gd name="connsiteX3" fmla="*/ 378619 w 378620"/>
                <a:gd name="connsiteY3" fmla="*/ 427066 h 877122"/>
                <a:gd name="connsiteX4" fmla="*/ 288131 w 378620"/>
                <a:gd name="connsiteY4" fmla="*/ 298478 h 877122"/>
                <a:gd name="connsiteX5" fmla="*/ 250031 w 378620"/>
                <a:gd name="connsiteY5" fmla="*/ 41302 h 877122"/>
                <a:gd name="connsiteX6" fmla="*/ 14287 w 378620"/>
                <a:gd name="connsiteY6" fmla="*/ 822 h 877122"/>
                <a:gd name="connsiteX0" fmla="*/ 0 w 378624"/>
                <a:gd name="connsiteY0" fmla="*/ 877543 h 877543"/>
                <a:gd name="connsiteX1" fmla="*/ 290513 w 378624"/>
                <a:gd name="connsiteY1" fmla="*/ 848968 h 877543"/>
                <a:gd name="connsiteX2" fmla="*/ 285750 w 378624"/>
                <a:gd name="connsiteY2" fmla="*/ 556074 h 877543"/>
                <a:gd name="connsiteX3" fmla="*/ 378619 w 378624"/>
                <a:gd name="connsiteY3" fmla="*/ 427487 h 877543"/>
                <a:gd name="connsiteX4" fmla="*/ 280987 w 378624"/>
                <a:gd name="connsiteY4" fmla="*/ 301280 h 877543"/>
                <a:gd name="connsiteX5" fmla="*/ 250031 w 378624"/>
                <a:gd name="connsiteY5" fmla="*/ 41723 h 877543"/>
                <a:gd name="connsiteX6" fmla="*/ 14287 w 378624"/>
                <a:gd name="connsiteY6" fmla="*/ 1243 h 877543"/>
                <a:gd name="connsiteX0" fmla="*/ 0 w 366719"/>
                <a:gd name="connsiteY0" fmla="*/ 877543 h 877543"/>
                <a:gd name="connsiteX1" fmla="*/ 290513 w 366719"/>
                <a:gd name="connsiteY1" fmla="*/ 848968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66719"/>
                <a:gd name="connsiteY0" fmla="*/ 877543 h 877543"/>
                <a:gd name="connsiteX1" fmla="*/ 288132 w 366719"/>
                <a:gd name="connsiteY1" fmla="*/ 839443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54813"/>
                <a:gd name="connsiteY0" fmla="*/ 868018 h 871441"/>
                <a:gd name="connsiteX1" fmla="*/ 276226 w 354813"/>
                <a:gd name="connsiteY1" fmla="*/ 839443 h 871441"/>
                <a:gd name="connsiteX2" fmla="*/ 273844 w 354813"/>
                <a:gd name="connsiteY2" fmla="*/ 556074 h 871441"/>
                <a:gd name="connsiteX3" fmla="*/ 354807 w 354813"/>
                <a:gd name="connsiteY3" fmla="*/ 429869 h 871441"/>
                <a:gd name="connsiteX4" fmla="*/ 269081 w 354813"/>
                <a:gd name="connsiteY4" fmla="*/ 301280 h 871441"/>
                <a:gd name="connsiteX5" fmla="*/ 238125 w 354813"/>
                <a:gd name="connsiteY5" fmla="*/ 41723 h 871441"/>
                <a:gd name="connsiteX6" fmla="*/ 2381 w 354813"/>
                <a:gd name="connsiteY6" fmla="*/ 1243 h 8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13" h="871441">
                  <a:moveTo>
                    <a:pt x="0" y="868018"/>
                  </a:moveTo>
                  <a:cubicBezTo>
                    <a:pt x="55959" y="863255"/>
                    <a:pt x="230585" y="891434"/>
                    <a:pt x="276226" y="839443"/>
                  </a:cubicBezTo>
                  <a:cubicBezTo>
                    <a:pt x="321867" y="787452"/>
                    <a:pt x="260747" y="624336"/>
                    <a:pt x="273844" y="556074"/>
                  </a:cubicBezTo>
                  <a:cubicBezTo>
                    <a:pt x="286941" y="487812"/>
                    <a:pt x="355601" y="472335"/>
                    <a:pt x="354807" y="429869"/>
                  </a:cubicBezTo>
                  <a:cubicBezTo>
                    <a:pt x="354013" y="387403"/>
                    <a:pt x="288528" y="365971"/>
                    <a:pt x="269081" y="301280"/>
                  </a:cubicBezTo>
                  <a:cubicBezTo>
                    <a:pt x="249634" y="236589"/>
                    <a:pt x="282575" y="91729"/>
                    <a:pt x="238125" y="41723"/>
                  </a:cubicBezTo>
                  <a:cubicBezTo>
                    <a:pt x="193675" y="-8283"/>
                    <a:pt x="51594" y="52"/>
                    <a:pt x="2381" y="1243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8" name="Freihandform 237"/>
            <p:cNvSpPr/>
            <p:nvPr/>
          </p:nvSpPr>
          <p:spPr>
            <a:xfrm rot="10800000" flipH="1" flipV="1">
              <a:off x="360362" y="3690687"/>
              <a:ext cx="1014653" cy="398038"/>
            </a:xfrm>
            <a:custGeom>
              <a:avLst/>
              <a:gdLst>
                <a:gd name="connsiteX0" fmla="*/ 321374 w 326465"/>
                <a:gd name="connsiteY0" fmla="*/ 0 h 552897"/>
                <a:gd name="connsiteX1" fmla="*/ 318993 w 326465"/>
                <a:gd name="connsiteY1" fmla="*/ 485775 h 552897"/>
                <a:gd name="connsiteX2" fmla="*/ 249937 w 326465"/>
                <a:gd name="connsiteY2" fmla="*/ 545306 h 552897"/>
                <a:gd name="connsiteX3" fmla="*/ 76105 w 326465"/>
                <a:gd name="connsiteY3" fmla="*/ 545306 h 552897"/>
                <a:gd name="connsiteX4" fmla="*/ 7049 w 326465"/>
                <a:gd name="connsiteY4" fmla="*/ 483393 h 552897"/>
                <a:gd name="connsiteX5" fmla="*/ 2287 w 326465"/>
                <a:gd name="connsiteY5" fmla="*/ 40481 h 552897"/>
                <a:gd name="connsiteX6" fmla="*/ 2287 w 326465"/>
                <a:gd name="connsiteY6" fmla="*/ 40481 h 552897"/>
                <a:gd name="connsiteX0" fmla="*/ 321374 w 325541"/>
                <a:gd name="connsiteY0" fmla="*/ 0 h 552897"/>
                <a:gd name="connsiteX1" fmla="*/ 318993 w 325541"/>
                <a:gd name="connsiteY1" fmla="*/ 485775 h 552897"/>
                <a:gd name="connsiteX2" fmla="*/ 249937 w 325541"/>
                <a:gd name="connsiteY2" fmla="*/ 545306 h 552897"/>
                <a:gd name="connsiteX3" fmla="*/ 76105 w 325541"/>
                <a:gd name="connsiteY3" fmla="*/ 545306 h 552897"/>
                <a:gd name="connsiteX4" fmla="*/ 7049 w 325541"/>
                <a:gd name="connsiteY4" fmla="*/ 483393 h 552897"/>
                <a:gd name="connsiteX5" fmla="*/ 2287 w 325541"/>
                <a:gd name="connsiteY5" fmla="*/ 40481 h 552897"/>
                <a:gd name="connsiteX6" fmla="*/ 2287 w 325541"/>
                <a:gd name="connsiteY6" fmla="*/ 40481 h 552897"/>
                <a:gd name="connsiteX0" fmla="*/ 319588 w 323755"/>
                <a:gd name="connsiteY0" fmla="*/ 0 h 552897"/>
                <a:gd name="connsiteX1" fmla="*/ 317207 w 323755"/>
                <a:gd name="connsiteY1" fmla="*/ 485775 h 552897"/>
                <a:gd name="connsiteX2" fmla="*/ 248151 w 323755"/>
                <a:gd name="connsiteY2" fmla="*/ 545306 h 552897"/>
                <a:gd name="connsiteX3" fmla="*/ 74319 w 323755"/>
                <a:gd name="connsiteY3" fmla="*/ 545306 h 552897"/>
                <a:gd name="connsiteX4" fmla="*/ 5263 w 323755"/>
                <a:gd name="connsiteY4" fmla="*/ 483393 h 552897"/>
                <a:gd name="connsiteX5" fmla="*/ 501 w 323755"/>
                <a:gd name="connsiteY5" fmla="*/ 40481 h 552897"/>
                <a:gd name="connsiteX6" fmla="*/ 501 w 323755"/>
                <a:gd name="connsiteY6" fmla="*/ 40481 h 552897"/>
                <a:gd name="connsiteX0" fmla="*/ 666987 w 667046"/>
                <a:gd name="connsiteY0" fmla="*/ 0 h 528516"/>
                <a:gd name="connsiteX1" fmla="*/ 317207 w 667046"/>
                <a:gd name="connsiteY1" fmla="*/ 461394 h 528516"/>
                <a:gd name="connsiteX2" fmla="*/ 248151 w 667046"/>
                <a:gd name="connsiteY2" fmla="*/ 520925 h 528516"/>
                <a:gd name="connsiteX3" fmla="*/ 74319 w 667046"/>
                <a:gd name="connsiteY3" fmla="*/ 520925 h 528516"/>
                <a:gd name="connsiteX4" fmla="*/ 5263 w 667046"/>
                <a:gd name="connsiteY4" fmla="*/ 459012 h 528516"/>
                <a:gd name="connsiteX5" fmla="*/ 501 w 667046"/>
                <a:gd name="connsiteY5" fmla="*/ 16100 h 528516"/>
                <a:gd name="connsiteX6" fmla="*/ 501 w 667046"/>
                <a:gd name="connsiteY6" fmla="*/ 16100 h 528516"/>
                <a:gd name="connsiteX0" fmla="*/ 666987 w 666987"/>
                <a:gd name="connsiteY0" fmla="*/ 0 h 528516"/>
                <a:gd name="connsiteX1" fmla="*/ 317207 w 666987"/>
                <a:gd name="connsiteY1" fmla="*/ 461394 h 528516"/>
                <a:gd name="connsiteX2" fmla="*/ 248151 w 666987"/>
                <a:gd name="connsiteY2" fmla="*/ 520925 h 528516"/>
                <a:gd name="connsiteX3" fmla="*/ 74319 w 666987"/>
                <a:gd name="connsiteY3" fmla="*/ 520925 h 528516"/>
                <a:gd name="connsiteX4" fmla="*/ 5263 w 666987"/>
                <a:gd name="connsiteY4" fmla="*/ 459012 h 528516"/>
                <a:gd name="connsiteX5" fmla="*/ 501 w 666987"/>
                <a:gd name="connsiteY5" fmla="*/ 16100 h 528516"/>
                <a:gd name="connsiteX6" fmla="*/ 501 w 666987"/>
                <a:gd name="connsiteY6" fmla="*/ 16100 h 528516"/>
                <a:gd name="connsiteX0" fmla="*/ 666987 w 666987"/>
                <a:gd name="connsiteY0" fmla="*/ 0 h 528516"/>
                <a:gd name="connsiteX1" fmla="*/ 458388 w 666987"/>
                <a:gd name="connsiteY1" fmla="*/ 225679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12374 h 540890"/>
                <a:gd name="connsiteX1" fmla="*/ 356071 w 666987"/>
                <a:gd name="connsiteY1" fmla="*/ 49098 h 540890"/>
                <a:gd name="connsiteX2" fmla="*/ 317207 w 666987"/>
                <a:gd name="connsiteY2" fmla="*/ 473768 h 540890"/>
                <a:gd name="connsiteX3" fmla="*/ 248151 w 666987"/>
                <a:gd name="connsiteY3" fmla="*/ 533299 h 540890"/>
                <a:gd name="connsiteX4" fmla="*/ 74319 w 666987"/>
                <a:gd name="connsiteY4" fmla="*/ 533299 h 540890"/>
                <a:gd name="connsiteX5" fmla="*/ 5263 w 666987"/>
                <a:gd name="connsiteY5" fmla="*/ 471386 h 540890"/>
                <a:gd name="connsiteX6" fmla="*/ 501 w 666987"/>
                <a:gd name="connsiteY6" fmla="*/ 28474 h 540890"/>
                <a:gd name="connsiteX7" fmla="*/ 501 w 666987"/>
                <a:gd name="connsiteY7" fmla="*/ 28474 h 540890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9013 h 537529"/>
                <a:gd name="connsiteX1" fmla="*/ 356071 w 666987"/>
                <a:gd name="connsiteY1" fmla="*/ 45737 h 537529"/>
                <a:gd name="connsiteX2" fmla="*/ 317207 w 666987"/>
                <a:gd name="connsiteY2" fmla="*/ 470407 h 537529"/>
                <a:gd name="connsiteX3" fmla="*/ 248151 w 666987"/>
                <a:gd name="connsiteY3" fmla="*/ 529938 h 537529"/>
                <a:gd name="connsiteX4" fmla="*/ 74319 w 666987"/>
                <a:gd name="connsiteY4" fmla="*/ 529938 h 537529"/>
                <a:gd name="connsiteX5" fmla="*/ 5263 w 666987"/>
                <a:gd name="connsiteY5" fmla="*/ 468025 h 537529"/>
                <a:gd name="connsiteX6" fmla="*/ 501 w 666987"/>
                <a:gd name="connsiteY6" fmla="*/ 25113 h 537529"/>
                <a:gd name="connsiteX7" fmla="*/ 501 w 666987"/>
                <a:gd name="connsiteY7" fmla="*/ 25113 h 537529"/>
                <a:gd name="connsiteX0" fmla="*/ 666987 w 666987"/>
                <a:gd name="connsiteY0" fmla="*/ 0 h 528516"/>
                <a:gd name="connsiteX1" fmla="*/ 356071 w 666987"/>
                <a:gd name="connsiteY1" fmla="*/ 36724 h 528516"/>
                <a:gd name="connsiteX2" fmla="*/ 317207 w 666987"/>
                <a:gd name="connsiteY2" fmla="*/ 461394 h 528516"/>
                <a:gd name="connsiteX3" fmla="*/ 248151 w 666987"/>
                <a:gd name="connsiteY3" fmla="*/ 520925 h 528516"/>
                <a:gd name="connsiteX4" fmla="*/ 74319 w 666987"/>
                <a:gd name="connsiteY4" fmla="*/ 520925 h 528516"/>
                <a:gd name="connsiteX5" fmla="*/ 5263 w 666987"/>
                <a:gd name="connsiteY5" fmla="*/ 459012 h 528516"/>
                <a:gd name="connsiteX6" fmla="*/ 501 w 666987"/>
                <a:gd name="connsiteY6" fmla="*/ 16100 h 528516"/>
                <a:gd name="connsiteX7" fmla="*/ 501 w 666987"/>
                <a:gd name="connsiteY7" fmla="*/ 16100 h 528516"/>
                <a:gd name="connsiteX0" fmla="*/ 666987 w 666987"/>
                <a:gd name="connsiteY0" fmla="*/ 0 h 530498"/>
                <a:gd name="connsiteX1" fmla="*/ 356071 w 666987"/>
                <a:gd name="connsiteY1" fmla="*/ 36724 h 530498"/>
                <a:gd name="connsiteX2" fmla="*/ 317207 w 666987"/>
                <a:gd name="connsiteY2" fmla="*/ 430918 h 530498"/>
                <a:gd name="connsiteX3" fmla="*/ 248151 w 666987"/>
                <a:gd name="connsiteY3" fmla="*/ 520925 h 530498"/>
                <a:gd name="connsiteX4" fmla="*/ 74319 w 666987"/>
                <a:gd name="connsiteY4" fmla="*/ 520925 h 530498"/>
                <a:gd name="connsiteX5" fmla="*/ 5263 w 666987"/>
                <a:gd name="connsiteY5" fmla="*/ 459012 h 530498"/>
                <a:gd name="connsiteX6" fmla="*/ 501 w 666987"/>
                <a:gd name="connsiteY6" fmla="*/ 16100 h 530498"/>
                <a:gd name="connsiteX7" fmla="*/ 501 w 666987"/>
                <a:gd name="connsiteY7" fmla="*/ 16100 h 530498"/>
                <a:gd name="connsiteX0" fmla="*/ 1004368 w 1004368"/>
                <a:gd name="connsiteY0" fmla="*/ 20046 h 550546"/>
                <a:gd name="connsiteX1" fmla="*/ 693452 w 1004368"/>
                <a:gd name="connsiteY1" fmla="*/ 56770 h 550546"/>
                <a:gd name="connsiteX2" fmla="*/ 654588 w 1004368"/>
                <a:gd name="connsiteY2" fmla="*/ 450964 h 550546"/>
                <a:gd name="connsiteX3" fmla="*/ 585532 w 1004368"/>
                <a:gd name="connsiteY3" fmla="*/ 540971 h 550546"/>
                <a:gd name="connsiteX4" fmla="*/ 411700 w 1004368"/>
                <a:gd name="connsiteY4" fmla="*/ 540971 h 550546"/>
                <a:gd name="connsiteX5" fmla="*/ 342644 w 1004368"/>
                <a:gd name="connsiteY5" fmla="*/ 479058 h 550546"/>
                <a:gd name="connsiteX6" fmla="*/ 337882 w 1004368"/>
                <a:gd name="connsiteY6" fmla="*/ 36146 h 550546"/>
                <a:gd name="connsiteX7" fmla="*/ 0 w 1004368"/>
                <a:gd name="connsiteY7" fmla="*/ 23956 h 550546"/>
                <a:gd name="connsiteX0" fmla="*/ 1004368 w 1004368"/>
                <a:gd name="connsiteY0" fmla="*/ 2675 h 533173"/>
                <a:gd name="connsiteX1" fmla="*/ 693452 w 1004368"/>
                <a:gd name="connsiteY1" fmla="*/ 39399 h 533173"/>
                <a:gd name="connsiteX2" fmla="*/ 654588 w 1004368"/>
                <a:gd name="connsiteY2" fmla="*/ 433593 h 533173"/>
                <a:gd name="connsiteX3" fmla="*/ 585532 w 1004368"/>
                <a:gd name="connsiteY3" fmla="*/ 523600 h 533173"/>
                <a:gd name="connsiteX4" fmla="*/ 411700 w 1004368"/>
                <a:gd name="connsiteY4" fmla="*/ 523600 h 533173"/>
                <a:gd name="connsiteX5" fmla="*/ 342644 w 1004368"/>
                <a:gd name="connsiteY5" fmla="*/ 461687 h 533173"/>
                <a:gd name="connsiteX6" fmla="*/ 337882 w 1004368"/>
                <a:gd name="connsiteY6" fmla="*/ 18775 h 533173"/>
                <a:gd name="connsiteX7" fmla="*/ 0 w 1004368"/>
                <a:gd name="connsiteY7" fmla="*/ 6585 h 533173"/>
                <a:gd name="connsiteX0" fmla="*/ 1004368 w 1004368"/>
                <a:gd name="connsiteY0" fmla="*/ 3549 h 534048"/>
                <a:gd name="connsiteX1" fmla="*/ 693452 w 1004368"/>
                <a:gd name="connsiteY1" fmla="*/ 40273 h 534048"/>
                <a:gd name="connsiteX2" fmla="*/ 654588 w 1004368"/>
                <a:gd name="connsiteY2" fmla="*/ 434467 h 534048"/>
                <a:gd name="connsiteX3" fmla="*/ 585532 w 1004368"/>
                <a:gd name="connsiteY3" fmla="*/ 524474 h 534048"/>
                <a:gd name="connsiteX4" fmla="*/ 411700 w 1004368"/>
                <a:gd name="connsiteY4" fmla="*/ 524474 h 534048"/>
                <a:gd name="connsiteX5" fmla="*/ 342644 w 1004368"/>
                <a:gd name="connsiteY5" fmla="*/ 462561 h 534048"/>
                <a:gd name="connsiteX6" fmla="*/ 337882 w 1004368"/>
                <a:gd name="connsiteY6" fmla="*/ 19649 h 534048"/>
                <a:gd name="connsiteX7" fmla="*/ 0 w 1004368"/>
                <a:gd name="connsiteY7" fmla="*/ 7459 h 534048"/>
                <a:gd name="connsiteX0" fmla="*/ 1004368 w 1004368"/>
                <a:gd name="connsiteY0" fmla="*/ 16458 h 549958"/>
                <a:gd name="connsiteX1" fmla="*/ 693452 w 1004368"/>
                <a:gd name="connsiteY1" fmla="*/ 53182 h 549958"/>
                <a:gd name="connsiteX2" fmla="*/ 654588 w 1004368"/>
                <a:gd name="connsiteY2" fmla="*/ 447376 h 549958"/>
                <a:gd name="connsiteX3" fmla="*/ 585532 w 1004368"/>
                <a:gd name="connsiteY3" fmla="*/ 537383 h 549958"/>
                <a:gd name="connsiteX4" fmla="*/ 411700 w 1004368"/>
                <a:gd name="connsiteY4" fmla="*/ 537383 h 549958"/>
                <a:gd name="connsiteX5" fmla="*/ 349781 w 1004368"/>
                <a:gd name="connsiteY5" fmla="*/ 426707 h 549958"/>
                <a:gd name="connsiteX6" fmla="*/ 337882 w 1004368"/>
                <a:gd name="connsiteY6" fmla="*/ 32558 h 549958"/>
                <a:gd name="connsiteX7" fmla="*/ 0 w 1004368"/>
                <a:gd name="connsiteY7" fmla="*/ 20368 h 549958"/>
                <a:gd name="connsiteX0" fmla="*/ 1004368 w 1004368"/>
                <a:gd name="connsiteY0" fmla="*/ 16458 h 551069"/>
                <a:gd name="connsiteX1" fmla="*/ 693452 w 1004368"/>
                <a:gd name="connsiteY1" fmla="*/ 53182 h 551069"/>
                <a:gd name="connsiteX2" fmla="*/ 654588 w 1004368"/>
                <a:gd name="connsiteY2" fmla="*/ 429090 h 551069"/>
                <a:gd name="connsiteX3" fmla="*/ 585532 w 1004368"/>
                <a:gd name="connsiteY3" fmla="*/ 537383 h 551069"/>
                <a:gd name="connsiteX4" fmla="*/ 411700 w 1004368"/>
                <a:gd name="connsiteY4" fmla="*/ 537383 h 551069"/>
                <a:gd name="connsiteX5" fmla="*/ 349781 w 1004368"/>
                <a:gd name="connsiteY5" fmla="*/ 426707 h 551069"/>
                <a:gd name="connsiteX6" fmla="*/ 337882 w 1004368"/>
                <a:gd name="connsiteY6" fmla="*/ 32558 h 551069"/>
                <a:gd name="connsiteX7" fmla="*/ 0 w 1004368"/>
                <a:gd name="connsiteY7" fmla="*/ 20368 h 551069"/>
                <a:gd name="connsiteX0" fmla="*/ 1013886 w 1013886"/>
                <a:gd name="connsiteY0" fmla="*/ 13208 h 547819"/>
                <a:gd name="connsiteX1" fmla="*/ 702970 w 1013886"/>
                <a:gd name="connsiteY1" fmla="*/ 49932 h 547819"/>
                <a:gd name="connsiteX2" fmla="*/ 664106 w 1013886"/>
                <a:gd name="connsiteY2" fmla="*/ 425840 h 547819"/>
                <a:gd name="connsiteX3" fmla="*/ 595050 w 1013886"/>
                <a:gd name="connsiteY3" fmla="*/ 534133 h 547819"/>
                <a:gd name="connsiteX4" fmla="*/ 421218 w 1013886"/>
                <a:gd name="connsiteY4" fmla="*/ 534133 h 547819"/>
                <a:gd name="connsiteX5" fmla="*/ 359299 w 1013886"/>
                <a:gd name="connsiteY5" fmla="*/ 423457 h 547819"/>
                <a:gd name="connsiteX6" fmla="*/ 347400 w 1013886"/>
                <a:gd name="connsiteY6" fmla="*/ 29308 h 547819"/>
                <a:gd name="connsiteX7" fmla="*/ 0 w 1013886"/>
                <a:gd name="connsiteY7" fmla="*/ 26261 h 547819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47400 w 1013886"/>
                <a:gd name="connsiteY6" fmla="*/ 16100 h 534611"/>
                <a:gd name="connsiteX7" fmla="*/ 0 w 1013886"/>
                <a:gd name="connsiteY7" fmla="*/ 13053 h 534611"/>
                <a:gd name="connsiteX0" fmla="*/ 1013886 w 1013886"/>
                <a:gd name="connsiteY0" fmla="*/ 0 h 534611"/>
                <a:gd name="connsiteX1" fmla="*/ 702970 w 1013886"/>
                <a:gd name="connsiteY1" fmla="*/ 36724 h 534611"/>
                <a:gd name="connsiteX2" fmla="*/ 664106 w 1013886"/>
                <a:gd name="connsiteY2" fmla="*/ 412632 h 534611"/>
                <a:gd name="connsiteX3" fmla="*/ 595050 w 1013886"/>
                <a:gd name="connsiteY3" fmla="*/ 520925 h 534611"/>
                <a:gd name="connsiteX4" fmla="*/ 421218 w 1013886"/>
                <a:gd name="connsiteY4" fmla="*/ 520925 h 534611"/>
                <a:gd name="connsiteX5" fmla="*/ 359299 w 1013886"/>
                <a:gd name="connsiteY5" fmla="*/ 410249 h 534611"/>
                <a:gd name="connsiteX6" fmla="*/ 354539 w 1013886"/>
                <a:gd name="connsiteY6" fmla="*/ 19148 h 534611"/>
                <a:gd name="connsiteX7" fmla="*/ 0 w 1013886"/>
                <a:gd name="connsiteY7" fmla="*/ 13053 h 534611"/>
                <a:gd name="connsiteX0" fmla="*/ 1013886 w 1013886"/>
                <a:gd name="connsiteY0" fmla="*/ 10520 h 545517"/>
                <a:gd name="connsiteX1" fmla="*/ 702970 w 1013886"/>
                <a:gd name="connsiteY1" fmla="*/ 47244 h 545517"/>
                <a:gd name="connsiteX2" fmla="*/ 664106 w 1013886"/>
                <a:gd name="connsiteY2" fmla="*/ 423152 h 545517"/>
                <a:gd name="connsiteX3" fmla="*/ 595050 w 1013886"/>
                <a:gd name="connsiteY3" fmla="*/ 531445 h 545517"/>
                <a:gd name="connsiteX4" fmla="*/ 421218 w 1013886"/>
                <a:gd name="connsiteY4" fmla="*/ 531445 h 545517"/>
                <a:gd name="connsiteX5" fmla="*/ 368817 w 1013886"/>
                <a:gd name="connsiteY5" fmla="*/ 414673 h 545517"/>
                <a:gd name="connsiteX6" fmla="*/ 354539 w 1013886"/>
                <a:gd name="connsiteY6" fmla="*/ 29668 h 545517"/>
                <a:gd name="connsiteX7" fmla="*/ 0 w 1013886"/>
                <a:gd name="connsiteY7" fmla="*/ 23573 h 545517"/>
                <a:gd name="connsiteX0" fmla="*/ 1013886 w 1013886"/>
                <a:gd name="connsiteY0" fmla="*/ 10521 h 545517"/>
                <a:gd name="connsiteX1" fmla="*/ 702970 w 1013886"/>
                <a:gd name="connsiteY1" fmla="*/ 47245 h 545517"/>
                <a:gd name="connsiteX2" fmla="*/ 664106 w 1013886"/>
                <a:gd name="connsiteY2" fmla="*/ 423153 h 545517"/>
                <a:gd name="connsiteX3" fmla="*/ 595050 w 1013886"/>
                <a:gd name="connsiteY3" fmla="*/ 531446 h 545517"/>
                <a:gd name="connsiteX4" fmla="*/ 421218 w 1013886"/>
                <a:gd name="connsiteY4" fmla="*/ 531446 h 545517"/>
                <a:gd name="connsiteX5" fmla="*/ 368817 w 1013886"/>
                <a:gd name="connsiteY5" fmla="*/ 414674 h 545517"/>
                <a:gd name="connsiteX6" fmla="*/ 354539 w 1013886"/>
                <a:gd name="connsiteY6" fmla="*/ 29669 h 545517"/>
                <a:gd name="connsiteX7" fmla="*/ 0 w 1013886"/>
                <a:gd name="connsiteY7" fmla="*/ 23574 h 545517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3756 h 538752"/>
                <a:gd name="connsiteX1" fmla="*/ 702970 w 1013886"/>
                <a:gd name="connsiteY1" fmla="*/ 40480 h 538752"/>
                <a:gd name="connsiteX2" fmla="*/ 664106 w 1013886"/>
                <a:gd name="connsiteY2" fmla="*/ 416388 h 538752"/>
                <a:gd name="connsiteX3" fmla="*/ 595050 w 1013886"/>
                <a:gd name="connsiteY3" fmla="*/ 524681 h 538752"/>
                <a:gd name="connsiteX4" fmla="*/ 421218 w 1013886"/>
                <a:gd name="connsiteY4" fmla="*/ 524681 h 538752"/>
                <a:gd name="connsiteX5" fmla="*/ 368817 w 1013886"/>
                <a:gd name="connsiteY5" fmla="*/ 407909 h 538752"/>
                <a:gd name="connsiteX6" fmla="*/ 354539 w 1013886"/>
                <a:gd name="connsiteY6" fmla="*/ 22904 h 538752"/>
                <a:gd name="connsiteX7" fmla="*/ 0 w 1013886"/>
                <a:gd name="connsiteY7" fmla="*/ 16809 h 538752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34996"/>
                <a:gd name="connsiteX1" fmla="*/ 702970 w 1013886"/>
                <a:gd name="connsiteY1" fmla="*/ 36724 h 534996"/>
                <a:gd name="connsiteX2" fmla="*/ 664106 w 1013886"/>
                <a:gd name="connsiteY2" fmla="*/ 412632 h 534996"/>
                <a:gd name="connsiteX3" fmla="*/ 595050 w 1013886"/>
                <a:gd name="connsiteY3" fmla="*/ 520925 h 534996"/>
                <a:gd name="connsiteX4" fmla="*/ 421218 w 1013886"/>
                <a:gd name="connsiteY4" fmla="*/ 520925 h 534996"/>
                <a:gd name="connsiteX5" fmla="*/ 368817 w 1013886"/>
                <a:gd name="connsiteY5" fmla="*/ 404153 h 534996"/>
                <a:gd name="connsiteX6" fmla="*/ 354539 w 1013886"/>
                <a:gd name="connsiteY6" fmla="*/ 19148 h 534996"/>
                <a:gd name="connsiteX7" fmla="*/ 0 w 1013886"/>
                <a:gd name="connsiteY7" fmla="*/ 13053 h 534996"/>
                <a:gd name="connsiteX0" fmla="*/ 1013886 w 1013886"/>
                <a:gd name="connsiteY0" fmla="*/ 0 h 526463"/>
                <a:gd name="connsiteX1" fmla="*/ 702970 w 1013886"/>
                <a:gd name="connsiteY1" fmla="*/ 36724 h 526463"/>
                <a:gd name="connsiteX2" fmla="*/ 664106 w 1013886"/>
                <a:gd name="connsiteY2" fmla="*/ 412632 h 526463"/>
                <a:gd name="connsiteX3" fmla="*/ 595050 w 1013886"/>
                <a:gd name="connsiteY3" fmla="*/ 520925 h 526463"/>
                <a:gd name="connsiteX4" fmla="*/ 428357 w 1013886"/>
                <a:gd name="connsiteY4" fmla="*/ 499593 h 526463"/>
                <a:gd name="connsiteX5" fmla="*/ 368817 w 1013886"/>
                <a:gd name="connsiteY5" fmla="*/ 404153 h 526463"/>
                <a:gd name="connsiteX6" fmla="*/ 354539 w 1013886"/>
                <a:gd name="connsiteY6" fmla="*/ 19148 h 526463"/>
                <a:gd name="connsiteX7" fmla="*/ 0 w 1013886"/>
                <a:gd name="connsiteY7" fmla="*/ 13053 h 526463"/>
                <a:gd name="connsiteX0" fmla="*/ 1013886 w 1013886"/>
                <a:gd name="connsiteY0" fmla="*/ 0 h 509429"/>
                <a:gd name="connsiteX1" fmla="*/ 702970 w 1013886"/>
                <a:gd name="connsiteY1" fmla="*/ 36724 h 509429"/>
                <a:gd name="connsiteX2" fmla="*/ 664106 w 1013886"/>
                <a:gd name="connsiteY2" fmla="*/ 412632 h 509429"/>
                <a:gd name="connsiteX3" fmla="*/ 597430 w 1013886"/>
                <a:gd name="connsiteY3" fmla="*/ 496544 h 509429"/>
                <a:gd name="connsiteX4" fmla="*/ 428357 w 1013886"/>
                <a:gd name="connsiteY4" fmla="*/ 499593 h 509429"/>
                <a:gd name="connsiteX5" fmla="*/ 368817 w 1013886"/>
                <a:gd name="connsiteY5" fmla="*/ 404153 h 509429"/>
                <a:gd name="connsiteX6" fmla="*/ 354539 w 1013886"/>
                <a:gd name="connsiteY6" fmla="*/ 19148 h 509429"/>
                <a:gd name="connsiteX7" fmla="*/ 0 w 1013886"/>
                <a:gd name="connsiteY7" fmla="*/ 13053 h 509429"/>
                <a:gd name="connsiteX0" fmla="*/ 1013886 w 1013886"/>
                <a:gd name="connsiteY0" fmla="*/ 0 h 509430"/>
                <a:gd name="connsiteX1" fmla="*/ 702970 w 1013886"/>
                <a:gd name="connsiteY1" fmla="*/ 36724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79175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64106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  <a:gd name="connsiteX0" fmla="*/ 1013886 w 1013886"/>
                <a:gd name="connsiteY0" fmla="*/ 3102 h 512532"/>
                <a:gd name="connsiteX1" fmla="*/ 667278 w 1013886"/>
                <a:gd name="connsiteY1" fmla="*/ 45922 h 512532"/>
                <a:gd name="connsiteX2" fmla="*/ 656967 w 1013886"/>
                <a:gd name="connsiteY2" fmla="*/ 415734 h 512532"/>
                <a:gd name="connsiteX3" fmla="*/ 597430 w 1013886"/>
                <a:gd name="connsiteY3" fmla="*/ 499646 h 512532"/>
                <a:gd name="connsiteX4" fmla="*/ 428357 w 1013886"/>
                <a:gd name="connsiteY4" fmla="*/ 502695 h 512532"/>
                <a:gd name="connsiteX5" fmla="*/ 368817 w 1013886"/>
                <a:gd name="connsiteY5" fmla="*/ 407255 h 512532"/>
                <a:gd name="connsiteX6" fmla="*/ 354539 w 1013886"/>
                <a:gd name="connsiteY6" fmla="*/ 22250 h 512532"/>
                <a:gd name="connsiteX7" fmla="*/ 0 w 1013886"/>
                <a:gd name="connsiteY7" fmla="*/ 16155 h 512532"/>
                <a:gd name="connsiteX0" fmla="*/ 1013886 w 1013886"/>
                <a:gd name="connsiteY0" fmla="*/ 0 h 509430"/>
                <a:gd name="connsiteX1" fmla="*/ 667278 w 1013886"/>
                <a:gd name="connsiteY1" fmla="*/ 42820 h 509430"/>
                <a:gd name="connsiteX2" fmla="*/ 656967 w 1013886"/>
                <a:gd name="connsiteY2" fmla="*/ 412632 h 509430"/>
                <a:gd name="connsiteX3" fmla="*/ 597430 w 1013886"/>
                <a:gd name="connsiteY3" fmla="*/ 496544 h 509430"/>
                <a:gd name="connsiteX4" fmla="*/ 428357 w 1013886"/>
                <a:gd name="connsiteY4" fmla="*/ 499593 h 509430"/>
                <a:gd name="connsiteX5" fmla="*/ 368817 w 1013886"/>
                <a:gd name="connsiteY5" fmla="*/ 404153 h 509430"/>
                <a:gd name="connsiteX6" fmla="*/ 354539 w 1013886"/>
                <a:gd name="connsiteY6" fmla="*/ 19148 h 509430"/>
                <a:gd name="connsiteX7" fmla="*/ 0 w 1013886"/>
                <a:gd name="connsiteY7" fmla="*/ 13053 h 50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886" h="509430">
                  <a:moveTo>
                    <a:pt x="1013886" y="0"/>
                  </a:moveTo>
                  <a:cubicBezTo>
                    <a:pt x="936290" y="4088"/>
                    <a:pt x="695831" y="-4619"/>
                    <a:pt x="667278" y="42820"/>
                  </a:cubicBezTo>
                  <a:cubicBezTo>
                    <a:pt x="638725" y="90259"/>
                    <a:pt x="668608" y="337011"/>
                    <a:pt x="656967" y="412632"/>
                  </a:cubicBezTo>
                  <a:cubicBezTo>
                    <a:pt x="645326" y="488253"/>
                    <a:pt x="635532" y="482051"/>
                    <a:pt x="597430" y="496544"/>
                  </a:cubicBezTo>
                  <a:cubicBezTo>
                    <a:pt x="559328" y="511037"/>
                    <a:pt x="466459" y="514992"/>
                    <a:pt x="428357" y="499593"/>
                  </a:cubicBezTo>
                  <a:cubicBezTo>
                    <a:pt x="390255" y="484195"/>
                    <a:pt x="381120" y="484227"/>
                    <a:pt x="368817" y="404153"/>
                  </a:cubicBezTo>
                  <a:cubicBezTo>
                    <a:pt x="356514" y="324079"/>
                    <a:pt x="389834" y="56901"/>
                    <a:pt x="354539" y="19148"/>
                  </a:cubicBezTo>
                  <a:cubicBezTo>
                    <a:pt x="319244" y="-18605"/>
                    <a:pt x="112627" y="17116"/>
                    <a:pt x="0" y="130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9" name="Freihandform 238"/>
            <p:cNvSpPr/>
            <p:nvPr/>
          </p:nvSpPr>
          <p:spPr>
            <a:xfrm rot="10800000">
              <a:off x="1009648" y="3751607"/>
              <a:ext cx="354813" cy="871441"/>
            </a:xfrm>
            <a:custGeom>
              <a:avLst/>
              <a:gdLst>
                <a:gd name="connsiteX0" fmla="*/ 27241 w 120162"/>
                <a:gd name="connsiteY0" fmla="*/ 969169 h 969169"/>
                <a:gd name="connsiteX1" fmla="*/ 27241 w 120162"/>
                <a:gd name="connsiteY1" fmla="*/ 573881 h 969169"/>
                <a:gd name="connsiteX2" fmla="*/ 120110 w 120162"/>
                <a:gd name="connsiteY2" fmla="*/ 445294 h 969169"/>
                <a:gd name="connsiteX3" fmla="*/ 12953 w 120162"/>
                <a:gd name="connsiteY3" fmla="*/ 302419 h 969169"/>
                <a:gd name="connsiteX4" fmla="*/ 5810 w 120162"/>
                <a:gd name="connsiteY4" fmla="*/ 0 h 969169"/>
                <a:gd name="connsiteX0" fmla="*/ 23077 w 115947"/>
                <a:gd name="connsiteY0" fmla="*/ 969169 h 969169"/>
                <a:gd name="connsiteX1" fmla="*/ 23077 w 115947"/>
                <a:gd name="connsiteY1" fmla="*/ 573881 h 969169"/>
                <a:gd name="connsiteX2" fmla="*/ 115946 w 115947"/>
                <a:gd name="connsiteY2" fmla="*/ 445294 h 969169"/>
                <a:gd name="connsiteX3" fmla="*/ 25458 w 115947"/>
                <a:gd name="connsiteY3" fmla="*/ 316706 h 969169"/>
                <a:gd name="connsiteX4" fmla="*/ 1646 w 115947"/>
                <a:gd name="connsiteY4" fmla="*/ 0 h 969169"/>
                <a:gd name="connsiteX0" fmla="*/ 18778 w 111648"/>
                <a:gd name="connsiteY0" fmla="*/ 954882 h 954882"/>
                <a:gd name="connsiteX1" fmla="*/ 18778 w 111648"/>
                <a:gd name="connsiteY1" fmla="*/ 559594 h 954882"/>
                <a:gd name="connsiteX2" fmla="*/ 111647 w 111648"/>
                <a:gd name="connsiteY2" fmla="*/ 431007 h 954882"/>
                <a:gd name="connsiteX3" fmla="*/ 21159 w 111648"/>
                <a:gd name="connsiteY3" fmla="*/ 302419 h 954882"/>
                <a:gd name="connsiteX4" fmla="*/ 2109 w 111648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16947 w 109817"/>
                <a:gd name="connsiteY0" fmla="*/ 954882 h 954882"/>
                <a:gd name="connsiteX1" fmla="*/ 16947 w 109817"/>
                <a:gd name="connsiteY1" fmla="*/ 559594 h 954882"/>
                <a:gd name="connsiteX2" fmla="*/ 109816 w 109817"/>
                <a:gd name="connsiteY2" fmla="*/ 431007 h 954882"/>
                <a:gd name="connsiteX3" fmla="*/ 19328 w 109817"/>
                <a:gd name="connsiteY3" fmla="*/ 302419 h 954882"/>
                <a:gd name="connsiteX4" fmla="*/ 278 w 109817"/>
                <a:gd name="connsiteY4" fmla="*/ 0 h 954882"/>
                <a:gd name="connsiteX0" fmla="*/ 92 w 378712"/>
                <a:gd name="connsiteY0" fmla="*/ 881063 h 881063"/>
                <a:gd name="connsiteX1" fmla="*/ 285842 w 378712"/>
                <a:gd name="connsiteY1" fmla="*/ 559594 h 881063"/>
                <a:gd name="connsiteX2" fmla="*/ 378711 w 378712"/>
                <a:gd name="connsiteY2" fmla="*/ 431007 h 881063"/>
                <a:gd name="connsiteX3" fmla="*/ 288223 w 378712"/>
                <a:gd name="connsiteY3" fmla="*/ 302419 h 881063"/>
                <a:gd name="connsiteX4" fmla="*/ 269173 w 378712"/>
                <a:gd name="connsiteY4" fmla="*/ 0 h 881063"/>
                <a:gd name="connsiteX0" fmla="*/ 0 w 378620"/>
                <a:gd name="connsiteY0" fmla="*/ 881063 h 881064"/>
                <a:gd name="connsiteX1" fmla="*/ 285750 w 378620"/>
                <a:gd name="connsiteY1" fmla="*/ 559594 h 881064"/>
                <a:gd name="connsiteX2" fmla="*/ 378619 w 378620"/>
                <a:gd name="connsiteY2" fmla="*/ 431007 h 881064"/>
                <a:gd name="connsiteX3" fmla="*/ 288131 w 378620"/>
                <a:gd name="connsiteY3" fmla="*/ 302419 h 881064"/>
                <a:gd name="connsiteX4" fmla="*/ 269081 w 378620"/>
                <a:gd name="connsiteY4" fmla="*/ 0 h 881064"/>
                <a:gd name="connsiteX0" fmla="*/ 0 w 378620"/>
                <a:gd name="connsiteY0" fmla="*/ 881063 h 881063"/>
                <a:gd name="connsiteX1" fmla="*/ 135731 w 378620"/>
                <a:gd name="connsiteY1" fmla="*/ 766762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1063"/>
                <a:gd name="connsiteX1" fmla="*/ 252413 w 378620"/>
                <a:gd name="connsiteY1" fmla="*/ 845344 h 881063"/>
                <a:gd name="connsiteX2" fmla="*/ 285750 w 378620"/>
                <a:gd name="connsiteY2" fmla="*/ 559594 h 881063"/>
                <a:gd name="connsiteX3" fmla="*/ 378619 w 378620"/>
                <a:gd name="connsiteY3" fmla="*/ 431007 h 881063"/>
                <a:gd name="connsiteX4" fmla="*/ 288131 w 378620"/>
                <a:gd name="connsiteY4" fmla="*/ 302419 h 881063"/>
                <a:gd name="connsiteX5" fmla="*/ 269081 w 378620"/>
                <a:gd name="connsiteY5" fmla="*/ 0 h 881063"/>
                <a:gd name="connsiteX0" fmla="*/ 0 w 378620"/>
                <a:gd name="connsiteY0" fmla="*/ 881063 h 882895"/>
                <a:gd name="connsiteX1" fmla="*/ 252413 w 378620"/>
                <a:gd name="connsiteY1" fmla="*/ 845344 h 882895"/>
                <a:gd name="connsiteX2" fmla="*/ 285750 w 378620"/>
                <a:gd name="connsiteY2" fmla="*/ 559594 h 882895"/>
                <a:gd name="connsiteX3" fmla="*/ 378619 w 378620"/>
                <a:gd name="connsiteY3" fmla="*/ 431007 h 882895"/>
                <a:gd name="connsiteX4" fmla="*/ 288131 w 378620"/>
                <a:gd name="connsiteY4" fmla="*/ 302419 h 882895"/>
                <a:gd name="connsiteX5" fmla="*/ 269081 w 378620"/>
                <a:gd name="connsiteY5" fmla="*/ 0 h 882895"/>
                <a:gd name="connsiteX0" fmla="*/ 0 w 378620"/>
                <a:gd name="connsiteY0" fmla="*/ 881063 h 881879"/>
                <a:gd name="connsiteX1" fmla="*/ 252413 w 378620"/>
                <a:gd name="connsiteY1" fmla="*/ 845344 h 881879"/>
                <a:gd name="connsiteX2" fmla="*/ 285750 w 378620"/>
                <a:gd name="connsiteY2" fmla="*/ 559594 h 881879"/>
                <a:gd name="connsiteX3" fmla="*/ 378619 w 378620"/>
                <a:gd name="connsiteY3" fmla="*/ 431007 h 881879"/>
                <a:gd name="connsiteX4" fmla="*/ 288131 w 378620"/>
                <a:gd name="connsiteY4" fmla="*/ 302419 h 881879"/>
                <a:gd name="connsiteX5" fmla="*/ 269081 w 378620"/>
                <a:gd name="connsiteY5" fmla="*/ 0 h 881879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2"/>
                <a:gd name="connsiteY0" fmla="*/ 876300 h 877116"/>
                <a:gd name="connsiteX1" fmla="*/ 252413 w 378622"/>
                <a:gd name="connsiteY1" fmla="*/ 840581 h 877116"/>
                <a:gd name="connsiteX2" fmla="*/ 285750 w 378622"/>
                <a:gd name="connsiteY2" fmla="*/ 554831 h 877116"/>
                <a:gd name="connsiteX3" fmla="*/ 378619 w 378622"/>
                <a:gd name="connsiteY3" fmla="*/ 426244 h 877116"/>
                <a:gd name="connsiteX4" fmla="*/ 288131 w 378622"/>
                <a:gd name="connsiteY4" fmla="*/ 297656 h 877116"/>
                <a:gd name="connsiteX5" fmla="*/ 14287 w 378622"/>
                <a:gd name="connsiteY5" fmla="*/ 0 h 877116"/>
                <a:gd name="connsiteX0" fmla="*/ 0 w 378621"/>
                <a:gd name="connsiteY0" fmla="*/ 876300 h 877116"/>
                <a:gd name="connsiteX1" fmla="*/ 252413 w 378621"/>
                <a:gd name="connsiteY1" fmla="*/ 840581 h 877116"/>
                <a:gd name="connsiteX2" fmla="*/ 285750 w 378621"/>
                <a:gd name="connsiteY2" fmla="*/ 554831 h 877116"/>
                <a:gd name="connsiteX3" fmla="*/ 378619 w 378621"/>
                <a:gd name="connsiteY3" fmla="*/ 426244 h 877116"/>
                <a:gd name="connsiteX4" fmla="*/ 288131 w 378621"/>
                <a:gd name="connsiteY4" fmla="*/ 297656 h 877116"/>
                <a:gd name="connsiteX5" fmla="*/ 180975 w 378621"/>
                <a:gd name="connsiteY5" fmla="*/ 164305 h 877116"/>
                <a:gd name="connsiteX6" fmla="*/ 14287 w 378621"/>
                <a:gd name="connsiteY6" fmla="*/ 0 h 877116"/>
                <a:gd name="connsiteX0" fmla="*/ 0 w 378620"/>
                <a:gd name="connsiteY0" fmla="*/ 876300 h 877116"/>
                <a:gd name="connsiteX1" fmla="*/ 252413 w 378620"/>
                <a:gd name="connsiteY1" fmla="*/ 840581 h 877116"/>
                <a:gd name="connsiteX2" fmla="*/ 285750 w 378620"/>
                <a:gd name="connsiteY2" fmla="*/ 554831 h 877116"/>
                <a:gd name="connsiteX3" fmla="*/ 378619 w 378620"/>
                <a:gd name="connsiteY3" fmla="*/ 426244 h 877116"/>
                <a:gd name="connsiteX4" fmla="*/ 288131 w 378620"/>
                <a:gd name="connsiteY4" fmla="*/ 297656 h 877116"/>
                <a:gd name="connsiteX5" fmla="*/ 250031 w 378620"/>
                <a:gd name="connsiteY5" fmla="*/ 40480 h 877116"/>
                <a:gd name="connsiteX6" fmla="*/ 14287 w 378620"/>
                <a:gd name="connsiteY6" fmla="*/ 0 h 877116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8292"/>
                <a:gd name="connsiteX1" fmla="*/ 252413 w 378620"/>
                <a:gd name="connsiteY1" fmla="*/ 841757 h 878292"/>
                <a:gd name="connsiteX2" fmla="*/ 285750 w 378620"/>
                <a:gd name="connsiteY2" fmla="*/ 556007 h 878292"/>
                <a:gd name="connsiteX3" fmla="*/ 378619 w 378620"/>
                <a:gd name="connsiteY3" fmla="*/ 427420 h 878292"/>
                <a:gd name="connsiteX4" fmla="*/ 288131 w 378620"/>
                <a:gd name="connsiteY4" fmla="*/ 298832 h 878292"/>
                <a:gd name="connsiteX5" fmla="*/ 250031 w 378620"/>
                <a:gd name="connsiteY5" fmla="*/ 41656 h 878292"/>
                <a:gd name="connsiteX6" fmla="*/ 14287 w 378620"/>
                <a:gd name="connsiteY6" fmla="*/ 1176 h 878292"/>
                <a:gd name="connsiteX0" fmla="*/ 0 w 378620"/>
                <a:gd name="connsiteY0" fmla="*/ 877476 h 877476"/>
                <a:gd name="connsiteX1" fmla="*/ 252413 w 378620"/>
                <a:gd name="connsiteY1" fmla="*/ 841757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476 h 877476"/>
                <a:gd name="connsiteX1" fmla="*/ 290513 w 378620"/>
                <a:gd name="connsiteY1" fmla="*/ 848901 h 877476"/>
                <a:gd name="connsiteX2" fmla="*/ 285750 w 378620"/>
                <a:gd name="connsiteY2" fmla="*/ 556007 h 877476"/>
                <a:gd name="connsiteX3" fmla="*/ 378619 w 378620"/>
                <a:gd name="connsiteY3" fmla="*/ 427420 h 877476"/>
                <a:gd name="connsiteX4" fmla="*/ 288131 w 378620"/>
                <a:gd name="connsiteY4" fmla="*/ 298832 h 877476"/>
                <a:gd name="connsiteX5" fmla="*/ 250031 w 378620"/>
                <a:gd name="connsiteY5" fmla="*/ 41656 h 877476"/>
                <a:gd name="connsiteX6" fmla="*/ 14287 w 378620"/>
                <a:gd name="connsiteY6" fmla="*/ 1176 h 877476"/>
                <a:gd name="connsiteX0" fmla="*/ 0 w 378620"/>
                <a:gd name="connsiteY0" fmla="*/ 877122 h 877122"/>
                <a:gd name="connsiteX1" fmla="*/ 290513 w 378620"/>
                <a:gd name="connsiteY1" fmla="*/ 848547 h 877122"/>
                <a:gd name="connsiteX2" fmla="*/ 285750 w 378620"/>
                <a:gd name="connsiteY2" fmla="*/ 555653 h 877122"/>
                <a:gd name="connsiteX3" fmla="*/ 378619 w 378620"/>
                <a:gd name="connsiteY3" fmla="*/ 427066 h 877122"/>
                <a:gd name="connsiteX4" fmla="*/ 288131 w 378620"/>
                <a:gd name="connsiteY4" fmla="*/ 298478 h 877122"/>
                <a:gd name="connsiteX5" fmla="*/ 250031 w 378620"/>
                <a:gd name="connsiteY5" fmla="*/ 41302 h 877122"/>
                <a:gd name="connsiteX6" fmla="*/ 14287 w 378620"/>
                <a:gd name="connsiteY6" fmla="*/ 822 h 877122"/>
                <a:gd name="connsiteX0" fmla="*/ 0 w 378624"/>
                <a:gd name="connsiteY0" fmla="*/ 877543 h 877543"/>
                <a:gd name="connsiteX1" fmla="*/ 290513 w 378624"/>
                <a:gd name="connsiteY1" fmla="*/ 848968 h 877543"/>
                <a:gd name="connsiteX2" fmla="*/ 285750 w 378624"/>
                <a:gd name="connsiteY2" fmla="*/ 556074 h 877543"/>
                <a:gd name="connsiteX3" fmla="*/ 378619 w 378624"/>
                <a:gd name="connsiteY3" fmla="*/ 427487 h 877543"/>
                <a:gd name="connsiteX4" fmla="*/ 280987 w 378624"/>
                <a:gd name="connsiteY4" fmla="*/ 301280 h 877543"/>
                <a:gd name="connsiteX5" fmla="*/ 250031 w 378624"/>
                <a:gd name="connsiteY5" fmla="*/ 41723 h 877543"/>
                <a:gd name="connsiteX6" fmla="*/ 14287 w 378624"/>
                <a:gd name="connsiteY6" fmla="*/ 1243 h 877543"/>
                <a:gd name="connsiteX0" fmla="*/ 0 w 366719"/>
                <a:gd name="connsiteY0" fmla="*/ 877543 h 877543"/>
                <a:gd name="connsiteX1" fmla="*/ 290513 w 366719"/>
                <a:gd name="connsiteY1" fmla="*/ 848968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66719"/>
                <a:gd name="connsiteY0" fmla="*/ 877543 h 877543"/>
                <a:gd name="connsiteX1" fmla="*/ 288132 w 366719"/>
                <a:gd name="connsiteY1" fmla="*/ 839443 h 877543"/>
                <a:gd name="connsiteX2" fmla="*/ 285750 w 366719"/>
                <a:gd name="connsiteY2" fmla="*/ 556074 h 877543"/>
                <a:gd name="connsiteX3" fmla="*/ 366713 w 366719"/>
                <a:gd name="connsiteY3" fmla="*/ 429869 h 877543"/>
                <a:gd name="connsiteX4" fmla="*/ 280987 w 366719"/>
                <a:gd name="connsiteY4" fmla="*/ 301280 h 877543"/>
                <a:gd name="connsiteX5" fmla="*/ 250031 w 366719"/>
                <a:gd name="connsiteY5" fmla="*/ 41723 h 877543"/>
                <a:gd name="connsiteX6" fmla="*/ 14287 w 366719"/>
                <a:gd name="connsiteY6" fmla="*/ 1243 h 877543"/>
                <a:gd name="connsiteX0" fmla="*/ 0 w 354813"/>
                <a:gd name="connsiteY0" fmla="*/ 868018 h 871441"/>
                <a:gd name="connsiteX1" fmla="*/ 276226 w 354813"/>
                <a:gd name="connsiteY1" fmla="*/ 839443 h 871441"/>
                <a:gd name="connsiteX2" fmla="*/ 273844 w 354813"/>
                <a:gd name="connsiteY2" fmla="*/ 556074 h 871441"/>
                <a:gd name="connsiteX3" fmla="*/ 354807 w 354813"/>
                <a:gd name="connsiteY3" fmla="*/ 429869 h 871441"/>
                <a:gd name="connsiteX4" fmla="*/ 269081 w 354813"/>
                <a:gd name="connsiteY4" fmla="*/ 301280 h 871441"/>
                <a:gd name="connsiteX5" fmla="*/ 238125 w 354813"/>
                <a:gd name="connsiteY5" fmla="*/ 41723 h 871441"/>
                <a:gd name="connsiteX6" fmla="*/ 2381 w 354813"/>
                <a:gd name="connsiteY6" fmla="*/ 1243 h 87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13" h="871441">
                  <a:moveTo>
                    <a:pt x="0" y="868018"/>
                  </a:moveTo>
                  <a:cubicBezTo>
                    <a:pt x="55959" y="863255"/>
                    <a:pt x="230585" y="891434"/>
                    <a:pt x="276226" y="839443"/>
                  </a:cubicBezTo>
                  <a:cubicBezTo>
                    <a:pt x="321867" y="787452"/>
                    <a:pt x="260747" y="624336"/>
                    <a:pt x="273844" y="556074"/>
                  </a:cubicBezTo>
                  <a:cubicBezTo>
                    <a:pt x="286941" y="487812"/>
                    <a:pt x="355601" y="472335"/>
                    <a:pt x="354807" y="429869"/>
                  </a:cubicBezTo>
                  <a:cubicBezTo>
                    <a:pt x="354013" y="387403"/>
                    <a:pt x="288528" y="365971"/>
                    <a:pt x="269081" y="301280"/>
                  </a:cubicBezTo>
                  <a:cubicBezTo>
                    <a:pt x="249634" y="236589"/>
                    <a:pt x="282575" y="91729"/>
                    <a:pt x="238125" y="41723"/>
                  </a:cubicBezTo>
                  <a:cubicBezTo>
                    <a:pt x="193675" y="-8283"/>
                    <a:pt x="51594" y="52"/>
                    <a:pt x="2381" y="1243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40" name="Gerade Verbindung 239"/>
          <p:cNvCxnSpPr>
            <a:stCxn id="237" idx="3"/>
            <a:endCxn id="239" idx="3"/>
          </p:cNvCxnSpPr>
          <p:nvPr/>
        </p:nvCxnSpPr>
        <p:spPr>
          <a:xfrm>
            <a:off x="7430995" y="1780054"/>
            <a:ext cx="273849" cy="217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uppieren 240"/>
          <p:cNvGrpSpPr/>
          <p:nvPr/>
        </p:nvGrpSpPr>
        <p:grpSpPr>
          <a:xfrm>
            <a:off x="5868144" y="2918212"/>
            <a:ext cx="1080120" cy="1080000"/>
            <a:chOff x="355092" y="4832746"/>
            <a:chExt cx="1080120" cy="1080000"/>
          </a:xfrm>
        </p:grpSpPr>
        <p:sp>
          <p:nvSpPr>
            <p:cNvPr id="242" name="Rechteck 241"/>
            <p:cNvSpPr/>
            <p:nvPr/>
          </p:nvSpPr>
          <p:spPr>
            <a:xfrm>
              <a:off x="355092" y="4832746"/>
              <a:ext cx="1080120" cy="108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646"/>
            <p:cNvSpPr/>
            <p:nvPr/>
          </p:nvSpPr>
          <p:spPr>
            <a:xfrm>
              <a:off x="571657" y="4837508"/>
              <a:ext cx="181429" cy="357619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180000 w 180000"/>
                <a:gd name="connsiteY0" fmla="*/ 0 h 360000"/>
                <a:gd name="connsiteX1" fmla="*/ 180000 w 180000"/>
                <a:gd name="connsiteY1" fmla="*/ 360000 h 360000"/>
                <a:gd name="connsiteX2" fmla="*/ 0 w 180000"/>
                <a:gd name="connsiteY2" fmla="*/ 360000 h 360000"/>
                <a:gd name="connsiteX3" fmla="*/ 91440 w 180000"/>
                <a:gd name="connsiteY3" fmla="*/ 91440 h 360000"/>
                <a:gd name="connsiteX0" fmla="*/ 181429 w 181429"/>
                <a:gd name="connsiteY0" fmla="*/ 0 h 360000"/>
                <a:gd name="connsiteX1" fmla="*/ 181429 w 181429"/>
                <a:gd name="connsiteY1" fmla="*/ 360000 h 360000"/>
                <a:gd name="connsiteX2" fmla="*/ 1429 w 181429"/>
                <a:gd name="connsiteY2" fmla="*/ 360000 h 360000"/>
                <a:gd name="connsiteX3" fmla="*/ 0 w 181429"/>
                <a:gd name="connsiteY3" fmla="*/ 5715 h 360000"/>
                <a:gd name="connsiteX0" fmla="*/ 181429 w 181429"/>
                <a:gd name="connsiteY0" fmla="*/ 0 h 357619"/>
                <a:gd name="connsiteX1" fmla="*/ 181429 w 181429"/>
                <a:gd name="connsiteY1" fmla="*/ 357619 h 357619"/>
                <a:gd name="connsiteX2" fmla="*/ 1429 w 181429"/>
                <a:gd name="connsiteY2" fmla="*/ 357619 h 357619"/>
                <a:gd name="connsiteX3" fmla="*/ 0 w 181429"/>
                <a:gd name="connsiteY3" fmla="*/ 3334 h 35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9" h="357619">
                  <a:moveTo>
                    <a:pt x="181429" y="0"/>
                  </a:moveTo>
                  <a:lnTo>
                    <a:pt x="181429" y="357619"/>
                  </a:lnTo>
                  <a:lnTo>
                    <a:pt x="1429" y="357619"/>
                  </a:lnTo>
                  <a:cubicBezTo>
                    <a:pt x="1429" y="237619"/>
                    <a:pt x="0" y="3334"/>
                    <a:pt x="0" y="333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648"/>
            <p:cNvSpPr/>
            <p:nvPr/>
          </p:nvSpPr>
          <p:spPr>
            <a:xfrm>
              <a:off x="575576" y="5550365"/>
              <a:ext cx="180000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180000"/>
                <a:gd name="connsiteY0" fmla="*/ 360000 h 451440"/>
                <a:gd name="connsiteX1" fmla="*/ 0 w 180000"/>
                <a:gd name="connsiteY1" fmla="*/ 0 h 451440"/>
                <a:gd name="connsiteX2" fmla="*/ 180000 w 180000"/>
                <a:gd name="connsiteY2" fmla="*/ 0 h 451440"/>
                <a:gd name="connsiteX3" fmla="*/ 180000 w 180000"/>
                <a:gd name="connsiteY3" fmla="*/ 360000 h 451440"/>
                <a:gd name="connsiteX4" fmla="*/ 91440 w 180000"/>
                <a:gd name="connsiteY4" fmla="*/ 451440 h 451440"/>
                <a:gd name="connsiteX0" fmla="*/ 0 w 180000"/>
                <a:gd name="connsiteY0" fmla="*/ 360000 h 360000"/>
                <a:gd name="connsiteX1" fmla="*/ 0 w 180000"/>
                <a:gd name="connsiteY1" fmla="*/ 0 h 360000"/>
                <a:gd name="connsiteX2" fmla="*/ 180000 w 180000"/>
                <a:gd name="connsiteY2" fmla="*/ 0 h 360000"/>
                <a:gd name="connsiteX3" fmla="*/ 180000 w 180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360000">
                  <a:moveTo>
                    <a:pt x="0" y="360000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3600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652"/>
            <p:cNvSpPr/>
            <p:nvPr/>
          </p:nvSpPr>
          <p:spPr>
            <a:xfrm>
              <a:off x="1017040" y="4835946"/>
              <a:ext cx="180000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180000 w 180000"/>
                <a:gd name="connsiteY0" fmla="*/ 0 h 360000"/>
                <a:gd name="connsiteX1" fmla="*/ 180000 w 180000"/>
                <a:gd name="connsiteY1" fmla="*/ 360000 h 360000"/>
                <a:gd name="connsiteX2" fmla="*/ 0 w 180000"/>
                <a:gd name="connsiteY2" fmla="*/ 360000 h 360000"/>
                <a:gd name="connsiteX3" fmla="*/ 91440 w 180000"/>
                <a:gd name="connsiteY3" fmla="*/ 91440 h 360000"/>
                <a:gd name="connsiteX0" fmla="*/ 180000 w 180000"/>
                <a:gd name="connsiteY0" fmla="*/ 0 h 360000"/>
                <a:gd name="connsiteX1" fmla="*/ 180000 w 180000"/>
                <a:gd name="connsiteY1" fmla="*/ 360000 h 360000"/>
                <a:gd name="connsiteX2" fmla="*/ 0 w 180000"/>
                <a:gd name="connsiteY2" fmla="*/ 360000 h 360000"/>
                <a:gd name="connsiteX3" fmla="*/ 5715 w 180000"/>
                <a:gd name="connsiteY3" fmla="*/ 12858 h 360000"/>
                <a:gd name="connsiteX0" fmla="*/ 180000 w 180000"/>
                <a:gd name="connsiteY0" fmla="*/ 0 h 360000"/>
                <a:gd name="connsiteX1" fmla="*/ 180000 w 180000"/>
                <a:gd name="connsiteY1" fmla="*/ 360000 h 360000"/>
                <a:gd name="connsiteX2" fmla="*/ 0 w 180000"/>
                <a:gd name="connsiteY2" fmla="*/ 360000 h 360000"/>
                <a:gd name="connsiteX3" fmla="*/ 953 w 180000"/>
                <a:gd name="connsiteY3" fmla="*/ 952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360000">
                  <a:moveTo>
                    <a:pt x="180000" y="0"/>
                  </a:moveTo>
                  <a:lnTo>
                    <a:pt x="180000" y="360000"/>
                  </a:lnTo>
                  <a:lnTo>
                    <a:pt x="0" y="360000"/>
                  </a:lnTo>
                  <a:cubicBezTo>
                    <a:pt x="0" y="240000"/>
                    <a:pt x="953" y="952"/>
                    <a:pt x="953" y="95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653"/>
            <p:cNvSpPr/>
            <p:nvPr/>
          </p:nvSpPr>
          <p:spPr>
            <a:xfrm>
              <a:off x="1019529" y="5551184"/>
              <a:ext cx="180000" cy="360000"/>
            </a:xfrm>
            <a:custGeom>
              <a:avLst/>
              <a:gdLst>
                <a:gd name="connsiteX0" fmla="*/ 0 w 180000"/>
                <a:gd name="connsiteY0" fmla="*/ 0 h 360000"/>
                <a:gd name="connsiteX1" fmla="*/ 180000 w 180000"/>
                <a:gd name="connsiteY1" fmla="*/ 0 h 360000"/>
                <a:gd name="connsiteX2" fmla="*/ 180000 w 180000"/>
                <a:gd name="connsiteY2" fmla="*/ 360000 h 360000"/>
                <a:gd name="connsiteX3" fmla="*/ 0 w 180000"/>
                <a:gd name="connsiteY3" fmla="*/ 360000 h 360000"/>
                <a:gd name="connsiteX4" fmla="*/ 0 w 180000"/>
                <a:gd name="connsiteY4" fmla="*/ 0 h 360000"/>
                <a:gd name="connsiteX0" fmla="*/ 0 w 180000"/>
                <a:gd name="connsiteY0" fmla="*/ 360000 h 451440"/>
                <a:gd name="connsiteX1" fmla="*/ 0 w 180000"/>
                <a:gd name="connsiteY1" fmla="*/ 0 h 451440"/>
                <a:gd name="connsiteX2" fmla="*/ 180000 w 180000"/>
                <a:gd name="connsiteY2" fmla="*/ 0 h 451440"/>
                <a:gd name="connsiteX3" fmla="*/ 180000 w 180000"/>
                <a:gd name="connsiteY3" fmla="*/ 360000 h 451440"/>
                <a:gd name="connsiteX4" fmla="*/ 91440 w 180000"/>
                <a:gd name="connsiteY4" fmla="*/ 451440 h 451440"/>
                <a:gd name="connsiteX0" fmla="*/ 0 w 180000"/>
                <a:gd name="connsiteY0" fmla="*/ 360000 h 360000"/>
                <a:gd name="connsiteX1" fmla="*/ 0 w 180000"/>
                <a:gd name="connsiteY1" fmla="*/ 0 h 360000"/>
                <a:gd name="connsiteX2" fmla="*/ 180000 w 180000"/>
                <a:gd name="connsiteY2" fmla="*/ 0 h 360000"/>
                <a:gd name="connsiteX3" fmla="*/ 180000 w 180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360000">
                  <a:moveTo>
                    <a:pt x="0" y="360000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3600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654"/>
            <p:cNvSpPr/>
            <p:nvPr/>
          </p:nvSpPr>
          <p:spPr>
            <a:xfrm>
              <a:off x="793873" y="4836765"/>
              <a:ext cx="180000" cy="178362"/>
            </a:xfrm>
            <a:custGeom>
              <a:avLst/>
              <a:gdLst>
                <a:gd name="connsiteX0" fmla="*/ 0 w 180000"/>
                <a:gd name="connsiteY0" fmla="*/ 0 h 178362"/>
                <a:gd name="connsiteX1" fmla="*/ 180000 w 180000"/>
                <a:gd name="connsiteY1" fmla="*/ 0 h 178362"/>
                <a:gd name="connsiteX2" fmla="*/ 180000 w 180000"/>
                <a:gd name="connsiteY2" fmla="*/ 178362 h 178362"/>
                <a:gd name="connsiteX3" fmla="*/ 0 w 180000"/>
                <a:gd name="connsiteY3" fmla="*/ 178362 h 178362"/>
                <a:gd name="connsiteX4" fmla="*/ 0 w 180000"/>
                <a:gd name="connsiteY4" fmla="*/ 0 h 178362"/>
                <a:gd name="connsiteX0" fmla="*/ 180000 w 180000"/>
                <a:gd name="connsiteY0" fmla="*/ 0 h 178362"/>
                <a:gd name="connsiteX1" fmla="*/ 180000 w 180000"/>
                <a:gd name="connsiteY1" fmla="*/ 178362 h 178362"/>
                <a:gd name="connsiteX2" fmla="*/ 0 w 180000"/>
                <a:gd name="connsiteY2" fmla="*/ 178362 h 178362"/>
                <a:gd name="connsiteX3" fmla="*/ 91440 w 180000"/>
                <a:gd name="connsiteY3" fmla="*/ 91440 h 178362"/>
                <a:gd name="connsiteX0" fmla="*/ 180000 w 180000"/>
                <a:gd name="connsiteY0" fmla="*/ 0 h 178362"/>
                <a:gd name="connsiteX1" fmla="*/ 180000 w 180000"/>
                <a:gd name="connsiteY1" fmla="*/ 178362 h 178362"/>
                <a:gd name="connsiteX2" fmla="*/ 0 w 180000"/>
                <a:gd name="connsiteY2" fmla="*/ 178362 h 178362"/>
                <a:gd name="connsiteX3" fmla="*/ 952 w 180000"/>
                <a:gd name="connsiteY3" fmla="*/ 8096 h 178362"/>
                <a:gd name="connsiteX0" fmla="*/ 180000 w 180000"/>
                <a:gd name="connsiteY0" fmla="*/ 6192 h 184554"/>
                <a:gd name="connsiteX1" fmla="*/ 180000 w 180000"/>
                <a:gd name="connsiteY1" fmla="*/ 184554 h 184554"/>
                <a:gd name="connsiteX2" fmla="*/ 0 w 180000"/>
                <a:gd name="connsiteY2" fmla="*/ 184554 h 184554"/>
                <a:gd name="connsiteX3" fmla="*/ 952 w 180000"/>
                <a:gd name="connsiteY3" fmla="*/ 0 h 184554"/>
                <a:gd name="connsiteX0" fmla="*/ 180000 w 180000"/>
                <a:gd name="connsiteY0" fmla="*/ 0 h 178362"/>
                <a:gd name="connsiteX1" fmla="*/ 180000 w 180000"/>
                <a:gd name="connsiteY1" fmla="*/ 178362 h 178362"/>
                <a:gd name="connsiteX2" fmla="*/ 0 w 180000"/>
                <a:gd name="connsiteY2" fmla="*/ 178362 h 178362"/>
                <a:gd name="connsiteX3" fmla="*/ 952 w 180000"/>
                <a:gd name="connsiteY3" fmla="*/ 952 h 1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178362">
                  <a:moveTo>
                    <a:pt x="180000" y="0"/>
                  </a:moveTo>
                  <a:lnTo>
                    <a:pt x="180000" y="178362"/>
                  </a:lnTo>
                  <a:lnTo>
                    <a:pt x="0" y="178362"/>
                  </a:lnTo>
                  <a:cubicBezTo>
                    <a:pt x="0" y="118908"/>
                    <a:pt x="952" y="952"/>
                    <a:pt x="952" y="95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655"/>
            <p:cNvSpPr/>
            <p:nvPr/>
          </p:nvSpPr>
          <p:spPr>
            <a:xfrm>
              <a:off x="796362" y="5732822"/>
              <a:ext cx="180000" cy="178362"/>
            </a:xfrm>
            <a:custGeom>
              <a:avLst/>
              <a:gdLst>
                <a:gd name="connsiteX0" fmla="*/ 0 w 180000"/>
                <a:gd name="connsiteY0" fmla="*/ 0 h 178362"/>
                <a:gd name="connsiteX1" fmla="*/ 180000 w 180000"/>
                <a:gd name="connsiteY1" fmla="*/ 0 h 178362"/>
                <a:gd name="connsiteX2" fmla="*/ 180000 w 180000"/>
                <a:gd name="connsiteY2" fmla="*/ 178362 h 178362"/>
                <a:gd name="connsiteX3" fmla="*/ 0 w 180000"/>
                <a:gd name="connsiteY3" fmla="*/ 178362 h 178362"/>
                <a:gd name="connsiteX4" fmla="*/ 0 w 180000"/>
                <a:gd name="connsiteY4" fmla="*/ 0 h 178362"/>
                <a:gd name="connsiteX0" fmla="*/ 0 w 180000"/>
                <a:gd name="connsiteY0" fmla="*/ 178362 h 269802"/>
                <a:gd name="connsiteX1" fmla="*/ 0 w 180000"/>
                <a:gd name="connsiteY1" fmla="*/ 0 h 269802"/>
                <a:gd name="connsiteX2" fmla="*/ 180000 w 180000"/>
                <a:gd name="connsiteY2" fmla="*/ 0 h 269802"/>
                <a:gd name="connsiteX3" fmla="*/ 180000 w 180000"/>
                <a:gd name="connsiteY3" fmla="*/ 178362 h 269802"/>
                <a:gd name="connsiteX4" fmla="*/ 91440 w 180000"/>
                <a:gd name="connsiteY4" fmla="*/ 269802 h 269802"/>
                <a:gd name="connsiteX0" fmla="*/ 0 w 180000"/>
                <a:gd name="connsiteY0" fmla="*/ 178362 h 178362"/>
                <a:gd name="connsiteX1" fmla="*/ 0 w 180000"/>
                <a:gd name="connsiteY1" fmla="*/ 0 h 178362"/>
                <a:gd name="connsiteX2" fmla="*/ 180000 w 180000"/>
                <a:gd name="connsiteY2" fmla="*/ 0 h 178362"/>
                <a:gd name="connsiteX3" fmla="*/ 180000 w 180000"/>
                <a:gd name="connsiteY3" fmla="*/ 178362 h 1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178362">
                  <a:moveTo>
                    <a:pt x="0" y="178362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178362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Freihandform 248"/>
            <p:cNvSpPr/>
            <p:nvPr/>
          </p:nvSpPr>
          <p:spPr>
            <a:xfrm>
              <a:off x="383381" y="5029200"/>
              <a:ext cx="112068" cy="750094"/>
            </a:xfrm>
            <a:custGeom>
              <a:avLst/>
              <a:gdLst>
                <a:gd name="connsiteX0" fmla="*/ 0 w 112068"/>
                <a:gd name="connsiteY0" fmla="*/ 750094 h 750094"/>
                <a:gd name="connsiteX1" fmla="*/ 111919 w 112068"/>
                <a:gd name="connsiteY1" fmla="*/ 364331 h 750094"/>
                <a:gd name="connsiteX2" fmla="*/ 19050 w 112068"/>
                <a:gd name="connsiteY2" fmla="*/ 0 h 7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68" h="750094">
                  <a:moveTo>
                    <a:pt x="0" y="750094"/>
                  </a:moveTo>
                  <a:cubicBezTo>
                    <a:pt x="54372" y="619720"/>
                    <a:pt x="108744" y="489347"/>
                    <a:pt x="111919" y="364331"/>
                  </a:cubicBezTo>
                  <a:cubicBezTo>
                    <a:pt x="115094" y="239315"/>
                    <a:pt x="67072" y="119657"/>
                    <a:pt x="1905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0" name="Freihandform 249"/>
            <p:cNvSpPr/>
            <p:nvPr/>
          </p:nvSpPr>
          <p:spPr>
            <a:xfrm>
              <a:off x="442913" y="5452767"/>
              <a:ext cx="909638" cy="409872"/>
            </a:xfrm>
            <a:custGeom>
              <a:avLst/>
              <a:gdLst>
                <a:gd name="connsiteX0" fmla="*/ 0 w 916781"/>
                <a:gd name="connsiteY0" fmla="*/ 445331 h 445331"/>
                <a:gd name="connsiteX1" fmla="*/ 116681 w 916781"/>
                <a:gd name="connsiteY1" fmla="*/ 40518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09638"/>
                <a:gd name="connsiteY0" fmla="*/ 448109 h 448109"/>
                <a:gd name="connsiteX1" fmla="*/ 100013 w 909638"/>
                <a:gd name="connsiteY1" fmla="*/ 107590 h 448109"/>
                <a:gd name="connsiteX2" fmla="*/ 297656 w 909638"/>
                <a:gd name="connsiteY2" fmla="*/ 40915 h 448109"/>
                <a:gd name="connsiteX3" fmla="*/ 447675 w 909638"/>
                <a:gd name="connsiteY3" fmla="*/ 240940 h 448109"/>
                <a:gd name="connsiteX4" fmla="*/ 571500 w 909638"/>
                <a:gd name="connsiteY4" fmla="*/ 45677 h 448109"/>
                <a:gd name="connsiteX5" fmla="*/ 754856 w 909638"/>
                <a:gd name="connsiteY5" fmla="*/ 33771 h 448109"/>
                <a:gd name="connsiteX6" fmla="*/ 909638 w 909638"/>
                <a:gd name="connsiteY6" fmla="*/ 433821 h 448109"/>
                <a:gd name="connsiteX0" fmla="*/ 0 w 909638"/>
                <a:gd name="connsiteY0" fmla="*/ 418019 h 418019"/>
                <a:gd name="connsiteX1" fmla="*/ 100013 w 909638"/>
                <a:gd name="connsiteY1" fmla="*/ 77500 h 418019"/>
                <a:gd name="connsiteX2" fmla="*/ 297656 w 909638"/>
                <a:gd name="connsiteY2" fmla="*/ 10825 h 418019"/>
                <a:gd name="connsiteX3" fmla="*/ 447675 w 909638"/>
                <a:gd name="connsiteY3" fmla="*/ 210850 h 418019"/>
                <a:gd name="connsiteX4" fmla="*/ 571500 w 909638"/>
                <a:gd name="connsiteY4" fmla="*/ 15587 h 418019"/>
                <a:gd name="connsiteX5" fmla="*/ 773906 w 909638"/>
                <a:gd name="connsiteY5" fmla="*/ 56069 h 418019"/>
                <a:gd name="connsiteX6" fmla="*/ 909638 w 909638"/>
                <a:gd name="connsiteY6" fmla="*/ 403731 h 418019"/>
                <a:gd name="connsiteX0" fmla="*/ 0 w 909638"/>
                <a:gd name="connsiteY0" fmla="*/ 414199 h 414199"/>
                <a:gd name="connsiteX1" fmla="*/ 100013 w 909638"/>
                <a:gd name="connsiteY1" fmla="*/ 73680 h 414199"/>
                <a:gd name="connsiteX2" fmla="*/ 297656 w 909638"/>
                <a:gd name="connsiteY2" fmla="*/ 7005 h 414199"/>
                <a:gd name="connsiteX3" fmla="*/ 447675 w 909638"/>
                <a:gd name="connsiteY3" fmla="*/ 207030 h 414199"/>
                <a:gd name="connsiteX4" fmla="*/ 573881 w 909638"/>
                <a:gd name="connsiteY4" fmla="*/ 23673 h 414199"/>
                <a:gd name="connsiteX5" fmla="*/ 773906 w 909638"/>
                <a:gd name="connsiteY5" fmla="*/ 52249 h 414199"/>
                <a:gd name="connsiteX6" fmla="*/ 909638 w 909638"/>
                <a:gd name="connsiteY6" fmla="*/ 399911 h 414199"/>
                <a:gd name="connsiteX0" fmla="*/ 0 w 909638"/>
                <a:gd name="connsiteY0" fmla="*/ 409872 h 409872"/>
                <a:gd name="connsiteX1" fmla="*/ 100013 w 909638"/>
                <a:gd name="connsiteY1" fmla="*/ 69353 h 409872"/>
                <a:gd name="connsiteX2" fmla="*/ 316706 w 909638"/>
                <a:gd name="connsiteY2" fmla="*/ 24109 h 409872"/>
                <a:gd name="connsiteX3" fmla="*/ 447675 w 909638"/>
                <a:gd name="connsiteY3" fmla="*/ 202703 h 409872"/>
                <a:gd name="connsiteX4" fmla="*/ 573881 w 909638"/>
                <a:gd name="connsiteY4" fmla="*/ 19346 h 409872"/>
                <a:gd name="connsiteX5" fmla="*/ 773906 w 909638"/>
                <a:gd name="connsiteY5" fmla="*/ 47922 h 409872"/>
                <a:gd name="connsiteX6" fmla="*/ 909638 w 909638"/>
                <a:gd name="connsiteY6" fmla="*/ 395584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638" h="409872">
                  <a:moveTo>
                    <a:pt x="0" y="409872"/>
                  </a:moveTo>
                  <a:cubicBezTo>
                    <a:pt x="54967" y="248541"/>
                    <a:pt x="47229" y="133647"/>
                    <a:pt x="100013" y="69353"/>
                  </a:cubicBezTo>
                  <a:cubicBezTo>
                    <a:pt x="152797" y="5059"/>
                    <a:pt x="258762" y="1884"/>
                    <a:pt x="316706" y="24109"/>
                  </a:cubicBezTo>
                  <a:cubicBezTo>
                    <a:pt x="374650" y="46334"/>
                    <a:pt x="404813" y="203497"/>
                    <a:pt x="447675" y="202703"/>
                  </a:cubicBezTo>
                  <a:cubicBezTo>
                    <a:pt x="490537" y="201909"/>
                    <a:pt x="519509" y="45143"/>
                    <a:pt x="573881" y="19346"/>
                  </a:cubicBezTo>
                  <a:cubicBezTo>
                    <a:pt x="628253" y="-6451"/>
                    <a:pt x="717947" y="-14784"/>
                    <a:pt x="773906" y="47922"/>
                  </a:cubicBezTo>
                  <a:cubicBezTo>
                    <a:pt x="829866" y="110628"/>
                    <a:pt x="857449" y="243779"/>
                    <a:pt x="909638" y="39558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1" name="Freihandform 250"/>
            <p:cNvSpPr/>
            <p:nvPr/>
          </p:nvSpPr>
          <p:spPr>
            <a:xfrm rot="10800000">
              <a:off x="1296854" y="4985109"/>
              <a:ext cx="112068" cy="750094"/>
            </a:xfrm>
            <a:custGeom>
              <a:avLst/>
              <a:gdLst>
                <a:gd name="connsiteX0" fmla="*/ 0 w 112068"/>
                <a:gd name="connsiteY0" fmla="*/ 750094 h 750094"/>
                <a:gd name="connsiteX1" fmla="*/ 111919 w 112068"/>
                <a:gd name="connsiteY1" fmla="*/ 364331 h 750094"/>
                <a:gd name="connsiteX2" fmla="*/ 19050 w 112068"/>
                <a:gd name="connsiteY2" fmla="*/ 0 h 7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68" h="750094">
                  <a:moveTo>
                    <a:pt x="0" y="750094"/>
                  </a:moveTo>
                  <a:cubicBezTo>
                    <a:pt x="54372" y="619720"/>
                    <a:pt x="108744" y="489347"/>
                    <a:pt x="111919" y="364331"/>
                  </a:cubicBezTo>
                  <a:cubicBezTo>
                    <a:pt x="115094" y="239315"/>
                    <a:pt x="67072" y="119657"/>
                    <a:pt x="19050" y="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2" name="Freihandform 251"/>
            <p:cNvSpPr/>
            <p:nvPr/>
          </p:nvSpPr>
          <p:spPr>
            <a:xfrm rot="10800000">
              <a:off x="433388" y="4905079"/>
              <a:ext cx="909638" cy="409872"/>
            </a:xfrm>
            <a:custGeom>
              <a:avLst/>
              <a:gdLst>
                <a:gd name="connsiteX0" fmla="*/ 0 w 916781"/>
                <a:gd name="connsiteY0" fmla="*/ 445331 h 445331"/>
                <a:gd name="connsiteX1" fmla="*/ 116681 w 916781"/>
                <a:gd name="connsiteY1" fmla="*/ 40518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16781"/>
                <a:gd name="connsiteY0" fmla="*/ 445331 h 445331"/>
                <a:gd name="connsiteX1" fmla="*/ 100013 w 916781"/>
                <a:gd name="connsiteY1" fmla="*/ 104812 h 445331"/>
                <a:gd name="connsiteX2" fmla="*/ 297656 w 916781"/>
                <a:gd name="connsiteY2" fmla="*/ 38137 h 445331"/>
                <a:gd name="connsiteX3" fmla="*/ 447675 w 916781"/>
                <a:gd name="connsiteY3" fmla="*/ 238162 h 445331"/>
                <a:gd name="connsiteX4" fmla="*/ 571500 w 916781"/>
                <a:gd name="connsiteY4" fmla="*/ 42899 h 445331"/>
                <a:gd name="connsiteX5" fmla="*/ 754856 w 916781"/>
                <a:gd name="connsiteY5" fmla="*/ 30993 h 445331"/>
                <a:gd name="connsiteX6" fmla="*/ 916781 w 916781"/>
                <a:gd name="connsiteY6" fmla="*/ 392943 h 445331"/>
                <a:gd name="connsiteX0" fmla="*/ 0 w 909638"/>
                <a:gd name="connsiteY0" fmla="*/ 448109 h 448109"/>
                <a:gd name="connsiteX1" fmla="*/ 100013 w 909638"/>
                <a:gd name="connsiteY1" fmla="*/ 107590 h 448109"/>
                <a:gd name="connsiteX2" fmla="*/ 297656 w 909638"/>
                <a:gd name="connsiteY2" fmla="*/ 40915 h 448109"/>
                <a:gd name="connsiteX3" fmla="*/ 447675 w 909638"/>
                <a:gd name="connsiteY3" fmla="*/ 240940 h 448109"/>
                <a:gd name="connsiteX4" fmla="*/ 571500 w 909638"/>
                <a:gd name="connsiteY4" fmla="*/ 45677 h 448109"/>
                <a:gd name="connsiteX5" fmla="*/ 754856 w 909638"/>
                <a:gd name="connsiteY5" fmla="*/ 33771 h 448109"/>
                <a:gd name="connsiteX6" fmla="*/ 909638 w 909638"/>
                <a:gd name="connsiteY6" fmla="*/ 433821 h 448109"/>
                <a:gd name="connsiteX0" fmla="*/ 0 w 909638"/>
                <a:gd name="connsiteY0" fmla="*/ 418019 h 418019"/>
                <a:gd name="connsiteX1" fmla="*/ 100013 w 909638"/>
                <a:gd name="connsiteY1" fmla="*/ 77500 h 418019"/>
                <a:gd name="connsiteX2" fmla="*/ 297656 w 909638"/>
                <a:gd name="connsiteY2" fmla="*/ 10825 h 418019"/>
                <a:gd name="connsiteX3" fmla="*/ 447675 w 909638"/>
                <a:gd name="connsiteY3" fmla="*/ 210850 h 418019"/>
                <a:gd name="connsiteX4" fmla="*/ 571500 w 909638"/>
                <a:gd name="connsiteY4" fmla="*/ 15587 h 418019"/>
                <a:gd name="connsiteX5" fmla="*/ 773906 w 909638"/>
                <a:gd name="connsiteY5" fmla="*/ 56069 h 418019"/>
                <a:gd name="connsiteX6" fmla="*/ 909638 w 909638"/>
                <a:gd name="connsiteY6" fmla="*/ 403731 h 418019"/>
                <a:gd name="connsiteX0" fmla="*/ 0 w 909638"/>
                <a:gd name="connsiteY0" fmla="*/ 414199 h 414199"/>
                <a:gd name="connsiteX1" fmla="*/ 100013 w 909638"/>
                <a:gd name="connsiteY1" fmla="*/ 73680 h 414199"/>
                <a:gd name="connsiteX2" fmla="*/ 297656 w 909638"/>
                <a:gd name="connsiteY2" fmla="*/ 7005 h 414199"/>
                <a:gd name="connsiteX3" fmla="*/ 447675 w 909638"/>
                <a:gd name="connsiteY3" fmla="*/ 207030 h 414199"/>
                <a:gd name="connsiteX4" fmla="*/ 573881 w 909638"/>
                <a:gd name="connsiteY4" fmla="*/ 23673 h 414199"/>
                <a:gd name="connsiteX5" fmla="*/ 773906 w 909638"/>
                <a:gd name="connsiteY5" fmla="*/ 52249 h 414199"/>
                <a:gd name="connsiteX6" fmla="*/ 909638 w 909638"/>
                <a:gd name="connsiteY6" fmla="*/ 399911 h 414199"/>
                <a:gd name="connsiteX0" fmla="*/ 0 w 909638"/>
                <a:gd name="connsiteY0" fmla="*/ 409872 h 409872"/>
                <a:gd name="connsiteX1" fmla="*/ 100013 w 909638"/>
                <a:gd name="connsiteY1" fmla="*/ 69353 h 409872"/>
                <a:gd name="connsiteX2" fmla="*/ 316706 w 909638"/>
                <a:gd name="connsiteY2" fmla="*/ 24109 h 409872"/>
                <a:gd name="connsiteX3" fmla="*/ 447675 w 909638"/>
                <a:gd name="connsiteY3" fmla="*/ 202703 h 409872"/>
                <a:gd name="connsiteX4" fmla="*/ 573881 w 909638"/>
                <a:gd name="connsiteY4" fmla="*/ 19346 h 409872"/>
                <a:gd name="connsiteX5" fmla="*/ 773906 w 909638"/>
                <a:gd name="connsiteY5" fmla="*/ 47922 h 409872"/>
                <a:gd name="connsiteX6" fmla="*/ 909638 w 909638"/>
                <a:gd name="connsiteY6" fmla="*/ 395584 h 4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638" h="409872">
                  <a:moveTo>
                    <a:pt x="0" y="409872"/>
                  </a:moveTo>
                  <a:cubicBezTo>
                    <a:pt x="54967" y="248541"/>
                    <a:pt x="47229" y="133647"/>
                    <a:pt x="100013" y="69353"/>
                  </a:cubicBezTo>
                  <a:cubicBezTo>
                    <a:pt x="152797" y="5059"/>
                    <a:pt x="258762" y="1884"/>
                    <a:pt x="316706" y="24109"/>
                  </a:cubicBezTo>
                  <a:cubicBezTo>
                    <a:pt x="374650" y="46334"/>
                    <a:pt x="404813" y="203497"/>
                    <a:pt x="447675" y="202703"/>
                  </a:cubicBezTo>
                  <a:cubicBezTo>
                    <a:pt x="490537" y="201909"/>
                    <a:pt x="519509" y="45143"/>
                    <a:pt x="573881" y="19346"/>
                  </a:cubicBezTo>
                  <a:cubicBezTo>
                    <a:pt x="628253" y="-6451"/>
                    <a:pt x="717947" y="-14784"/>
                    <a:pt x="773906" y="47922"/>
                  </a:cubicBezTo>
                  <a:cubicBezTo>
                    <a:pt x="829866" y="110628"/>
                    <a:pt x="857449" y="243779"/>
                    <a:pt x="909638" y="39558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3" name="Freihandform 252"/>
            <p:cNvSpPr/>
            <p:nvPr/>
          </p:nvSpPr>
          <p:spPr>
            <a:xfrm>
              <a:off x="811985" y="5286375"/>
              <a:ext cx="162146" cy="212362"/>
            </a:xfrm>
            <a:custGeom>
              <a:avLst/>
              <a:gdLst>
                <a:gd name="connsiteX0" fmla="*/ 2 w 147642"/>
                <a:gd name="connsiteY0" fmla="*/ 114353 h 233421"/>
                <a:gd name="connsiteX1" fmla="*/ 69059 w 147642"/>
                <a:gd name="connsiteY1" fmla="*/ 233415 h 233421"/>
                <a:gd name="connsiteX2" fmla="*/ 147640 w 147642"/>
                <a:gd name="connsiteY2" fmla="*/ 119115 h 233421"/>
                <a:gd name="connsiteX3" fmla="*/ 71440 w 147642"/>
                <a:gd name="connsiteY3" fmla="*/ 53 h 233421"/>
                <a:gd name="connsiteX4" fmla="*/ 2 w 147642"/>
                <a:gd name="connsiteY4" fmla="*/ 114353 h 233421"/>
                <a:gd name="connsiteX0" fmla="*/ 71440 w 162880"/>
                <a:gd name="connsiteY0" fmla="*/ 53 h 233421"/>
                <a:gd name="connsiteX1" fmla="*/ 2 w 162880"/>
                <a:gd name="connsiteY1" fmla="*/ 114353 h 233421"/>
                <a:gd name="connsiteX2" fmla="*/ 69059 w 162880"/>
                <a:gd name="connsiteY2" fmla="*/ 233415 h 233421"/>
                <a:gd name="connsiteX3" fmla="*/ 147640 w 162880"/>
                <a:gd name="connsiteY3" fmla="*/ 119115 h 233421"/>
                <a:gd name="connsiteX4" fmla="*/ 162880 w 162880"/>
                <a:gd name="connsiteY4" fmla="*/ 91493 h 233421"/>
                <a:gd name="connsiteX0" fmla="*/ 71440 w 158118"/>
                <a:gd name="connsiteY0" fmla="*/ 53 h 233421"/>
                <a:gd name="connsiteX1" fmla="*/ 2 w 158118"/>
                <a:gd name="connsiteY1" fmla="*/ 114353 h 233421"/>
                <a:gd name="connsiteX2" fmla="*/ 69059 w 158118"/>
                <a:gd name="connsiteY2" fmla="*/ 233415 h 233421"/>
                <a:gd name="connsiteX3" fmla="*/ 147640 w 158118"/>
                <a:gd name="connsiteY3" fmla="*/ 119115 h 233421"/>
                <a:gd name="connsiteX4" fmla="*/ 158118 w 158118"/>
                <a:gd name="connsiteY4" fmla="*/ 46249 h 233421"/>
                <a:gd name="connsiteX0" fmla="*/ 71440 w 147640"/>
                <a:gd name="connsiteY0" fmla="*/ 53 h 233421"/>
                <a:gd name="connsiteX1" fmla="*/ 2 w 147640"/>
                <a:gd name="connsiteY1" fmla="*/ 114353 h 233421"/>
                <a:gd name="connsiteX2" fmla="*/ 69059 w 147640"/>
                <a:gd name="connsiteY2" fmla="*/ 233415 h 233421"/>
                <a:gd name="connsiteX3" fmla="*/ 147640 w 147640"/>
                <a:gd name="connsiteY3" fmla="*/ 119115 h 233421"/>
                <a:gd name="connsiteX0" fmla="*/ 71440 w 126209"/>
                <a:gd name="connsiteY0" fmla="*/ 53 h 234873"/>
                <a:gd name="connsiteX1" fmla="*/ 2 w 126209"/>
                <a:gd name="connsiteY1" fmla="*/ 114353 h 234873"/>
                <a:gd name="connsiteX2" fmla="*/ 69059 w 126209"/>
                <a:gd name="connsiteY2" fmla="*/ 233415 h 234873"/>
                <a:gd name="connsiteX3" fmla="*/ 126209 w 126209"/>
                <a:gd name="connsiteY3" fmla="*/ 28627 h 234873"/>
                <a:gd name="connsiteX0" fmla="*/ 71440 w 140480"/>
                <a:gd name="connsiteY0" fmla="*/ 53 h 234873"/>
                <a:gd name="connsiteX1" fmla="*/ 2 w 140480"/>
                <a:gd name="connsiteY1" fmla="*/ 114353 h 234873"/>
                <a:gd name="connsiteX2" fmla="*/ 69059 w 140480"/>
                <a:gd name="connsiteY2" fmla="*/ 233415 h 234873"/>
                <a:gd name="connsiteX3" fmla="*/ 126209 w 140480"/>
                <a:gd name="connsiteY3" fmla="*/ 28627 h 234873"/>
                <a:gd name="connsiteX0" fmla="*/ 110109 w 141049"/>
                <a:gd name="connsiteY0" fmla="*/ 63 h 220565"/>
                <a:gd name="connsiteX1" fmla="*/ 571 w 141049"/>
                <a:gd name="connsiteY1" fmla="*/ 100076 h 220565"/>
                <a:gd name="connsiteX2" fmla="*/ 69628 w 141049"/>
                <a:gd name="connsiteY2" fmla="*/ 219138 h 220565"/>
                <a:gd name="connsiteX3" fmla="*/ 126778 w 141049"/>
                <a:gd name="connsiteY3" fmla="*/ 14350 h 220565"/>
                <a:gd name="connsiteX0" fmla="*/ 110109 w 141049"/>
                <a:gd name="connsiteY0" fmla="*/ 0 h 220502"/>
                <a:gd name="connsiteX1" fmla="*/ 571 w 141049"/>
                <a:gd name="connsiteY1" fmla="*/ 100013 h 220502"/>
                <a:gd name="connsiteX2" fmla="*/ 69628 w 141049"/>
                <a:gd name="connsiteY2" fmla="*/ 219075 h 220502"/>
                <a:gd name="connsiteX3" fmla="*/ 126778 w 141049"/>
                <a:gd name="connsiteY3" fmla="*/ 14287 h 220502"/>
                <a:gd name="connsiteX0" fmla="*/ 109562 w 145383"/>
                <a:gd name="connsiteY0" fmla="*/ 0 h 213442"/>
                <a:gd name="connsiteX1" fmla="*/ 24 w 145383"/>
                <a:gd name="connsiteY1" fmla="*/ 100013 h 213442"/>
                <a:gd name="connsiteX2" fmla="*/ 100037 w 145383"/>
                <a:gd name="connsiteY2" fmla="*/ 211932 h 213442"/>
                <a:gd name="connsiteX3" fmla="*/ 126231 w 145383"/>
                <a:gd name="connsiteY3" fmla="*/ 14287 h 213442"/>
                <a:gd name="connsiteX0" fmla="*/ 109570 w 150552"/>
                <a:gd name="connsiteY0" fmla="*/ 0 h 212362"/>
                <a:gd name="connsiteX1" fmla="*/ 32 w 150552"/>
                <a:gd name="connsiteY1" fmla="*/ 100013 h 212362"/>
                <a:gd name="connsiteX2" fmla="*/ 100045 w 150552"/>
                <a:gd name="connsiteY2" fmla="*/ 211932 h 212362"/>
                <a:gd name="connsiteX3" fmla="*/ 126239 w 150552"/>
                <a:gd name="connsiteY3" fmla="*/ 14287 h 212362"/>
                <a:gd name="connsiteX0" fmla="*/ 109570 w 162146"/>
                <a:gd name="connsiteY0" fmla="*/ 0 h 212362"/>
                <a:gd name="connsiteX1" fmla="*/ 32 w 162146"/>
                <a:gd name="connsiteY1" fmla="*/ 100013 h 212362"/>
                <a:gd name="connsiteX2" fmla="*/ 100045 w 162146"/>
                <a:gd name="connsiteY2" fmla="*/ 211932 h 212362"/>
                <a:gd name="connsiteX3" fmla="*/ 126239 w 162146"/>
                <a:gd name="connsiteY3" fmla="*/ 14287 h 2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46" h="212362">
                  <a:moveTo>
                    <a:pt x="109570" y="0"/>
                  </a:moveTo>
                  <a:cubicBezTo>
                    <a:pt x="28211" y="7144"/>
                    <a:pt x="1620" y="64691"/>
                    <a:pt x="32" y="100013"/>
                  </a:cubicBezTo>
                  <a:cubicBezTo>
                    <a:pt x="-1556" y="135335"/>
                    <a:pt x="55199" y="219076"/>
                    <a:pt x="100045" y="211932"/>
                  </a:cubicBezTo>
                  <a:cubicBezTo>
                    <a:pt x="144891" y="204788"/>
                    <a:pt x="199661" y="98425"/>
                    <a:pt x="126239" y="1428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4" name="Gerade Verbindung 253"/>
            <p:cNvCxnSpPr/>
            <p:nvPr/>
          </p:nvCxnSpPr>
          <p:spPr>
            <a:xfrm>
              <a:off x="511988" y="5387794"/>
              <a:ext cx="2880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>
              <a:off x="997782" y="5391467"/>
              <a:ext cx="288000" cy="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8280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741859" y="404664"/>
            <a:ext cx="2952328" cy="120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Electrons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2200" dirty="0">
                <a:latin typeface="Calibri" pitchFamily="34" charset="0"/>
                <a:cs typeface="Calibri" pitchFamily="34" charset="0"/>
              </a:rPr>
            </a:br>
            <a:r>
              <a:rPr lang="de-DE" sz="2200" dirty="0" smtClean="0">
                <a:latin typeface="Calibri" pitchFamily="34" charset="0"/>
                <a:cs typeface="Calibri" pitchFamily="34" charset="0"/>
              </a:rPr>
              <a:t>Clean Environment</a:t>
            </a:r>
            <a:br>
              <a:rPr lang="de-DE" sz="2200" dirty="0" smtClean="0">
                <a:latin typeface="Calibri" pitchFamily="34" charset="0"/>
                <a:cs typeface="Calibri" pitchFamily="34" charset="0"/>
              </a:rPr>
            </a:b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Field</a:t>
            </a:r>
            <a:endParaRPr lang="de-D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3779912" y="404664"/>
            <a:ext cx="360040" cy="1209441"/>
          </a:xfrm>
          <a:prstGeom prst="rightBrace">
            <a:avLst>
              <a:gd name="adj1" fmla="val 33466"/>
              <a:gd name="adj2" fmla="val 3897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10974" y="455464"/>
            <a:ext cx="3865482" cy="84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2200" dirty="0">
                <a:latin typeface="Calibri" pitchFamily="34" charset="0"/>
                <a:cs typeface="Calibri" pitchFamily="34" charset="0"/>
              </a:rPr>
              <a:t>Rich </a:t>
            </a:r>
            <a:r>
              <a:rPr lang="de-DE" sz="2200" dirty="0" err="1">
                <a:latin typeface="Calibri" pitchFamily="34" charset="0"/>
                <a:cs typeface="Calibri" pitchFamily="34" charset="0"/>
              </a:rPr>
              <a:t>variety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> ground states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2200" dirty="0">
                <a:latin typeface="Calibri" pitchFamily="34" charset="0"/>
                <a:cs typeface="Calibri" pitchFamily="34" charset="0"/>
              </a:rPr>
              <a:t>and excitations</a:t>
            </a:r>
          </a:p>
        </p:txBody>
      </p:sp>
      <p:cxnSp>
        <p:nvCxnSpPr>
          <p:cNvPr id="14" name="Gerade Verbindung mit Pfeil 13"/>
          <p:cNvCxnSpPr>
            <a:stCxn id="9" idx="1"/>
          </p:cNvCxnSpPr>
          <p:nvPr/>
        </p:nvCxnSpPr>
        <p:spPr>
          <a:xfrm>
            <a:off x="4139952" y="876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illett87FigInver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2816"/>
            <a:ext cx="6652971" cy="50851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88224" y="1628800"/>
            <a:ext cx="36004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-180020" y="1628800"/>
            <a:ext cx="36004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-27620" y="6766768"/>
            <a:ext cx="6687852" cy="32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-171636" y="1700808"/>
            <a:ext cx="6687852" cy="179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9" name="Gruppieren 166"/>
          <p:cNvGrpSpPr/>
          <p:nvPr/>
        </p:nvGrpSpPr>
        <p:grpSpPr>
          <a:xfrm>
            <a:off x="6962060" y="5260731"/>
            <a:ext cx="563365" cy="472525"/>
            <a:chOff x="1033752" y="4463027"/>
            <a:chExt cx="563365" cy="472525"/>
          </a:xfrm>
        </p:grpSpPr>
        <p:grpSp>
          <p:nvGrpSpPr>
            <p:cNvPr id="460" name="Gruppieren 189"/>
            <p:cNvGrpSpPr>
              <a:grpSpLocks noChangeAspect="1"/>
            </p:cNvGrpSpPr>
            <p:nvPr/>
          </p:nvGrpSpPr>
          <p:grpSpPr>
            <a:xfrm>
              <a:off x="1033752" y="4463027"/>
              <a:ext cx="96438" cy="472525"/>
              <a:chOff x="3211930" y="2256515"/>
              <a:chExt cx="135934" cy="666048"/>
            </a:xfrm>
            <a:solidFill>
              <a:srgbClr val="00B0F0"/>
            </a:solidFill>
          </p:grpSpPr>
          <p:sp>
            <p:nvSpPr>
              <p:cNvPr id="480" name="Zylinder 190"/>
              <p:cNvSpPr/>
              <p:nvPr/>
            </p:nvSpPr>
            <p:spPr>
              <a:xfrm>
                <a:off x="3255900" y="2418507"/>
                <a:ext cx="45719" cy="504056"/>
              </a:xfrm>
              <a:prstGeom prst="can">
                <a:avLst/>
              </a:pr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1" name="Freihandform 191"/>
              <p:cNvSpPr/>
              <p:nvPr/>
            </p:nvSpPr>
            <p:spPr>
              <a:xfrm>
                <a:off x="3211930" y="2256515"/>
                <a:ext cx="135934" cy="193523"/>
              </a:xfrm>
              <a:custGeom>
                <a:avLst/>
                <a:gdLst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934 w 135934"/>
                  <a:gd name="connsiteY0" fmla="*/ 214312 h 245268"/>
                  <a:gd name="connsiteX1" fmla="*/ 74022 w 135934"/>
                  <a:gd name="connsiteY1" fmla="*/ 245268 h 245268"/>
                  <a:gd name="connsiteX2" fmla="*/ 203 w 135934"/>
                  <a:gd name="connsiteY2" fmla="*/ 214312 h 245268"/>
                  <a:gd name="connsiteX3" fmla="*/ 66878 w 135934"/>
                  <a:gd name="connsiteY3" fmla="*/ 0 h 245268"/>
                  <a:gd name="connsiteX4" fmla="*/ 135934 w 135934"/>
                  <a:gd name="connsiteY4" fmla="*/ 214312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34" h="245268">
                    <a:moveTo>
                      <a:pt x="135934" y="214312"/>
                    </a:moveTo>
                    <a:cubicBezTo>
                      <a:pt x="135339" y="232808"/>
                      <a:pt x="96644" y="245268"/>
                      <a:pt x="74022" y="245268"/>
                    </a:cubicBezTo>
                    <a:cubicBezTo>
                      <a:pt x="51400" y="245268"/>
                      <a:pt x="-3766" y="232254"/>
                      <a:pt x="203" y="214312"/>
                    </a:cubicBezTo>
                    <a:lnTo>
                      <a:pt x="66878" y="0"/>
                    </a:lnTo>
                    <a:lnTo>
                      <a:pt x="135934" y="214312"/>
                    </a:lnTo>
                    <a:close/>
                  </a:path>
                </a:pathLst>
              </a:cu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61" name="Gruppieren 192"/>
            <p:cNvGrpSpPr>
              <a:grpSpLocks noChangeAspect="1"/>
            </p:cNvGrpSpPr>
            <p:nvPr/>
          </p:nvGrpSpPr>
          <p:grpSpPr>
            <a:xfrm>
              <a:off x="1495385" y="4463027"/>
              <a:ext cx="96438" cy="472525"/>
              <a:chOff x="3211930" y="2256515"/>
              <a:chExt cx="135934" cy="666048"/>
            </a:xfrm>
            <a:solidFill>
              <a:srgbClr val="00B0F0"/>
            </a:solidFill>
          </p:grpSpPr>
          <p:sp>
            <p:nvSpPr>
              <p:cNvPr id="478" name="Zylinder 193"/>
              <p:cNvSpPr/>
              <p:nvPr/>
            </p:nvSpPr>
            <p:spPr>
              <a:xfrm>
                <a:off x="3255900" y="2418507"/>
                <a:ext cx="45719" cy="504056"/>
              </a:xfrm>
              <a:prstGeom prst="can">
                <a:avLst/>
              </a:pr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9" name="Freihandform 194"/>
              <p:cNvSpPr/>
              <p:nvPr/>
            </p:nvSpPr>
            <p:spPr>
              <a:xfrm>
                <a:off x="3211930" y="2256515"/>
                <a:ext cx="135934" cy="193523"/>
              </a:xfrm>
              <a:custGeom>
                <a:avLst/>
                <a:gdLst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934 w 135934"/>
                  <a:gd name="connsiteY0" fmla="*/ 214312 h 245268"/>
                  <a:gd name="connsiteX1" fmla="*/ 74022 w 135934"/>
                  <a:gd name="connsiteY1" fmla="*/ 245268 h 245268"/>
                  <a:gd name="connsiteX2" fmla="*/ 203 w 135934"/>
                  <a:gd name="connsiteY2" fmla="*/ 214312 h 245268"/>
                  <a:gd name="connsiteX3" fmla="*/ 66878 w 135934"/>
                  <a:gd name="connsiteY3" fmla="*/ 0 h 245268"/>
                  <a:gd name="connsiteX4" fmla="*/ 135934 w 135934"/>
                  <a:gd name="connsiteY4" fmla="*/ 214312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34" h="245268">
                    <a:moveTo>
                      <a:pt x="135934" y="214312"/>
                    </a:moveTo>
                    <a:cubicBezTo>
                      <a:pt x="135339" y="232808"/>
                      <a:pt x="96644" y="245268"/>
                      <a:pt x="74022" y="245268"/>
                    </a:cubicBezTo>
                    <a:cubicBezTo>
                      <a:pt x="51400" y="245268"/>
                      <a:pt x="-3766" y="232254"/>
                      <a:pt x="203" y="214312"/>
                    </a:cubicBezTo>
                    <a:lnTo>
                      <a:pt x="66878" y="0"/>
                    </a:lnTo>
                    <a:lnTo>
                      <a:pt x="135934" y="214312"/>
                    </a:lnTo>
                    <a:close/>
                  </a:path>
                </a:pathLst>
              </a:cu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62" name="Freihandform 159"/>
            <p:cNvSpPr/>
            <p:nvPr/>
          </p:nvSpPr>
          <p:spPr>
            <a:xfrm>
              <a:off x="1416227" y="4709936"/>
              <a:ext cx="164987" cy="107333"/>
            </a:xfrm>
            <a:custGeom>
              <a:avLst/>
              <a:gdLst>
                <a:gd name="connsiteX0" fmla="*/ 401 w 157628"/>
                <a:gd name="connsiteY0" fmla="*/ 54897 h 112049"/>
                <a:gd name="connsiteX1" fmla="*/ 76601 w 157628"/>
                <a:gd name="connsiteY1" fmla="*/ 59659 h 112049"/>
                <a:gd name="connsiteX2" fmla="*/ 93269 w 157628"/>
                <a:gd name="connsiteY2" fmla="*/ 26322 h 112049"/>
                <a:gd name="connsiteX3" fmla="*/ 128988 w 157628"/>
                <a:gd name="connsiteY3" fmla="*/ 128 h 112049"/>
                <a:gd name="connsiteX4" fmla="*/ 157563 w 157628"/>
                <a:gd name="connsiteY4" fmla="*/ 16797 h 112049"/>
                <a:gd name="connsiteX5" fmla="*/ 136132 w 157628"/>
                <a:gd name="connsiteY5" fmla="*/ 28703 h 112049"/>
                <a:gd name="connsiteX6" fmla="*/ 114701 w 157628"/>
                <a:gd name="connsiteY6" fmla="*/ 38228 h 112049"/>
                <a:gd name="connsiteX7" fmla="*/ 98032 w 157628"/>
                <a:gd name="connsiteY7" fmla="*/ 64422 h 112049"/>
                <a:gd name="connsiteX8" fmla="*/ 98032 w 157628"/>
                <a:gd name="connsiteY8" fmla="*/ 104903 h 112049"/>
                <a:gd name="connsiteX9" fmla="*/ 78982 w 157628"/>
                <a:gd name="connsiteY9" fmla="*/ 100141 h 112049"/>
                <a:gd name="connsiteX10" fmla="*/ 48026 w 157628"/>
                <a:gd name="connsiteY10" fmla="*/ 112047 h 112049"/>
                <a:gd name="connsiteX11" fmla="*/ 401 w 157628"/>
                <a:gd name="connsiteY11" fmla="*/ 54897 h 112049"/>
                <a:gd name="connsiteX0" fmla="*/ 401 w 157628"/>
                <a:gd name="connsiteY0" fmla="*/ 54897 h 112049"/>
                <a:gd name="connsiteX1" fmla="*/ 76601 w 157628"/>
                <a:gd name="connsiteY1" fmla="*/ 59659 h 112049"/>
                <a:gd name="connsiteX2" fmla="*/ 93269 w 157628"/>
                <a:gd name="connsiteY2" fmla="*/ 26322 h 112049"/>
                <a:gd name="connsiteX3" fmla="*/ 128988 w 157628"/>
                <a:gd name="connsiteY3" fmla="*/ 128 h 112049"/>
                <a:gd name="connsiteX4" fmla="*/ 157563 w 157628"/>
                <a:gd name="connsiteY4" fmla="*/ 16797 h 112049"/>
                <a:gd name="connsiteX5" fmla="*/ 136132 w 157628"/>
                <a:gd name="connsiteY5" fmla="*/ 28703 h 112049"/>
                <a:gd name="connsiteX6" fmla="*/ 114701 w 157628"/>
                <a:gd name="connsiteY6" fmla="*/ 38228 h 112049"/>
                <a:gd name="connsiteX7" fmla="*/ 98032 w 157628"/>
                <a:gd name="connsiteY7" fmla="*/ 64422 h 112049"/>
                <a:gd name="connsiteX8" fmla="*/ 98032 w 157628"/>
                <a:gd name="connsiteY8" fmla="*/ 104903 h 112049"/>
                <a:gd name="connsiteX9" fmla="*/ 78982 w 157628"/>
                <a:gd name="connsiteY9" fmla="*/ 100141 h 112049"/>
                <a:gd name="connsiteX10" fmla="*/ 48026 w 157628"/>
                <a:gd name="connsiteY10" fmla="*/ 112047 h 112049"/>
                <a:gd name="connsiteX11" fmla="*/ 401 w 157628"/>
                <a:gd name="connsiteY11" fmla="*/ 54897 h 112049"/>
                <a:gd name="connsiteX0" fmla="*/ 344 w 157571"/>
                <a:gd name="connsiteY0" fmla="*/ 54897 h 112049"/>
                <a:gd name="connsiteX1" fmla="*/ 74163 w 157571"/>
                <a:gd name="connsiteY1" fmla="*/ 59659 h 112049"/>
                <a:gd name="connsiteX2" fmla="*/ 93212 w 157571"/>
                <a:gd name="connsiteY2" fmla="*/ 26322 h 112049"/>
                <a:gd name="connsiteX3" fmla="*/ 128931 w 157571"/>
                <a:gd name="connsiteY3" fmla="*/ 128 h 112049"/>
                <a:gd name="connsiteX4" fmla="*/ 157506 w 157571"/>
                <a:gd name="connsiteY4" fmla="*/ 16797 h 112049"/>
                <a:gd name="connsiteX5" fmla="*/ 136075 w 157571"/>
                <a:gd name="connsiteY5" fmla="*/ 28703 h 112049"/>
                <a:gd name="connsiteX6" fmla="*/ 114644 w 157571"/>
                <a:gd name="connsiteY6" fmla="*/ 38228 h 112049"/>
                <a:gd name="connsiteX7" fmla="*/ 97975 w 157571"/>
                <a:gd name="connsiteY7" fmla="*/ 64422 h 112049"/>
                <a:gd name="connsiteX8" fmla="*/ 97975 w 157571"/>
                <a:gd name="connsiteY8" fmla="*/ 104903 h 112049"/>
                <a:gd name="connsiteX9" fmla="*/ 78925 w 157571"/>
                <a:gd name="connsiteY9" fmla="*/ 100141 h 112049"/>
                <a:gd name="connsiteX10" fmla="*/ 47969 w 157571"/>
                <a:gd name="connsiteY10" fmla="*/ 112047 h 112049"/>
                <a:gd name="connsiteX11" fmla="*/ 344 w 157571"/>
                <a:gd name="connsiteY11" fmla="*/ 54897 h 112049"/>
                <a:gd name="connsiteX0" fmla="*/ 4530 w 161757"/>
                <a:gd name="connsiteY0" fmla="*/ 54897 h 104903"/>
                <a:gd name="connsiteX1" fmla="*/ 78349 w 161757"/>
                <a:gd name="connsiteY1" fmla="*/ 59659 h 104903"/>
                <a:gd name="connsiteX2" fmla="*/ 97398 w 161757"/>
                <a:gd name="connsiteY2" fmla="*/ 26322 h 104903"/>
                <a:gd name="connsiteX3" fmla="*/ 133117 w 161757"/>
                <a:gd name="connsiteY3" fmla="*/ 128 h 104903"/>
                <a:gd name="connsiteX4" fmla="*/ 161692 w 161757"/>
                <a:gd name="connsiteY4" fmla="*/ 16797 h 104903"/>
                <a:gd name="connsiteX5" fmla="*/ 140261 w 161757"/>
                <a:gd name="connsiteY5" fmla="*/ 28703 h 104903"/>
                <a:gd name="connsiteX6" fmla="*/ 118830 w 161757"/>
                <a:gd name="connsiteY6" fmla="*/ 38228 h 104903"/>
                <a:gd name="connsiteX7" fmla="*/ 102161 w 161757"/>
                <a:gd name="connsiteY7" fmla="*/ 64422 h 104903"/>
                <a:gd name="connsiteX8" fmla="*/ 102161 w 161757"/>
                <a:gd name="connsiteY8" fmla="*/ 104903 h 104903"/>
                <a:gd name="connsiteX9" fmla="*/ 83111 w 161757"/>
                <a:gd name="connsiteY9" fmla="*/ 100141 h 104903"/>
                <a:gd name="connsiteX10" fmla="*/ 16436 w 161757"/>
                <a:gd name="connsiteY10" fmla="*/ 102522 h 104903"/>
                <a:gd name="connsiteX11" fmla="*/ 4530 w 161757"/>
                <a:gd name="connsiteY11" fmla="*/ 54897 h 104903"/>
                <a:gd name="connsiteX0" fmla="*/ 3666 w 160893"/>
                <a:gd name="connsiteY0" fmla="*/ 54897 h 109837"/>
                <a:gd name="connsiteX1" fmla="*/ 77485 w 160893"/>
                <a:gd name="connsiteY1" fmla="*/ 59659 h 109837"/>
                <a:gd name="connsiteX2" fmla="*/ 96534 w 160893"/>
                <a:gd name="connsiteY2" fmla="*/ 26322 h 109837"/>
                <a:gd name="connsiteX3" fmla="*/ 132253 w 160893"/>
                <a:gd name="connsiteY3" fmla="*/ 128 h 109837"/>
                <a:gd name="connsiteX4" fmla="*/ 160828 w 160893"/>
                <a:gd name="connsiteY4" fmla="*/ 16797 h 109837"/>
                <a:gd name="connsiteX5" fmla="*/ 139397 w 160893"/>
                <a:gd name="connsiteY5" fmla="*/ 28703 h 109837"/>
                <a:gd name="connsiteX6" fmla="*/ 117966 w 160893"/>
                <a:gd name="connsiteY6" fmla="*/ 38228 h 109837"/>
                <a:gd name="connsiteX7" fmla="*/ 101297 w 160893"/>
                <a:gd name="connsiteY7" fmla="*/ 64422 h 109837"/>
                <a:gd name="connsiteX8" fmla="*/ 101297 w 160893"/>
                <a:gd name="connsiteY8" fmla="*/ 104903 h 109837"/>
                <a:gd name="connsiteX9" fmla="*/ 53672 w 160893"/>
                <a:gd name="connsiteY9" fmla="*/ 107284 h 109837"/>
                <a:gd name="connsiteX10" fmla="*/ 15572 w 160893"/>
                <a:gd name="connsiteY10" fmla="*/ 102522 h 109837"/>
                <a:gd name="connsiteX11" fmla="*/ 3666 w 160893"/>
                <a:gd name="connsiteY11" fmla="*/ 54897 h 109837"/>
                <a:gd name="connsiteX0" fmla="*/ 3666 w 160893"/>
                <a:gd name="connsiteY0" fmla="*/ 54897 h 109837"/>
                <a:gd name="connsiteX1" fmla="*/ 77485 w 160893"/>
                <a:gd name="connsiteY1" fmla="*/ 59659 h 109837"/>
                <a:gd name="connsiteX2" fmla="*/ 96534 w 160893"/>
                <a:gd name="connsiteY2" fmla="*/ 26322 h 109837"/>
                <a:gd name="connsiteX3" fmla="*/ 132253 w 160893"/>
                <a:gd name="connsiteY3" fmla="*/ 128 h 109837"/>
                <a:gd name="connsiteX4" fmla="*/ 160828 w 160893"/>
                <a:gd name="connsiteY4" fmla="*/ 16797 h 109837"/>
                <a:gd name="connsiteX5" fmla="*/ 139397 w 160893"/>
                <a:gd name="connsiteY5" fmla="*/ 28703 h 109837"/>
                <a:gd name="connsiteX6" fmla="*/ 117966 w 160893"/>
                <a:gd name="connsiteY6" fmla="*/ 38228 h 109837"/>
                <a:gd name="connsiteX7" fmla="*/ 101297 w 160893"/>
                <a:gd name="connsiteY7" fmla="*/ 64422 h 109837"/>
                <a:gd name="connsiteX8" fmla="*/ 101297 w 160893"/>
                <a:gd name="connsiteY8" fmla="*/ 104903 h 109837"/>
                <a:gd name="connsiteX9" fmla="*/ 53672 w 160893"/>
                <a:gd name="connsiteY9" fmla="*/ 107284 h 109837"/>
                <a:gd name="connsiteX10" fmla="*/ 15572 w 160893"/>
                <a:gd name="connsiteY10" fmla="*/ 102522 h 109837"/>
                <a:gd name="connsiteX11" fmla="*/ 3666 w 160893"/>
                <a:gd name="connsiteY11" fmla="*/ 54897 h 109837"/>
                <a:gd name="connsiteX0" fmla="*/ 3722 w 160949"/>
                <a:gd name="connsiteY0" fmla="*/ 54897 h 109837"/>
                <a:gd name="connsiteX1" fmla="*/ 77541 w 160949"/>
                <a:gd name="connsiteY1" fmla="*/ 59659 h 109837"/>
                <a:gd name="connsiteX2" fmla="*/ 96590 w 160949"/>
                <a:gd name="connsiteY2" fmla="*/ 26322 h 109837"/>
                <a:gd name="connsiteX3" fmla="*/ 132309 w 160949"/>
                <a:gd name="connsiteY3" fmla="*/ 128 h 109837"/>
                <a:gd name="connsiteX4" fmla="*/ 160884 w 160949"/>
                <a:gd name="connsiteY4" fmla="*/ 16797 h 109837"/>
                <a:gd name="connsiteX5" fmla="*/ 139453 w 160949"/>
                <a:gd name="connsiteY5" fmla="*/ 28703 h 109837"/>
                <a:gd name="connsiteX6" fmla="*/ 118022 w 160949"/>
                <a:gd name="connsiteY6" fmla="*/ 38228 h 109837"/>
                <a:gd name="connsiteX7" fmla="*/ 101353 w 160949"/>
                <a:gd name="connsiteY7" fmla="*/ 64422 h 109837"/>
                <a:gd name="connsiteX8" fmla="*/ 101353 w 160949"/>
                <a:gd name="connsiteY8" fmla="*/ 104903 h 109837"/>
                <a:gd name="connsiteX9" fmla="*/ 56109 w 160949"/>
                <a:gd name="connsiteY9" fmla="*/ 107284 h 109837"/>
                <a:gd name="connsiteX10" fmla="*/ 15628 w 160949"/>
                <a:gd name="connsiteY10" fmla="*/ 102522 h 109837"/>
                <a:gd name="connsiteX11" fmla="*/ 3722 w 160949"/>
                <a:gd name="connsiteY11" fmla="*/ 54897 h 109837"/>
                <a:gd name="connsiteX0" fmla="*/ 3722 w 160949"/>
                <a:gd name="connsiteY0" fmla="*/ 54897 h 107284"/>
                <a:gd name="connsiteX1" fmla="*/ 77541 w 160949"/>
                <a:gd name="connsiteY1" fmla="*/ 59659 h 107284"/>
                <a:gd name="connsiteX2" fmla="*/ 96590 w 160949"/>
                <a:gd name="connsiteY2" fmla="*/ 26322 h 107284"/>
                <a:gd name="connsiteX3" fmla="*/ 132309 w 160949"/>
                <a:gd name="connsiteY3" fmla="*/ 128 h 107284"/>
                <a:gd name="connsiteX4" fmla="*/ 160884 w 160949"/>
                <a:gd name="connsiteY4" fmla="*/ 16797 h 107284"/>
                <a:gd name="connsiteX5" fmla="*/ 139453 w 160949"/>
                <a:gd name="connsiteY5" fmla="*/ 28703 h 107284"/>
                <a:gd name="connsiteX6" fmla="*/ 118022 w 160949"/>
                <a:gd name="connsiteY6" fmla="*/ 38228 h 107284"/>
                <a:gd name="connsiteX7" fmla="*/ 101353 w 160949"/>
                <a:gd name="connsiteY7" fmla="*/ 64422 h 107284"/>
                <a:gd name="connsiteX8" fmla="*/ 101353 w 160949"/>
                <a:gd name="connsiteY8" fmla="*/ 104903 h 107284"/>
                <a:gd name="connsiteX9" fmla="*/ 56109 w 160949"/>
                <a:gd name="connsiteY9" fmla="*/ 107284 h 107284"/>
                <a:gd name="connsiteX10" fmla="*/ 15628 w 160949"/>
                <a:gd name="connsiteY10" fmla="*/ 102522 h 107284"/>
                <a:gd name="connsiteX11" fmla="*/ 3722 w 160949"/>
                <a:gd name="connsiteY11" fmla="*/ 54897 h 107284"/>
                <a:gd name="connsiteX0" fmla="*/ 3502 w 160729"/>
                <a:gd name="connsiteY0" fmla="*/ 54897 h 112047"/>
                <a:gd name="connsiteX1" fmla="*/ 77321 w 160729"/>
                <a:gd name="connsiteY1" fmla="*/ 59659 h 112047"/>
                <a:gd name="connsiteX2" fmla="*/ 96370 w 160729"/>
                <a:gd name="connsiteY2" fmla="*/ 26322 h 112047"/>
                <a:gd name="connsiteX3" fmla="*/ 132089 w 160729"/>
                <a:gd name="connsiteY3" fmla="*/ 128 h 112047"/>
                <a:gd name="connsiteX4" fmla="*/ 160664 w 160729"/>
                <a:gd name="connsiteY4" fmla="*/ 16797 h 112047"/>
                <a:gd name="connsiteX5" fmla="*/ 139233 w 160729"/>
                <a:gd name="connsiteY5" fmla="*/ 28703 h 112047"/>
                <a:gd name="connsiteX6" fmla="*/ 117802 w 160729"/>
                <a:gd name="connsiteY6" fmla="*/ 38228 h 112047"/>
                <a:gd name="connsiteX7" fmla="*/ 101133 w 160729"/>
                <a:gd name="connsiteY7" fmla="*/ 64422 h 112047"/>
                <a:gd name="connsiteX8" fmla="*/ 101133 w 160729"/>
                <a:gd name="connsiteY8" fmla="*/ 104903 h 112047"/>
                <a:gd name="connsiteX9" fmla="*/ 46364 w 160729"/>
                <a:gd name="connsiteY9" fmla="*/ 112047 h 112047"/>
                <a:gd name="connsiteX10" fmla="*/ 15408 w 160729"/>
                <a:gd name="connsiteY10" fmla="*/ 102522 h 112047"/>
                <a:gd name="connsiteX11" fmla="*/ 3502 w 160729"/>
                <a:gd name="connsiteY11" fmla="*/ 54897 h 112047"/>
                <a:gd name="connsiteX0" fmla="*/ 11601 w 168828"/>
                <a:gd name="connsiteY0" fmla="*/ 54897 h 112047"/>
                <a:gd name="connsiteX1" fmla="*/ 85420 w 168828"/>
                <a:gd name="connsiteY1" fmla="*/ 59659 h 112047"/>
                <a:gd name="connsiteX2" fmla="*/ 104469 w 168828"/>
                <a:gd name="connsiteY2" fmla="*/ 26322 h 112047"/>
                <a:gd name="connsiteX3" fmla="*/ 140188 w 168828"/>
                <a:gd name="connsiteY3" fmla="*/ 128 h 112047"/>
                <a:gd name="connsiteX4" fmla="*/ 168763 w 168828"/>
                <a:gd name="connsiteY4" fmla="*/ 16797 h 112047"/>
                <a:gd name="connsiteX5" fmla="*/ 147332 w 168828"/>
                <a:gd name="connsiteY5" fmla="*/ 28703 h 112047"/>
                <a:gd name="connsiteX6" fmla="*/ 125901 w 168828"/>
                <a:gd name="connsiteY6" fmla="*/ 38228 h 112047"/>
                <a:gd name="connsiteX7" fmla="*/ 109232 w 168828"/>
                <a:gd name="connsiteY7" fmla="*/ 64422 h 112047"/>
                <a:gd name="connsiteX8" fmla="*/ 109232 w 168828"/>
                <a:gd name="connsiteY8" fmla="*/ 104903 h 112047"/>
                <a:gd name="connsiteX9" fmla="*/ 54463 w 168828"/>
                <a:gd name="connsiteY9" fmla="*/ 112047 h 112047"/>
                <a:gd name="connsiteX10" fmla="*/ 4457 w 168828"/>
                <a:gd name="connsiteY10" fmla="*/ 97760 h 112047"/>
                <a:gd name="connsiteX11" fmla="*/ 11601 w 168828"/>
                <a:gd name="connsiteY11" fmla="*/ 54897 h 112047"/>
                <a:gd name="connsiteX0" fmla="*/ 15768 w 172995"/>
                <a:gd name="connsiteY0" fmla="*/ 54897 h 112047"/>
                <a:gd name="connsiteX1" fmla="*/ 89587 w 172995"/>
                <a:gd name="connsiteY1" fmla="*/ 59659 h 112047"/>
                <a:gd name="connsiteX2" fmla="*/ 108636 w 172995"/>
                <a:gd name="connsiteY2" fmla="*/ 26322 h 112047"/>
                <a:gd name="connsiteX3" fmla="*/ 144355 w 172995"/>
                <a:gd name="connsiteY3" fmla="*/ 128 h 112047"/>
                <a:gd name="connsiteX4" fmla="*/ 172930 w 172995"/>
                <a:gd name="connsiteY4" fmla="*/ 16797 h 112047"/>
                <a:gd name="connsiteX5" fmla="*/ 151499 w 172995"/>
                <a:gd name="connsiteY5" fmla="*/ 28703 h 112047"/>
                <a:gd name="connsiteX6" fmla="*/ 130068 w 172995"/>
                <a:gd name="connsiteY6" fmla="*/ 38228 h 112047"/>
                <a:gd name="connsiteX7" fmla="*/ 113399 w 172995"/>
                <a:gd name="connsiteY7" fmla="*/ 64422 h 112047"/>
                <a:gd name="connsiteX8" fmla="*/ 113399 w 172995"/>
                <a:gd name="connsiteY8" fmla="*/ 104903 h 112047"/>
                <a:gd name="connsiteX9" fmla="*/ 58630 w 172995"/>
                <a:gd name="connsiteY9" fmla="*/ 112047 h 112047"/>
                <a:gd name="connsiteX10" fmla="*/ 8624 w 172995"/>
                <a:gd name="connsiteY10" fmla="*/ 97760 h 112047"/>
                <a:gd name="connsiteX11" fmla="*/ 15768 w 172995"/>
                <a:gd name="connsiteY11" fmla="*/ 54897 h 112047"/>
                <a:gd name="connsiteX0" fmla="*/ 15768 w 172995"/>
                <a:gd name="connsiteY0" fmla="*/ 54897 h 112047"/>
                <a:gd name="connsiteX1" fmla="*/ 89587 w 172995"/>
                <a:gd name="connsiteY1" fmla="*/ 59659 h 112047"/>
                <a:gd name="connsiteX2" fmla="*/ 108636 w 172995"/>
                <a:gd name="connsiteY2" fmla="*/ 26322 h 112047"/>
                <a:gd name="connsiteX3" fmla="*/ 144355 w 172995"/>
                <a:gd name="connsiteY3" fmla="*/ 128 h 112047"/>
                <a:gd name="connsiteX4" fmla="*/ 172930 w 172995"/>
                <a:gd name="connsiteY4" fmla="*/ 16797 h 112047"/>
                <a:gd name="connsiteX5" fmla="*/ 151499 w 172995"/>
                <a:gd name="connsiteY5" fmla="*/ 28703 h 112047"/>
                <a:gd name="connsiteX6" fmla="*/ 130068 w 172995"/>
                <a:gd name="connsiteY6" fmla="*/ 38228 h 112047"/>
                <a:gd name="connsiteX7" fmla="*/ 113399 w 172995"/>
                <a:gd name="connsiteY7" fmla="*/ 64422 h 112047"/>
                <a:gd name="connsiteX8" fmla="*/ 113399 w 172995"/>
                <a:gd name="connsiteY8" fmla="*/ 104903 h 112047"/>
                <a:gd name="connsiteX9" fmla="*/ 58630 w 172995"/>
                <a:gd name="connsiteY9" fmla="*/ 112047 h 112047"/>
                <a:gd name="connsiteX10" fmla="*/ 8624 w 172995"/>
                <a:gd name="connsiteY10" fmla="*/ 97760 h 112047"/>
                <a:gd name="connsiteX11" fmla="*/ 15768 w 172995"/>
                <a:gd name="connsiteY11" fmla="*/ 54897 h 112047"/>
                <a:gd name="connsiteX0" fmla="*/ 7760 w 164987"/>
                <a:gd name="connsiteY0" fmla="*/ 54897 h 112047"/>
                <a:gd name="connsiteX1" fmla="*/ 81579 w 164987"/>
                <a:gd name="connsiteY1" fmla="*/ 59659 h 112047"/>
                <a:gd name="connsiteX2" fmla="*/ 100628 w 164987"/>
                <a:gd name="connsiteY2" fmla="*/ 26322 h 112047"/>
                <a:gd name="connsiteX3" fmla="*/ 136347 w 164987"/>
                <a:gd name="connsiteY3" fmla="*/ 128 h 112047"/>
                <a:gd name="connsiteX4" fmla="*/ 164922 w 164987"/>
                <a:gd name="connsiteY4" fmla="*/ 16797 h 112047"/>
                <a:gd name="connsiteX5" fmla="*/ 143491 w 164987"/>
                <a:gd name="connsiteY5" fmla="*/ 28703 h 112047"/>
                <a:gd name="connsiteX6" fmla="*/ 122060 w 164987"/>
                <a:gd name="connsiteY6" fmla="*/ 38228 h 112047"/>
                <a:gd name="connsiteX7" fmla="*/ 105391 w 164987"/>
                <a:gd name="connsiteY7" fmla="*/ 64422 h 112047"/>
                <a:gd name="connsiteX8" fmla="*/ 105391 w 164987"/>
                <a:gd name="connsiteY8" fmla="*/ 104903 h 112047"/>
                <a:gd name="connsiteX9" fmla="*/ 50622 w 164987"/>
                <a:gd name="connsiteY9" fmla="*/ 112047 h 112047"/>
                <a:gd name="connsiteX10" fmla="*/ 616 w 164987"/>
                <a:gd name="connsiteY10" fmla="*/ 97760 h 112047"/>
                <a:gd name="connsiteX11" fmla="*/ 7760 w 164987"/>
                <a:gd name="connsiteY11" fmla="*/ 54897 h 112047"/>
                <a:gd name="connsiteX0" fmla="*/ 7760 w 164987"/>
                <a:gd name="connsiteY0" fmla="*/ 54897 h 112047"/>
                <a:gd name="connsiteX1" fmla="*/ 81579 w 164987"/>
                <a:gd name="connsiteY1" fmla="*/ 59659 h 112047"/>
                <a:gd name="connsiteX2" fmla="*/ 100628 w 164987"/>
                <a:gd name="connsiteY2" fmla="*/ 26322 h 112047"/>
                <a:gd name="connsiteX3" fmla="*/ 136347 w 164987"/>
                <a:gd name="connsiteY3" fmla="*/ 128 h 112047"/>
                <a:gd name="connsiteX4" fmla="*/ 164922 w 164987"/>
                <a:gd name="connsiteY4" fmla="*/ 16797 h 112047"/>
                <a:gd name="connsiteX5" fmla="*/ 143491 w 164987"/>
                <a:gd name="connsiteY5" fmla="*/ 28703 h 112047"/>
                <a:gd name="connsiteX6" fmla="*/ 122060 w 164987"/>
                <a:gd name="connsiteY6" fmla="*/ 38228 h 112047"/>
                <a:gd name="connsiteX7" fmla="*/ 105391 w 164987"/>
                <a:gd name="connsiteY7" fmla="*/ 64422 h 112047"/>
                <a:gd name="connsiteX8" fmla="*/ 105391 w 164987"/>
                <a:gd name="connsiteY8" fmla="*/ 104903 h 112047"/>
                <a:gd name="connsiteX9" fmla="*/ 50622 w 164987"/>
                <a:gd name="connsiteY9" fmla="*/ 112047 h 112047"/>
                <a:gd name="connsiteX10" fmla="*/ 616 w 164987"/>
                <a:gd name="connsiteY10" fmla="*/ 97760 h 112047"/>
                <a:gd name="connsiteX11" fmla="*/ 7760 w 164987"/>
                <a:gd name="connsiteY11" fmla="*/ 54897 h 112047"/>
                <a:gd name="connsiteX0" fmla="*/ 7760 w 164987"/>
                <a:gd name="connsiteY0" fmla="*/ 50183 h 107333"/>
                <a:gd name="connsiteX1" fmla="*/ 81579 w 164987"/>
                <a:gd name="connsiteY1" fmla="*/ 54945 h 107333"/>
                <a:gd name="connsiteX2" fmla="*/ 100628 w 164987"/>
                <a:gd name="connsiteY2" fmla="*/ 21608 h 107333"/>
                <a:gd name="connsiteX3" fmla="*/ 136347 w 164987"/>
                <a:gd name="connsiteY3" fmla="*/ 177 h 107333"/>
                <a:gd name="connsiteX4" fmla="*/ 164922 w 164987"/>
                <a:gd name="connsiteY4" fmla="*/ 12083 h 107333"/>
                <a:gd name="connsiteX5" fmla="*/ 143491 w 164987"/>
                <a:gd name="connsiteY5" fmla="*/ 23989 h 107333"/>
                <a:gd name="connsiteX6" fmla="*/ 122060 w 164987"/>
                <a:gd name="connsiteY6" fmla="*/ 33514 h 107333"/>
                <a:gd name="connsiteX7" fmla="*/ 105391 w 164987"/>
                <a:gd name="connsiteY7" fmla="*/ 59708 h 107333"/>
                <a:gd name="connsiteX8" fmla="*/ 105391 w 164987"/>
                <a:gd name="connsiteY8" fmla="*/ 100189 h 107333"/>
                <a:gd name="connsiteX9" fmla="*/ 50622 w 164987"/>
                <a:gd name="connsiteY9" fmla="*/ 107333 h 107333"/>
                <a:gd name="connsiteX10" fmla="*/ 616 w 164987"/>
                <a:gd name="connsiteY10" fmla="*/ 93046 h 107333"/>
                <a:gd name="connsiteX11" fmla="*/ 7760 w 164987"/>
                <a:gd name="connsiteY11" fmla="*/ 50183 h 1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987" h="107333">
                  <a:moveTo>
                    <a:pt x="7760" y="50183"/>
                  </a:moveTo>
                  <a:cubicBezTo>
                    <a:pt x="21254" y="43833"/>
                    <a:pt x="75626" y="69232"/>
                    <a:pt x="81579" y="54945"/>
                  </a:cubicBezTo>
                  <a:cubicBezTo>
                    <a:pt x="87532" y="40658"/>
                    <a:pt x="91500" y="30736"/>
                    <a:pt x="100628" y="21608"/>
                  </a:cubicBezTo>
                  <a:cubicBezTo>
                    <a:pt x="109756" y="12480"/>
                    <a:pt x="125631" y="1764"/>
                    <a:pt x="136347" y="177"/>
                  </a:cubicBezTo>
                  <a:cubicBezTo>
                    <a:pt x="147063" y="-1410"/>
                    <a:pt x="163731" y="8114"/>
                    <a:pt x="164922" y="12083"/>
                  </a:cubicBezTo>
                  <a:cubicBezTo>
                    <a:pt x="166113" y="16052"/>
                    <a:pt x="150635" y="20417"/>
                    <a:pt x="143491" y="23989"/>
                  </a:cubicBezTo>
                  <a:cubicBezTo>
                    <a:pt x="136347" y="27561"/>
                    <a:pt x="128410" y="27561"/>
                    <a:pt x="122060" y="33514"/>
                  </a:cubicBezTo>
                  <a:cubicBezTo>
                    <a:pt x="115710" y="39467"/>
                    <a:pt x="110550" y="49587"/>
                    <a:pt x="105391" y="59708"/>
                  </a:cubicBezTo>
                  <a:lnTo>
                    <a:pt x="105391" y="100189"/>
                  </a:lnTo>
                  <a:cubicBezTo>
                    <a:pt x="89516" y="100983"/>
                    <a:pt x="66497" y="97014"/>
                    <a:pt x="50622" y="107333"/>
                  </a:cubicBezTo>
                  <a:cubicBezTo>
                    <a:pt x="33160" y="101777"/>
                    <a:pt x="26810" y="100190"/>
                    <a:pt x="616" y="93046"/>
                  </a:cubicBezTo>
                  <a:cubicBezTo>
                    <a:pt x="2997" y="64472"/>
                    <a:pt x="-5734" y="56533"/>
                    <a:pt x="7760" y="5018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3" name="Freihandform 186"/>
            <p:cNvSpPr/>
            <p:nvPr/>
          </p:nvSpPr>
          <p:spPr>
            <a:xfrm rot="9000000">
              <a:off x="1560803" y="4726594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4" name="Freihandform 187"/>
            <p:cNvSpPr/>
            <p:nvPr/>
          </p:nvSpPr>
          <p:spPr>
            <a:xfrm rot="9000000">
              <a:off x="1558314" y="4750292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5" name="Freihandform 188"/>
            <p:cNvSpPr/>
            <p:nvPr/>
          </p:nvSpPr>
          <p:spPr>
            <a:xfrm rot="9000000">
              <a:off x="1558090" y="4778509"/>
              <a:ext cx="25689" cy="2922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9" h="29229">
                  <a:moveTo>
                    <a:pt x="198" y="12479"/>
                  </a:moveTo>
                  <a:cubicBezTo>
                    <a:pt x="-567" y="16951"/>
                    <a:pt x="604" y="23195"/>
                    <a:pt x="8938" y="27957"/>
                  </a:cubicBezTo>
                  <a:cubicBezTo>
                    <a:pt x="17272" y="32719"/>
                    <a:pt x="24841" y="22905"/>
                    <a:pt x="25606" y="18433"/>
                  </a:cubicBezTo>
                  <a:cubicBezTo>
                    <a:pt x="26371" y="13961"/>
                    <a:pt x="21863" y="5886"/>
                    <a:pt x="13529" y="1124"/>
                  </a:cubicBezTo>
                  <a:cubicBezTo>
                    <a:pt x="5195" y="-3638"/>
                    <a:pt x="963" y="8007"/>
                    <a:pt x="198" y="124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6" name="Freihandform 178"/>
            <p:cNvSpPr/>
            <p:nvPr/>
          </p:nvSpPr>
          <p:spPr>
            <a:xfrm rot="9000000">
              <a:off x="1044842" y="4815381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8" name="Freihandform 179"/>
            <p:cNvSpPr/>
            <p:nvPr/>
          </p:nvSpPr>
          <p:spPr>
            <a:xfrm rot="9000000">
              <a:off x="1042353" y="4839079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9" name="Freihandform 180"/>
            <p:cNvSpPr/>
            <p:nvPr/>
          </p:nvSpPr>
          <p:spPr>
            <a:xfrm rot="9000000">
              <a:off x="1042129" y="4867296"/>
              <a:ext cx="25689" cy="2922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9" h="29229">
                  <a:moveTo>
                    <a:pt x="198" y="12479"/>
                  </a:moveTo>
                  <a:cubicBezTo>
                    <a:pt x="-567" y="16951"/>
                    <a:pt x="604" y="23195"/>
                    <a:pt x="8938" y="27957"/>
                  </a:cubicBezTo>
                  <a:cubicBezTo>
                    <a:pt x="17272" y="32719"/>
                    <a:pt x="24841" y="22905"/>
                    <a:pt x="25606" y="18433"/>
                  </a:cubicBezTo>
                  <a:cubicBezTo>
                    <a:pt x="26371" y="13961"/>
                    <a:pt x="21863" y="5886"/>
                    <a:pt x="13529" y="1124"/>
                  </a:cubicBezTo>
                  <a:cubicBezTo>
                    <a:pt x="5195" y="-3638"/>
                    <a:pt x="963" y="8007"/>
                    <a:pt x="198" y="124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0" name="Freihandform 183"/>
            <p:cNvSpPr/>
            <p:nvPr/>
          </p:nvSpPr>
          <p:spPr>
            <a:xfrm rot="9000000">
              <a:off x="1039217" y="4787835"/>
              <a:ext cx="32917" cy="2934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  <a:gd name="connsiteX0" fmla="*/ 6168 w 32180"/>
                <a:gd name="connsiteY0" fmla="*/ 12602 h 38859"/>
                <a:gd name="connsiteX1" fmla="*/ 3640 w 32180"/>
                <a:gd name="connsiteY1" fmla="*/ 38072 h 38859"/>
                <a:gd name="connsiteX2" fmla="*/ 31576 w 32180"/>
                <a:gd name="connsiteY2" fmla="*/ 18556 h 38859"/>
                <a:gd name="connsiteX3" fmla="*/ 19499 w 32180"/>
                <a:gd name="connsiteY3" fmla="*/ 1247 h 38859"/>
                <a:gd name="connsiteX4" fmla="*/ 6168 w 32180"/>
                <a:gd name="connsiteY4" fmla="*/ 12602 h 38859"/>
                <a:gd name="connsiteX0" fmla="*/ 1834 w 35224"/>
                <a:gd name="connsiteY0" fmla="*/ 11239 h 39006"/>
                <a:gd name="connsiteX1" fmla="*/ 6684 w 35224"/>
                <a:gd name="connsiteY1" fmla="*/ 38219 h 39006"/>
                <a:gd name="connsiteX2" fmla="*/ 34620 w 35224"/>
                <a:gd name="connsiteY2" fmla="*/ 18703 h 39006"/>
                <a:gd name="connsiteX3" fmla="*/ 22543 w 35224"/>
                <a:gd name="connsiteY3" fmla="*/ 1394 h 39006"/>
                <a:gd name="connsiteX4" fmla="*/ 1834 w 35224"/>
                <a:gd name="connsiteY4" fmla="*/ 11239 h 39006"/>
                <a:gd name="connsiteX0" fmla="*/ 48 w 32917"/>
                <a:gd name="connsiteY0" fmla="*/ 11089 h 29349"/>
                <a:gd name="connsiteX1" fmla="*/ 16167 w 32917"/>
                <a:gd name="connsiteY1" fmla="*/ 28077 h 29349"/>
                <a:gd name="connsiteX2" fmla="*/ 32834 w 32917"/>
                <a:gd name="connsiteY2" fmla="*/ 18553 h 29349"/>
                <a:gd name="connsiteX3" fmla="*/ 20757 w 32917"/>
                <a:gd name="connsiteY3" fmla="*/ 1244 h 29349"/>
                <a:gd name="connsiteX4" fmla="*/ 48 w 32917"/>
                <a:gd name="connsiteY4" fmla="*/ 11089 h 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7" h="29349">
                  <a:moveTo>
                    <a:pt x="48" y="11089"/>
                  </a:moveTo>
                  <a:cubicBezTo>
                    <a:pt x="-717" y="15561"/>
                    <a:pt x="7833" y="23315"/>
                    <a:pt x="16167" y="28077"/>
                  </a:cubicBezTo>
                  <a:cubicBezTo>
                    <a:pt x="24501" y="32839"/>
                    <a:pt x="32069" y="23025"/>
                    <a:pt x="32834" y="18553"/>
                  </a:cubicBezTo>
                  <a:cubicBezTo>
                    <a:pt x="33599" y="14081"/>
                    <a:pt x="29091" y="6006"/>
                    <a:pt x="20757" y="1244"/>
                  </a:cubicBezTo>
                  <a:cubicBezTo>
                    <a:pt x="12423" y="-3518"/>
                    <a:pt x="813" y="6617"/>
                    <a:pt x="48" y="1108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1" name="Freihandform 124"/>
            <p:cNvSpPr/>
            <p:nvPr/>
          </p:nvSpPr>
          <p:spPr>
            <a:xfrm>
              <a:off x="1061618" y="4764542"/>
              <a:ext cx="155204" cy="90827"/>
            </a:xfrm>
            <a:custGeom>
              <a:avLst/>
              <a:gdLst>
                <a:gd name="connsiteX0" fmla="*/ 123833 w 124475"/>
                <a:gd name="connsiteY0" fmla="*/ 1114 h 91602"/>
                <a:gd name="connsiteX1" fmla="*/ 80970 w 124475"/>
                <a:gd name="connsiteY1" fmla="*/ 27308 h 91602"/>
                <a:gd name="connsiteX2" fmla="*/ 26202 w 124475"/>
                <a:gd name="connsiteY2" fmla="*/ 24927 h 91602"/>
                <a:gd name="connsiteX3" fmla="*/ 8 w 124475"/>
                <a:gd name="connsiteY3" fmla="*/ 41596 h 91602"/>
                <a:gd name="connsiteX4" fmla="*/ 28583 w 124475"/>
                <a:gd name="connsiteY4" fmla="*/ 51121 h 91602"/>
                <a:gd name="connsiteX5" fmla="*/ 30964 w 124475"/>
                <a:gd name="connsiteY5" fmla="*/ 91602 h 91602"/>
                <a:gd name="connsiteX6" fmla="*/ 64302 w 124475"/>
                <a:gd name="connsiteY6" fmla="*/ 77314 h 91602"/>
                <a:gd name="connsiteX7" fmla="*/ 102402 w 124475"/>
                <a:gd name="connsiteY7" fmla="*/ 70171 h 91602"/>
                <a:gd name="connsiteX8" fmla="*/ 123833 w 124475"/>
                <a:gd name="connsiteY8" fmla="*/ 1114 h 91602"/>
                <a:gd name="connsiteX0" fmla="*/ 123833 w 127009"/>
                <a:gd name="connsiteY0" fmla="*/ 1114 h 91602"/>
                <a:gd name="connsiteX1" fmla="*/ 80970 w 127009"/>
                <a:gd name="connsiteY1" fmla="*/ 27308 h 91602"/>
                <a:gd name="connsiteX2" fmla="*/ 26202 w 127009"/>
                <a:gd name="connsiteY2" fmla="*/ 24927 h 91602"/>
                <a:gd name="connsiteX3" fmla="*/ 8 w 127009"/>
                <a:gd name="connsiteY3" fmla="*/ 41596 h 91602"/>
                <a:gd name="connsiteX4" fmla="*/ 28583 w 127009"/>
                <a:gd name="connsiteY4" fmla="*/ 51121 h 91602"/>
                <a:gd name="connsiteX5" fmla="*/ 30964 w 127009"/>
                <a:gd name="connsiteY5" fmla="*/ 91602 h 91602"/>
                <a:gd name="connsiteX6" fmla="*/ 64302 w 127009"/>
                <a:gd name="connsiteY6" fmla="*/ 77314 h 91602"/>
                <a:gd name="connsiteX7" fmla="*/ 102402 w 127009"/>
                <a:gd name="connsiteY7" fmla="*/ 70171 h 91602"/>
                <a:gd name="connsiteX8" fmla="*/ 121452 w 127009"/>
                <a:gd name="connsiteY8" fmla="*/ 39214 h 91602"/>
                <a:gd name="connsiteX9" fmla="*/ 123833 w 127009"/>
                <a:gd name="connsiteY9" fmla="*/ 1114 h 91602"/>
                <a:gd name="connsiteX0" fmla="*/ 123833 w 143514"/>
                <a:gd name="connsiteY0" fmla="*/ 339 h 90827"/>
                <a:gd name="connsiteX1" fmla="*/ 80970 w 143514"/>
                <a:gd name="connsiteY1" fmla="*/ 26533 h 90827"/>
                <a:gd name="connsiteX2" fmla="*/ 26202 w 143514"/>
                <a:gd name="connsiteY2" fmla="*/ 24152 h 90827"/>
                <a:gd name="connsiteX3" fmla="*/ 8 w 143514"/>
                <a:gd name="connsiteY3" fmla="*/ 40821 h 90827"/>
                <a:gd name="connsiteX4" fmla="*/ 28583 w 143514"/>
                <a:gd name="connsiteY4" fmla="*/ 50346 h 90827"/>
                <a:gd name="connsiteX5" fmla="*/ 30964 w 143514"/>
                <a:gd name="connsiteY5" fmla="*/ 90827 h 90827"/>
                <a:gd name="connsiteX6" fmla="*/ 64302 w 143514"/>
                <a:gd name="connsiteY6" fmla="*/ 76539 h 90827"/>
                <a:gd name="connsiteX7" fmla="*/ 102402 w 143514"/>
                <a:gd name="connsiteY7" fmla="*/ 69396 h 90827"/>
                <a:gd name="connsiteX8" fmla="*/ 142884 w 143514"/>
                <a:gd name="connsiteY8" fmla="*/ 47964 h 90827"/>
                <a:gd name="connsiteX9" fmla="*/ 123833 w 143514"/>
                <a:gd name="connsiteY9" fmla="*/ 339 h 90827"/>
                <a:gd name="connsiteX0" fmla="*/ 123833 w 142884"/>
                <a:gd name="connsiteY0" fmla="*/ 339 h 90827"/>
                <a:gd name="connsiteX1" fmla="*/ 80970 w 142884"/>
                <a:gd name="connsiteY1" fmla="*/ 26533 h 90827"/>
                <a:gd name="connsiteX2" fmla="*/ 26202 w 142884"/>
                <a:gd name="connsiteY2" fmla="*/ 24152 h 90827"/>
                <a:gd name="connsiteX3" fmla="*/ 8 w 142884"/>
                <a:gd name="connsiteY3" fmla="*/ 40821 h 90827"/>
                <a:gd name="connsiteX4" fmla="*/ 28583 w 142884"/>
                <a:gd name="connsiteY4" fmla="*/ 50346 h 90827"/>
                <a:gd name="connsiteX5" fmla="*/ 30964 w 142884"/>
                <a:gd name="connsiteY5" fmla="*/ 90827 h 90827"/>
                <a:gd name="connsiteX6" fmla="*/ 64302 w 142884"/>
                <a:gd name="connsiteY6" fmla="*/ 76539 h 90827"/>
                <a:gd name="connsiteX7" fmla="*/ 102402 w 142884"/>
                <a:gd name="connsiteY7" fmla="*/ 69396 h 90827"/>
                <a:gd name="connsiteX8" fmla="*/ 142884 w 142884"/>
                <a:gd name="connsiteY8" fmla="*/ 47964 h 90827"/>
                <a:gd name="connsiteX9" fmla="*/ 123833 w 142884"/>
                <a:gd name="connsiteY9" fmla="*/ 339 h 90827"/>
                <a:gd name="connsiteX0" fmla="*/ 123833 w 142884"/>
                <a:gd name="connsiteY0" fmla="*/ 339 h 90827"/>
                <a:gd name="connsiteX1" fmla="*/ 80970 w 142884"/>
                <a:gd name="connsiteY1" fmla="*/ 26533 h 90827"/>
                <a:gd name="connsiteX2" fmla="*/ 26202 w 142884"/>
                <a:gd name="connsiteY2" fmla="*/ 24152 h 90827"/>
                <a:gd name="connsiteX3" fmla="*/ 8 w 142884"/>
                <a:gd name="connsiteY3" fmla="*/ 40821 h 90827"/>
                <a:gd name="connsiteX4" fmla="*/ 28583 w 142884"/>
                <a:gd name="connsiteY4" fmla="*/ 50346 h 90827"/>
                <a:gd name="connsiteX5" fmla="*/ 30964 w 142884"/>
                <a:gd name="connsiteY5" fmla="*/ 90827 h 90827"/>
                <a:gd name="connsiteX6" fmla="*/ 64302 w 142884"/>
                <a:gd name="connsiteY6" fmla="*/ 76539 h 90827"/>
                <a:gd name="connsiteX7" fmla="*/ 102402 w 142884"/>
                <a:gd name="connsiteY7" fmla="*/ 69396 h 90827"/>
                <a:gd name="connsiteX8" fmla="*/ 142884 w 142884"/>
                <a:gd name="connsiteY8" fmla="*/ 47964 h 90827"/>
                <a:gd name="connsiteX9" fmla="*/ 123833 w 142884"/>
                <a:gd name="connsiteY9" fmla="*/ 339 h 90827"/>
                <a:gd name="connsiteX0" fmla="*/ 116698 w 135749"/>
                <a:gd name="connsiteY0" fmla="*/ 339 h 90827"/>
                <a:gd name="connsiteX1" fmla="*/ 73835 w 135749"/>
                <a:gd name="connsiteY1" fmla="*/ 26533 h 90827"/>
                <a:gd name="connsiteX2" fmla="*/ 19067 w 135749"/>
                <a:gd name="connsiteY2" fmla="*/ 24152 h 90827"/>
                <a:gd name="connsiteX3" fmla="*/ 16 w 135749"/>
                <a:gd name="connsiteY3" fmla="*/ 47965 h 90827"/>
                <a:gd name="connsiteX4" fmla="*/ 21448 w 135749"/>
                <a:gd name="connsiteY4" fmla="*/ 50346 h 90827"/>
                <a:gd name="connsiteX5" fmla="*/ 23829 w 135749"/>
                <a:gd name="connsiteY5" fmla="*/ 90827 h 90827"/>
                <a:gd name="connsiteX6" fmla="*/ 57167 w 135749"/>
                <a:gd name="connsiteY6" fmla="*/ 76539 h 90827"/>
                <a:gd name="connsiteX7" fmla="*/ 95267 w 135749"/>
                <a:gd name="connsiteY7" fmla="*/ 69396 h 90827"/>
                <a:gd name="connsiteX8" fmla="*/ 135749 w 135749"/>
                <a:gd name="connsiteY8" fmla="*/ 47964 h 90827"/>
                <a:gd name="connsiteX9" fmla="*/ 116698 w 135749"/>
                <a:gd name="connsiteY9" fmla="*/ 339 h 90827"/>
                <a:gd name="connsiteX0" fmla="*/ 130976 w 150027"/>
                <a:gd name="connsiteY0" fmla="*/ 339 h 90827"/>
                <a:gd name="connsiteX1" fmla="*/ 88113 w 150027"/>
                <a:gd name="connsiteY1" fmla="*/ 26533 h 90827"/>
                <a:gd name="connsiteX2" fmla="*/ 33345 w 150027"/>
                <a:gd name="connsiteY2" fmla="*/ 24152 h 90827"/>
                <a:gd name="connsiteX3" fmla="*/ 6 w 150027"/>
                <a:gd name="connsiteY3" fmla="*/ 36059 h 90827"/>
                <a:gd name="connsiteX4" fmla="*/ 35726 w 150027"/>
                <a:gd name="connsiteY4" fmla="*/ 50346 h 90827"/>
                <a:gd name="connsiteX5" fmla="*/ 38107 w 150027"/>
                <a:gd name="connsiteY5" fmla="*/ 90827 h 90827"/>
                <a:gd name="connsiteX6" fmla="*/ 71445 w 150027"/>
                <a:gd name="connsiteY6" fmla="*/ 76539 h 90827"/>
                <a:gd name="connsiteX7" fmla="*/ 109545 w 150027"/>
                <a:gd name="connsiteY7" fmla="*/ 69396 h 90827"/>
                <a:gd name="connsiteX8" fmla="*/ 150027 w 150027"/>
                <a:gd name="connsiteY8" fmla="*/ 47964 h 90827"/>
                <a:gd name="connsiteX9" fmla="*/ 130976 w 150027"/>
                <a:gd name="connsiteY9" fmla="*/ 339 h 90827"/>
                <a:gd name="connsiteX0" fmla="*/ 130976 w 150027"/>
                <a:gd name="connsiteY0" fmla="*/ 339 h 90827"/>
                <a:gd name="connsiteX1" fmla="*/ 88113 w 150027"/>
                <a:gd name="connsiteY1" fmla="*/ 26533 h 90827"/>
                <a:gd name="connsiteX2" fmla="*/ 33345 w 150027"/>
                <a:gd name="connsiteY2" fmla="*/ 24152 h 90827"/>
                <a:gd name="connsiteX3" fmla="*/ 6 w 150027"/>
                <a:gd name="connsiteY3" fmla="*/ 47966 h 90827"/>
                <a:gd name="connsiteX4" fmla="*/ 35726 w 150027"/>
                <a:gd name="connsiteY4" fmla="*/ 50346 h 90827"/>
                <a:gd name="connsiteX5" fmla="*/ 38107 w 150027"/>
                <a:gd name="connsiteY5" fmla="*/ 90827 h 90827"/>
                <a:gd name="connsiteX6" fmla="*/ 71445 w 150027"/>
                <a:gd name="connsiteY6" fmla="*/ 76539 h 90827"/>
                <a:gd name="connsiteX7" fmla="*/ 109545 w 150027"/>
                <a:gd name="connsiteY7" fmla="*/ 69396 h 90827"/>
                <a:gd name="connsiteX8" fmla="*/ 150027 w 150027"/>
                <a:gd name="connsiteY8" fmla="*/ 47964 h 90827"/>
                <a:gd name="connsiteX9" fmla="*/ 130976 w 150027"/>
                <a:gd name="connsiteY9" fmla="*/ 339 h 90827"/>
                <a:gd name="connsiteX0" fmla="*/ 252414 w 271465"/>
                <a:gd name="connsiteY0" fmla="*/ 14654 h 105142"/>
                <a:gd name="connsiteX1" fmla="*/ 209551 w 271465"/>
                <a:gd name="connsiteY1" fmla="*/ 40848 h 105142"/>
                <a:gd name="connsiteX2" fmla="*/ 154783 w 271465"/>
                <a:gd name="connsiteY2" fmla="*/ 38467 h 105142"/>
                <a:gd name="connsiteX3" fmla="*/ 0 w 271465"/>
                <a:gd name="connsiteY3" fmla="*/ 368 h 105142"/>
                <a:gd name="connsiteX4" fmla="*/ 157164 w 271465"/>
                <a:gd name="connsiteY4" fmla="*/ 64661 h 105142"/>
                <a:gd name="connsiteX5" fmla="*/ 159545 w 271465"/>
                <a:gd name="connsiteY5" fmla="*/ 105142 h 105142"/>
                <a:gd name="connsiteX6" fmla="*/ 192883 w 271465"/>
                <a:gd name="connsiteY6" fmla="*/ 90854 h 105142"/>
                <a:gd name="connsiteX7" fmla="*/ 230983 w 271465"/>
                <a:gd name="connsiteY7" fmla="*/ 83711 h 105142"/>
                <a:gd name="connsiteX8" fmla="*/ 271465 w 271465"/>
                <a:gd name="connsiteY8" fmla="*/ 62279 h 105142"/>
                <a:gd name="connsiteX9" fmla="*/ 252414 w 271465"/>
                <a:gd name="connsiteY9" fmla="*/ 14654 h 105142"/>
                <a:gd name="connsiteX0" fmla="*/ 252414 w 271465"/>
                <a:gd name="connsiteY0" fmla="*/ 24545 h 115033"/>
                <a:gd name="connsiteX1" fmla="*/ 209551 w 271465"/>
                <a:gd name="connsiteY1" fmla="*/ 50739 h 115033"/>
                <a:gd name="connsiteX2" fmla="*/ 154783 w 271465"/>
                <a:gd name="connsiteY2" fmla="*/ 48358 h 115033"/>
                <a:gd name="connsiteX3" fmla="*/ 0 w 271465"/>
                <a:gd name="connsiteY3" fmla="*/ 10259 h 115033"/>
                <a:gd name="connsiteX4" fmla="*/ 157164 w 271465"/>
                <a:gd name="connsiteY4" fmla="*/ 74552 h 115033"/>
                <a:gd name="connsiteX5" fmla="*/ 159545 w 271465"/>
                <a:gd name="connsiteY5" fmla="*/ 115033 h 115033"/>
                <a:gd name="connsiteX6" fmla="*/ 192883 w 271465"/>
                <a:gd name="connsiteY6" fmla="*/ 100745 h 115033"/>
                <a:gd name="connsiteX7" fmla="*/ 230983 w 271465"/>
                <a:gd name="connsiteY7" fmla="*/ 93602 h 115033"/>
                <a:gd name="connsiteX8" fmla="*/ 271465 w 271465"/>
                <a:gd name="connsiteY8" fmla="*/ 72170 h 115033"/>
                <a:gd name="connsiteX9" fmla="*/ 252414 w 271465"/>
                <a:gd name="connsiteY9" fmla="*/ 24545 h 115033"/>
                <a:gd name="connsiteX0" fmla="*/ 252434 w 271485"/>
                <a:gd name="connsiteY0" fmla="*/ 17654 h 108142"/>
                <a:gd name="connsiteX1" fmla="*/ 209571 w 271485"/>
                <a:gd name="connsiteY1" fmla="*/ 43848 h 108142"/>
                <a:gd name="connsiteX2" fmla="*/ 154803 w 271485"/>
                <a:gd name="connsiteY2" fmla="*/ 41467 h 108142"/>
                <a:gd name="connsiteX3" fmla="*/ 20 w 271485"/>
                <a:gd name="connsiteY3" fmla="*/ 3368 h 108142"/>
                <a:gd name="connsiteX4" fmla="*/ 157184 w 271485"/>
                <a:gd name="connsiteY4" fmla="*/ 67661 h 108142"/>
                <a:gd name="connsiteX5" fmla="*/ 159565 w 271485"/>
                <a:gd name="connsiteY5" fmla="*/ 108142 h 108142"/>
                <a:gd name="connsiteX6" fmla="*/ 192903 w 271485"/>
                <a:gd name="connsiteY6" fmla="*/ 93854 h 108142"/>
                <a:gd name="connsiteX7" fmla="*/ 231003 w 271485"/>
                <a:gd name="connsiteY7" fmla="*/ 86711 h 108142"/>
                <a:gd name="connsiteX8" fmla="*/ 271485 w 271485"/>
                <a:gd name="connsiteY8" fmla="*/ 65279 h 108142"/>
                <a:gd name="connsiteX9" fmla="*/ 252434 w 271485"/>
                <a:gd name="connsiteY9" fmla="*/ 17654 h 108142"/>
                <a:gd name="connsiteX0" fmla="*/ 252434 w 271485"/>
                <a:gd name="connsiteY0" fmla="*/ 20932 h 111420"/>
                <a:gd name="connsiteX1" fmla="*/ 209571 w 271485"/>
                <a:gd name="connsiteY1" fmla="*/ 47126 h 111420"/>
                <a:gd name="connsiteX2" fmla="*/ 154803 w 271485"/>
                <a:gd name="connsiteY2" fmla="*/ 44745 h 111420"/>
                <a:gd name="connsiteX3" fmla="*/ 20 w 271485"/>
                <a:gd name="connsiteY3" fmla="*/ 6646 h 111420"/>
                <a:gd name="connsiteX4" fmla="*/ 157184 w 271485"/>
                <a:gd name="connsiteY4" fmla="*/ 70939 h 111420"/>
                <a:gd name="connsiteX5" fmla="*/ 159565 w 271485"/>
                <a:gd name="connsiteY5" fmla="*/ 111420 h 111420"/>
                <a:gd name="connsiteX6" fmla="*/ 192903 w 271485"/>
                <a:gd name="connsiteY6" fmla="*/ 97132 h 111420"/>
                <a:gd name="connsiteX7" fmla="*/ 231003 w 271485"/>
                <a:gd name="connsiteY7" fmla="*/ 89989 h 111420"/>
                <a:gd name="connsiteX8" fmla="*/ 271485 w 271485"/>
                <a:gd name="connsiteY8" fmla="*/ 68557 h 111420"/>
                <a:gd name="connsiteX9" fmla="*/ 252434 w 271485"/>
                <a:gd name="connsiteY9" fmla="*/ 20932 h 111420"/>
                <a:gd name="connsiteX0" fmla="*/ 131089 w 150140"/>
                <a:gd name="connsiteY0" fmla="*/ 339 h 90827"/>
                <a:gd name="connsiteX1" fmla="*/ 88226 w 150140"/>
                <a:gd name="connsiteY1" fmla="*/ 26533 h 90827"/>
                <a:gd name="connsiteX2" fmla="*/ 33458 w 150140"/>
                <a:gd name="connsiteY2" fmla="*/ 24152 h 90827"/>
                <a:gd name="connsiteX3" fmla="*/ 118 w 150140"/>
                <a:gd name="connsiteY3" fmla="*/ 26535 h 90827"/>
                <a:gd name="connsiteX4" fmla="*/ 35839 w 150140"/>
                <a:gd name="connsiteY4" fmla="*/ 50346 h 90827"/>
                <a:gd name="connsiteX5" fmla="*/ 38220 w 150140"/>
                <a:gd name="connsiteY5" fmla="*/ 90827 h 90827"/>
                <a:gd name="connsiteX6" fmla="*/ 71558 w 150140"/>
                <a:gd name="connsiteY6" fmla="*/ 76539 h 90827"/>
                <a:gd name="connsiteX7" fmla="*/ 109658 w 150140"/>
                <a:gd name="connsiteY7" fmla="*/ 69396 h 90827"/>
                <a:gd name="connsiteX8" fmla="*/ 150140 w 150140"/>
                <a:gd name="connsiteY8" fmla="*/ 47964 h 90827"/>
                <a:gd name="connsiteX9" fmla="*/ 131089 w 150140"/>
                <a:gd name="connsiteY9" fmla="*/ 339 h 90827"/>
                <a:gd name="connsiteX0" fmla="*/ 133355 w 152406"/>
                <a:gd name="connsiteY0" fmla="*/ 339 h 90827"/>
                <a:gd name="connsiteX1" fmla="*/ 90492 w 152406"/>
                <a:gd name="connsiteY1" fmla="*/ 26533 h 90827"/>
                <a:gd name="connsiteX2" fmla="*/ 35724 w 152406"/>
                <a:gd name="connsiteY2" fmla="*/ 24152 h 90827"/>
                <a:gd name="connsiteX3" fmla="*/ 2384 w 152406"/>
                <a:gd name="connsiteY3" fmla="*/ 26535 h 90827"/>
                <a:gd name="connsiteX4" fmla="*/ 38105 w 152406"/>
                <a:gd name="connsiteY4" fmla="*/ 50346 h 90827"/>
                <a:gd name="connsiteX5" fmla="*/ 40486 w 152406"/>
                <a:gd name="connsiteY5" fmla="*/ 90827 h 90827"/>
                <a:gd name="connsiteX6" fmla="*/ 73824 w 152406"/>
                <a:gd name="connsiteY6" fmla="*/ 76539 h 90827"/>
                <a:gd name="connsiteX7" fmla="*/ 111924 w 152406"/>
                <a:gd name="connsiteY7" fmla="*/ 69396 h 90827"/>
                <a:gd name="connsiteX8" fmla="*/ 152406 w 152406"/>
                <a:gd name="connsiteY8" fmla="*/ 47964 h 90827"/>
                <a:gd name="connsiteX9" fmla="*/ 133355 w 152406"/>
                <a:gd name="connsiteY9" fmla="*/ 339 h 90827"/>
                <a:gd name="connsiteX0" fmla="*/ 131460 w 150511"/>
                <a:gd name="connsiteY0" fmla="*/ 339 h 90827"/>
                <a:gd name="connsiteX1" fmla="*/ 88597 w 150511"/>
                <a:gd name="connsiteY1" fmla="*/ 26533 h 90827"/>
                <a:gd name="connsiteX2" fmla="*/ 33829 w 150511"/>
                <a:gd name="connsiteY2" fmla="*/ 24152 h 90827"/>
                <a:gd name="connsiteX3" fmla="*/ 489 w 150511"/>
                <a:gd name="connsiteY3" fmla="*/ 26535 h 90827"/>
                <a:gd name="connsiteX4" fmla="*/ 36210 w 150511"/>
                <a:gd name="connsiteY4" fmla="*/ 50346 h 90827"/>
                <a:gd name="connsiteX5" fmla="*/ 38591 w 150511"/>
                <a:gd name="connsiteY5" fmla="*/ 90827 h 90827"/>
                <a:gd name="connsiteX6" fmla="*/ 71929 w 150511"/>
                <a:gd name="connsiteY6" fmla="*/ 76539 h 90827"/>
                <a:gd name="connsiteX7" fmla="*/ 110029 w 150511"/>
                <a:gd name="connsiteY7" fmla="*/ 69396 h 90827"/>
                <a:gd name="connsiteX8" fmla="*/ 150511 w 150511"/>
                <a:gd name="connsiteY8" fmla="*/ 47964 h 90827"/>
                <a:gd name="connsiteX9" fmla="*/ 131460 w 150511"/>
                <a:gd name="connsiteY9" fmla="*/ 339 h 90827"/>
                <a:gd name="connsiteX0" fmla="*/ 136153 w 155204"/>
                <a:gd name="connsiteY0" fmla="*/ 339 h 90827"/>
                <a:gd name="connsiteX1" fmla="*/ 93290 w 155204"/>
                <a:gd name="connsiteY1" fmla="*/ 26533 h 90827"/>
                <a:gd name="connsiteX2" fmla="*/ 38522 w 155204"/>
                <a:gd name="connsiteY2" fmla="*/ 24152 h 90827"/>
                <a:gd name="connsiteX3" fmla="*/ 420 w 155204"/>
                <a:gd name="connsiteY3" fmla="*/ 47967 h 90827"/>
                <a:gd name="connsiteX4" fmla="*/ 40903 w 155204"/>
                <a:gd name="connsiteY4" fmla="*/ 50346 h 90827"/>
                <a:gd name="connsiteX5" fmla="*/ 43284 w 155204"/>
                <a:gd name="connsiteY5" fmla="*/ 90827 h 90827"/>
                <a:gd name="connsiteX6" fmla="*/ 76622 w 155204"/>
                <a:gd name="connsiteY6" fmla="*/ 76539 h 90827"/>
                <a:gd name="connsiteX7" fmla="*/ 114722 w 155204"/>
                <a:gd name="connsiteY7" fmla="*/ 69396 h 90827"/>
                <a:gd name="connsiteX8" fmla="*/ 155204 w 155204"/>
                <a:gd name="connsiteY8" fmla="*/ 47964 h 90827"/>
                <a:gd name="connsiteX9" fmla="*/ 136153 w 155204"/>
                <a:gd name="connsiteY9" fmla="*/ 339 h 9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204" h="90827">
                  <a:moveTo>
                    <a:pt x="136153" y="339"/>
                  </a:moveTo>
                  <a:cubicBezTo>
                    <a:pt x="125834" y="-3233"/>
                    <a:pt x="109562" y="22564"/>
                    <a:pt x="93290" y="26533"/>
                  </a:cubicBezTo>
                  <a:cubicBezTo>
                    <a:pt x="77018" y="30502"/>
                    <a:pt x="54000" y="20580"/>
                    <a:pt x="38522" y="24152"/>
                  </a:cubicBezTo>
                  <a:cubicBezTo>
                    <a:pt x="23044" y="27724"/>
                    <a:pt x="4787" y="31695"/>
                    <a:pt x="420" y="47967"/>
                  </a:cubicBezTo>
                  <a:cubicBezTo>
                    <a:pt x="-3947" y="64239"/>
                    <a:pt x="26814" y="47766"/>
                    <a:pt x="40903" y="50346"/>
                  </a:cubicBezTo>
                  <a:lnTo>
                    <a:pt x="43284" y="90827"/>
                  </a:lnTo>
                  <a:cubicBezTo>
                    <a:pt x="54397" y="86064"/>
                    <a:pt x="64716" y="80111"/>
                    <a:pt x="76622" y="76539"/>
                  </a:cubicBezTo>
                  <a:cubicBezTo>
                    <a:pt x="88528" y="72967"/>
                    <a:pt x="105197" y="75746"/>
                    <a:pt x="114722" y="69396"/>
                  </a:cubicBezTo>
                  <a:cubicBezTo>
                    <a:pt x="124247" y="63046"/>
                    <a:pt x="132582" y="52329"/>
                    <a:pt x="155204" y="47964"/>
                  </a:cubicBezTo>
                  <a:cubicBezTo>
                    <a:pt x="146869" y="29311"/>
                    <a:pt x="146472" y="3911"/>
                    <a:pt x="136153" y="3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2" name="Ellipse 169"/>
            <p:cNvSpPr/>
            <p:nvPr/>
          </p:nvSpPr>
          <p:spPr>
            <a:xfrm>
              <a:off x="1176226" y="4606524"/>
              <a:ext cx="273463" cy="2734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3" name="Ellipse 171"/>
            <p:cNvSpPr/>
            <p:nvPr/>
          </p:nvSpPr>
          <p:spPr>
            <a:xfrm>
              <a:off x="1331769" y="4673461"/>
              <a:ext cx="34183" cy="641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4" name="Bogen 172"/>
            <p:cNvSpPr/>
            <p:nvPr/>
          </p:nvSpPr>
          <p:spPr>
            <a:xfrm rot="10800000">
              <a:off x="1227363" y="4705536"/>
              <a:ext cx="171774" cy="131525"/>
            </a:xfrm>
            <a:prstGeom prst="arc">
              <a:avLst>
                <a:gd name="adj1" fmla="val 10837310"/>
                <a:gd name="adj2" fmla="val 0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5" name="Bogen 174"/>
            <p:cNvSpPr/>
            <p:nvPr/>
          </p:nvSpPr>
          <p:spPr>
            <a:xfrm rot="12407522">
              <a:off x="1382870" y="4737043"/>
              <a:ext cx="51548" cy="34183"/>
            </a:xfrm>
            <a:prstGeom prst="arc">
              <a:avLst>
                <a:gd name="adj1" fmla="val 12564067"/>
                <a:gd name="adj2" fmla="val 19736339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6" name="Ellipse 170"/>
            <p:cNvSpPr/>
            <p:nvPr/>
          </p:nvSpPr>
          <p:spPr>
            <a:xfrm>
              <a:off x="1256032" y="4673461"/>
              <a:ext cx="34183" cy="641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7" name="Bogen 173"/>
            <p:cNvSpPr/>
            <p:nvPr/>
          </p:nvSpPr>
          <p:spPr>
            <a:xfrm rot="9245318">
              <a:off x="1194311" y="4735250"/>
              <a:ext cx="51548" cy="34183"/>
            </a:xfrm>
            <a:prstGeom prst="arc">
              <a:avLst>
                <a:gd name="adj1" fmla="val 12564067"/>
                <a:gd name="adj2" fmla="val 19736339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82" name="Gruppieren 197"/>
          <p:cNvGrpSpPr/>
          <p:nvPr/>
        </p:nvGrpSpPr>
        <p:grpSpPr>
          <a:xfrm>
            <a:off x="7969075" y="5260731"/>
            <a:ext cx="563365" cy="472525"/>
            <a:chOff x="1033752" y="4463027"/>
            <a:chExt cx="563365" cy="472525"/>
          </a:xfrm>
        </p:grpSpPr>
        <p:grpSp>
          <p:nvGrpSpPr>
            <p:cNvPr id="483" name="Gruppieren 198"/>
            <p:cNvGrpSpPr>
              <a:grpSpLocks noChangeAspect="1"/>
            </p:cNvGrpSpPr>
            <p:nvPr/>
          </p:nvGrpSpPr>
          <p:grpSpPr>
            <a:xfrm>
              <a:off x="1033752" y="4463027"/>
              <a:ext cx="96438" cy="472525"/>
              <a:chOff x="3211930" y="2256515"/>
              <a:chExt cx="135934" cy="666048"/>
            </a:xfrm>
            <a:solidFill>
              <a:srgbClr val="00B0F0"/>
            </a:solidFill>
          </p:grpSpPr>
          <p:sp>
            <p:nvSpPr>
              <p:cNvPr id="502" name="Zylinder 217"/>
              <p:cNvSpPr/>
              <p:nvPr/>
            </p:nvSpPr>
            <p:spPr>
              <a:xfrm>
                <a:off x="3255900" y="2418507"/>
                <a:ext cx="45719" cy="504056"/>
              </a:xfrm>
              <a:prstGeom prst="can">
                <a:avLst/>
              </a:pr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3" name="Freihandform 218"/>
              <p:cNvSpPr/>
              <p:nvPr/>
            </p:nvSpPr>
            <p:spPr>
              <a:xfrm>
                <a:off x="3211930" y="2256515"/>
                <a:ext cx="135934" cy="193523"/>
              </a:xfrm>
              <a:custGeom>
                <a:avLst/>
                <a:gdLst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934 w 135934"/>
                  <a:gd name="connsiteY0" fmla="*/ 214312 h 245268"/>
                  <a:gd name="connsiteX1" fmla="*/ 74022 w 135934"/>
                  <a:gd name="connsiteY1" fmla="*/ 245268 h 245268"/>
                  <a:gd name="connsiteX2" fmla="*/ 203 w 135934"/>
                  <a:gd name="connsiteY2" fmla="*/ 214312 h 245268"/>
                  <a:gd name="connsiteX3" fmla="*/ 66878 w 135934"/>
                  <a:gd name="connsiteY3" fmla="*/ 0 h 245268"/>
                  <a:gd name="connsiteX4" fmla="*/ 135934 w 135934"/>
                  <a:gd name="connsiteY4" fmla="*/ 214312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34" h="245268">
                    <a:moveTo>
                      <a:pt x="135934" y="214312"/>
                    </a:moveTo>
                    <a:cubicBezTo>
                      <a:pt x="135339" y="232808"/>
                      <a:pt x="96644" y="245268"/>
                      <a:pt x="74022" y="245268"/>
                    </a:cubicBezTo>
                    <a:cubicBezTo>
                      <a:pt x="51400" y="245268"/>
                      <a:pt x="-3766" y="232254"/>
                      <a:pt x="203" y="214312"/>
                    </a:cubicBezTo>
                    <a:lnTo>
                      <a:pt x="66878" y="0"/>
                    </a:lnTo>
                    <a:lnTo>
                      <a:pt x="135934" y="214312"/>
                    </a:lnTo>
                    <a:close/>
                  </a:path>
                </a:pathLst>
              </a:cu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84" name="Gruppieren 199"/>
            <p:cNvGrpSpPr>
              <a:grpSpLocks noChangeAspect="1"/>
            </p:cNvGrpSpPr>
            <p:nvPr/>
          </p:nvGrpSpPr>
          <p:grpSpPr>
            <a:xfrm>
              <a:off x="1495385" y="4463027"/>
              <a:ext cx="96438" cy="472525"/>
              <a:chOff x="3211930" y="2256515"/>
              <a:chExt cx="135934" cy="666048"/>
            </a:xfrm>
            <a:solidFill>
              <a:srgbClr val="00B0F0"/>
            </a:solidFill>
          </p:grpSpPr>
          <p:sp>
            <p:nvSpPr>
              <p:cNvPr id="500" name="Zylinder 215"/>
              <p:cNvSpPr/>
              <p:nvPr/>
            </p:nvSpPr>
            <p:spPr>
              <a:xfrm>
                <a:off x="3255900" y="2418507"/>
                <a:ext cx="45719" cy="504056"/>
              </a:xfrm>
              <a:prstGeom prst="can">
                <a:avLst/>
              </a:pr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1" name="Freihandform 216"/>
              <p:cNvSpPr/>
              <p:nvPr/>
            </p:nvSpPr>
            <p:spPr>
              <a:xfrm>
                <a:off x="3211930" y="2256515"/>
                <a:ext cx="135934" cy="193523"/>
              </a:xfrm>
              <a:custGeom>
                <a:avLst/>
                <a:gdLst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731 w 135731"/>
                  <a:gd name="connsiteY0" fmla="*/ 214312 h 245268"/>
                  <a:gd name="connsiteX1" fmla="*/ 73819 w 135731"/>
                  <a:gd name="connsiteY1" fmla="*/ 245268 h 245268"/>
                  <a:gd name="connsiteX2" fmla="*/ 0 w 135731"/>
                  <a:gd name="connsiteY2" fmla="*/ 214312 h 245268"/>
                  <a:gd name="connsiteX3" fmla="*/ 66675 w 135731"/>
                  <a:gd name="connsiteY3" fmla="*/ 0 h 245268"/>
                  <a:gd name="connsiteX4" fmla="*/ 135731 w 135731"/>
                  <a:gd name="connsiteY4" fmla="*/ 214312 h 245268"/>
                  <a:gd name="connsiteX0" fmla="*/ 135934 w 135934"/>
                  <a:gd name="connsiteY0" fmla="*/ 214312 h 245268"/>
                  <a:gd name="connsiteX1" fmla="*/ 74022 w 135934"/>
                  <a:gd name="connsiteY1" fmla="*/ 245268 h 245268"/>
                  <a:gd name="connsiteX2" fmla="*/ 203 w 135934"/>
                  <a:gd name="connsiteY2" fmla="*/ 214312 h 245268"/>
                  <a:gd name="connsiteX3" fmla="*/ 66878 w 135934"/>
                  <a:gd name="connsiteY3" fmla="*/ 0 h 245268"/>
                  <a:gd name="connsiteX4" fmla="*/ 135934 w 135934"/>
                  <a:gd name="connsiteY4" fmla="*/ 214312 h 2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34" h="245268">
                    <a:moveTo>
                      <a:pt x="135934" y="214312"/>
                    </a:moveTo>
                    <a:cubicBezTo>
                      <a:pt x="135339" y="232808"/>
                      <a:pt x="96644" y="245268"/>
                      <a:pt x="74022" y="245268"/>
                    </a:cubicBezTo>
                    <a:cubicBezTo>
                      <a:pt x="51400" y="245268"/>
                      <a:pt x="-3766" y="232254"/>
                      <a:pt x="203" y="214312"/>
                    </a:cubicBezTo>
                    <a:lnTo>
                      <a:pt x="66878" y="0"/>
                    </a:lnTo>
                    <a:lnTo>
                      <a:pt x="135934" y="214312"/>
                    </a:lnTo>
                    <a:close/>
                  </a:path>
                </a:pathLst>
              </a:custGeom>
              <a:grp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85" name="Freihandform 200"/>
            <p:cNvSpPr/>
            <p:nvPr/>
          </p:nvSpPr>
          <p:spPr>
            <a:xfrm>
              <a:off x="1416227" y="4709936"/>
              <a:ext cx="164987" cy="107333"/>
            </a:xfrm>
            <a:custGeom>
              <a:avLst/>
              <a:gdLst>
                <a:gd name="connsiteX0" fmla="*/ 401 w 157628"/>
                <a:gd name="connsiteY0" fmla="*/ 54897 h 112049"/>
                <a:gd name="connsiteX1" fmla="*/ 76601 w 157628"/>
                <a:gd name="connsiteY1" fmla="*/ 59659 h 112049"/>
                <a:gd name="connsiteX2" fmla="*/ 93269 w 157628"/>
                <a:gd name="connsiteY2" fmla="*/ 26322 h 112049"/>
                <a:gd name="connsiteX3" fmla="*/ 128988 w 157628"/>
                <a:gd name="connsiteY3" fmla="*/ 128 h 112049"/>
                <a:gd name="connsiteX4" fmla="*/ 157563 w 157628"/>
                <a:gd name="connsiteY4" fmla="*/ 16797 h 112049"/>
                <a:gd name="connsiteX5" fmla="*/ 136132 w 157628"/>
                <a:gd name="connsiteY5" fmla="*/ 28703 h 112049"/>
                <a:gd name="connsiteX6" fmla="*/ 114701 w 157628"/>
                <a:gd name="connsiteY6" fmla="*/ 38228 h 112049"/>
                <a:gd name="connsiteX7" fmla="*/ 98032 w 157628"/>
                <a:gd name="connsiteY7" fmla="*/ 64422 h 112049"/>
                <a:gd name="connsiteX8" fmla="*/ 98032 w 157628"/>
                <a:gd name="connsiteY8" fmla="*/ 104903 h 112049"/>
                <a:gd name="connsiteX9" fmla="*/ 78982 w 157628"/>
                <a:gd name="connsiteY9" fmla="*/ 100141 h 112049"/>
                <a:gd name="connsiteX10" fmla="*/ 48026 w 157628"/>
                <a:gd name="connsiteY10" fmla="*/ 112047 h 112049"/>
                <a:gd name="connsiteX11" fmla="*/ 401 w 157628"/>
                <a:gd name="connsiteY11" fmla="*/ 54897 h 112049"/>
                <a:gd name="connsiteX0" fmla="*/ 401 w 157628"/>
                <a:gd name="connsiteY0" fmla="*/ 54897 h 112049"/>
                <a:gd name="connsiteX1" fmla="*/ 76601 w 157628"/>
                <a:gd name="connsiteY1" fmla="*/ 59659 h 112049"/>
                <a:gd name="connsiteX2" fmla="*/ 93269 w 157628"/>
                <a:gd name="connsiteY2" fmla="*/ 26322 h 112049"/>
                <a:gd name="connsiteX3" fmla="*/ 128988 w 157628"/>
                <a:gd name="connsiteY3" fmla="*/ 128 h 112049"/>
                <a:gd name="connsiteX4" fmla="*/ 157563 w 157628"/>
                <a:gd name="connsiteY4" fmla="*/ 16797 h 112049"/>
                <a:gd name="connsiteX5" fmla="*/ 136132 w 157628"/>
                <a:gd name="connsiteY5" fmla="*/ 28703 h 112049"/>
                <a:gd name="connsiteX6" fmla="*/ 114701 w 157628"/>
                <a:gd name="connsiteY6" fmla="*/ 38228 h 112049"/>
                <a:gd name="connsiteX7" fmla="*/ 98032 w 157628"/>
                <a:gd name="connsiteY7" fmla="*/ 64422 h 112049"/>
                <a:gd name="connsiteX8" fmla="*/ 98032 w 157628"/>
                <a:gd name="connsiteY8" fmla="*/ 104903 h 112049"/>
                <a:gd name="connsiteX9" fmla="*/ 78982 w 157628"/>
                <a:gd name="connsiteY9" fmla="*/ 100141 h 112049"/>
                <a:gd name="connsiteX10" fmla="*/ 48026 w 157628"/>
                <a:gd name="connsiteY10" fmla="*/ 112047 h 112049"/>
                <a:gd name="connsiteX11" fmla="*/ 401 w 157628"/>
                <a:gd name="connsiteY11" fmla="*/ 54897 h 112049"/>
                <a:gd name="connsiteX0" fmla="*/ 344 w 157571"/>
                <a:gd name="connsiteY0" fmla="*/ 54897 h 112049"/>
                <a:gd name="connsiteX1" fmla="*/ 74163 w 157571"/>
                <a:gd name="connsiteY1" fmla="*/ 59659 h 112049"/>
                <a:gd name="connsiteX2" fmla="*/ 93212 w 157571"/>
                <a:gd name="connsiteY2" fmla="*/ 26322 h 112049"/>
                <a:gd name="connsiteX3" fmla="*/ 128931 w 157571"/>
                <a:gd name="connsiteY3" fmla="*/ 128 h 112049"/>
                <a:gd name="connsiteX4" fmla="*/ 157506 w 157571"/>
                <a:gd name="connsiteY4" fmla="*/ 16797 h 112049"/>
                <a:gd name="connsiteX5" fmla="*/ 136075 w 157571"/>
                <a:gd name="connsiteY5" fmla="*/ 28703 h 112049"/>
                <a:gd name="connsiteX6" fmla="*/ 114644 w 157571"/>
                <a:gd name="connsiteY6" fmla="*/ 38228 h 112049"/>
                <a:gd name="connsiteX7" fmla="*/ 97975 w 157571"/>
                <a:gd name="connsiteY7" fmla="*/ 64422 h 112049"/>
                <a:gd name="connsiteX8" fmla="*/ 97975 w 157571"/>
                <a:gd name="connsiteY8" fmla="*/ 104903 h 112049"/>
                <a:gd name="connsiteX9" fmla="*/ 78925 w 157571"/>
                <a:gd name="connsiteY9" fmla="*/ 100141 h 112049"/>
                <a:gd name="connsiteX10" fmla="*/ 47969 w 157571"/>
                <a:gd name="connsiteY10" fmla="*/ 112047 h 112049"/>
                <a:gd name="connsiteX11" fmla="*/ 344 w 157571"/>
                <a:gd name="connsiteY11" fmla="*/ 54897 h 112049"/>
                <a:gd name="connsiteX0" fmla="*/ 4530 w 161757"/>
                <a:gd name="connsiteY0" fmla="*/ 54897 h 104903"/>
                <a:gd name="connsiteX1" fmla="*/ 78349 w 161757"/>
                <a:gd name="connsiteY1" fmla="*/ 59659 h 104903"/>
                <a:gd name="connsiteX2" fmla="*/ 97398 w 161757"/>
                <a:gd name="connsiteY2" fmla="*/ 26322 h 104903"/>
                <a:gd name="connsiteX3" fmla="*/ 133117 w 161757"/>
                <a:gd name="connsiteY3" fmla="*/ 128 h 104903"/>
                <a:gd name="connsiteX4" fmla="*/ 161692 w 161757"/>
                <a:gd name="connsiteY4" fmla="*/ 16797 h 104903"/>
                <a:gd name="connsiteX5" fmla="*/ 140261 w 161757"/>
                <a:gd name="connsiteY5" fmla="*/ 28703 h 104903"/>
                <a:gd name="connsiteX6" fmla="*/ 118830 w 161757"/>
                <a:gd name="connsiteY6" fmla="*/ 38228 h 104903"/>
                <a:gd name="connsiteX7" fmla="*/ 102161 w 161757"/>
                <a:gd name="connsiteY7" fmla="*/ 64422 h 104903"/>
                <a:gd name="connsiteX8" fmla="*/ 102161 w 161757"/>
                <a:gd name="connsiteY8" fmla="*/ 104903 h 104903"/>
                <a:gd name="connsiteX9" fmla="*/ 83111 w 161757"/>
                <a:gd name="connsiteY9" fmla="*/ 100141 h 104903"/>
                <a:gd name="connsiteX10" fmla="*/ 16436 w 161757"/>
                <a:gd name="connsiteY10" fmla="*/ 102522 h 104903"/>
                <a:gd name="connsiteX11" fmla="*/ 4530 w 161757"/>
                <a:gd name="connsiteY11" fmla="*/ 54897 h 104903"/>
                <a:gd name="connsiteX0" fmla="*/ 3666 w 160893"/>
                <a:gd name="connsiteY0" fmla="*/ 54897 h 109837"/>
                <a:gd name="connsiteX1" fmla="*/ 77485 w 160893"/>
                <a:gd name="connsiteY1" fmla="*/ 59659 h 109837"/>
                <a:gd name="connsiteX2" fmla="*/ 96534 w 160893"/>
                <a:gd name="connsiteY2" fmla="*/ 26322 h 109837"/>
                <a:gd name="connsiteX3" fmla="*/ 132253 w 160893"/>
                <a:gd name="connsiteY3" fmla="*/ 128 h 109837"/>
                <a:gd name="connsiteX4" fmla="*/ 160828 w 160893"/>
                <a:gd name="connsiteY4" fmla="*/ 16797 h 109837"/>
                <a:gd name="connsiteX5" fmla="*/ 139397 w 160893"/>
                <a:gd name="connsiteY5" fmla="*/ 28703 h 109837"/>
                <a:gd name="connsiteX6" fmla="*/ 117966 w 160893"/>
                <a:gd name="connsiteY6" fmla="*/ 38228 h 109837"/>
                <a:gd name="connsiteX7" fmla="*/ 101297 w 160893"/>
                <a:gd name="connsiteY7" fmla="*/ 64422 h 109837"/>
                <a:gd name="connsiteX8" fmla="*/ 101297 w 160893"/>
                <a:gd name="connsiteY8" fmla="*/ 104903 h 109837"/>
                <a:gd name="connsiteX9" fmla="*/ 53672 w 160893"/>
                <a:gd name="connsiteY9" fmla="*/ 107284 h 109837"/>
                <a:gd name="connsiteX10" fmla="*/ 15572 w 160893"/>
                <a:gd name="connsiteY10" fmla="*/ 102522 h 109837"/>
                <a:gd name="connsiteX11" fmla="*/ 3666 w 160893"/>
                <a:gd name="connsiteY11" fmla="*/ 54897 h 109837"/>
                <a:gd name="connsiteX0" fmla="*/ 3666 w 160893"/>
                <a:gd name="connsiteY0" fmla="*/ 54897 h 109837"/>
                <a:gd name="connsiteX1" fmla="*/ 77485 w 160893"/>
                <a:gd name="connsiteY1" fmla="*/ 59659 h 109837"/>
                <a:gd name="connsiteX2" fmla="*/ 96534 w 160893"/>
                <a:gd name="connsiteY2" fmla="*/ 26322 h 109837"/>
                <a:gd name="connsiteX3" fmla="*/ 132253 w 160893"/>
                <a:gd name="connsiteY3" fmla="*/ 128 h 109837"/>
                <a:gd name="connsiteX4" fmla="*/ 160828 w 160893"/>
                <a:gd name="connsiteY4" fmla="*/ 16797 h 109837"/>
                <a:gd name="connsiteX5" fmla="*/ 139397 w 160893"/>
                <a:gd name="connsiteY5" fmla="*/ 28703 h 109837"/>
                <a:gd name="connsiteX6" fmla="*/ 117966 w 160893"/>
                <a:gd name="connsiteY6" fmla="*/ 38228 h 109837"/>
                <a:gd name="connsiteX7" fmla="*/ 101297 w 160893"/>
                <a:gd name="connsiteY7" fmla="*/ 64422 h 109837"/>
                <a:gd name="connsiteX8" fmla="*/ 101297 w 160893"/>
                <a:gd name="connsiteY8" fmla="*/ 104903 h 109837"/>
                <a:gd name="connsiteX9" fmla="*/ 53672 w 160893"/>
                <a:gd name="connsiteY9" fmla="*/ 107284 h 109837"/>
                <a:gd name="connsiteX10" fmla="*/ 15572 w 160893"/>
                <a:gd name="connsiteY10" fmla="*/ 102522 h 109837"/>
                <a:gd name="connsiteX11" fmla="*/ 3666 w 160893"/>
                <a:gd name="connsiteY11" fmla="*/ 54897 h 109837"/>
                <a:gd name="connsiteX0" fmla="*/ 3722 w 160949"/>
                <a:gd name="connsiteY0" fmla="*/ 54897 h 109837"/>
                <a:gd name="connsiteX1" fmla="*/ 77541 w 160949"/>
                <a:gd name="connsiteY1" fmla="*/ 59659 h 109837"/>
                <a:gd name="connsiteX2" fmla="*/ 96590 w 160949"/>
                <a:gd name="connsiteY2" fmla="*/ 26322 h 109837"/>
                <a:gd name="connsiteX3" fmla="*/ 132309 w 160949"/>
                <a:gd name="connsiteY3" fmla="*/ 128 h 109837"/>
                <a:gd name="connsiteX4" fmla="*/ 160884 w 160949"/>
                <a:gd name="connsiteY4" fmla="*/ 16797 h 109837"/>
                <a:gd name="connsiteX5" fmla="*/ 139453 w 160949"/>
                <a:gd name="connsiteY5" fmla="*/ 28703 h 109837"/>
                <a:gd name="connsiteX6" fmla="*/ 118022 w 160949"/>
                <a:gd name="connsiteY6" fmla="*/ 38228 h 109837"/>
                <a:gd name="connsiteX7" fmla="*/ 101353 w 160949"/>
                <a:gd name="connsiteY7" fmla="*/ 64422 h 109837"/>
                <a:gd name="connsiteX8" fmla="*/ 101353 w 160949"/>
                <a:gd name="connsiteY8" fmla="*/ 104903 h 109837"/>
                <a:gd name="connsiteX9" fmla="*/ 56109 w 160949"/>
                <a:gd name="connsiteY9" fmla="*/ 107284 h 109837"/>
                <a:gd name="connsiteX10" fmla="*/ 15628 w 160949"/>
                <a:gd name="connsiteY10" fmla="*/ 102522 h 109837"/>
                <a:gd name="connsiteX11" fmla="*/ 3722 w 160949"/>
                <a:gd name="connsiteY11" fmla="*/ 54897 h 109837"/>
                <a:gd name="connsiteX0" fmla="*/ 3722 w 160949"/>
                <a:gd name="connsiteY0" fmla="*/ 54897 h 107284"/>
                <a:gd name="connsiteX1" fmla="*/ 77541 w 160949"/>
                <a:gd name="connsiteY1" fmla="*/ 59659 h 107284"/>
                <a:gd name="connsiteX2" fmla="*/ 96590 w 160949"/>
                <a:gd name="connsiteY2" fmla="*/ 26322 h 107284"/>
                <a:gd name="connsiteX3" fmla="*/ 132309 w 160949"/>
                <a:gd name="connsiteY3" fmla="*/ 128 h 107284"/>
                <a:gd name="connsiteX4" fmla="*/ 160884 w 160949"/>
                <a:gd name="connsiteY4" fmla="*/ 16797 h 107284"/>
                <a:gd name="connsiteX5" fmla="*/ 139453 w 160949"/>
                <a:gd name="connsiteY5" fmla="*/ 28703 h 107284"/>
                <a:gd name="connsiteX6" fmla="*/ 118022 w 160949"/>
                <a:gd name="connsiteY6" fmla="*/ 38228 h 107284"/>
                <a:gd name="connsiteX7" fmla="*/ 101353 w 160949"/>
                <a:gd name="connsiteY7" fmla="*/ 64422 h 107284"/>
                <a:gd name="connsiteX8" fmla="*/ 101353 w 160949"/>
                <a:gd name="connsiteY8" fmla="*/ 104903 h 107284"/>
                <a:gd name="connsiteX9" fmla="*/ 56109 w 160949"/>
                <a:gd name="connsiteY9" fmla="*/ 107284 h 107284"/>
                <a:gd name="connsiteX10" fmla="*/ 15628 w 160949"/>
                <a:gd name="connsiteY10" fmla="*/ 102522 h 107284"/>
                <a:gd name="connsiteX11" fmla="*/ 3722 w 160949"/>
                <a:gd name="connsiteY11" fmla="*/ 54897 h 107284"/>
                <a:gd name="connsiteX0" fmla="*/ 3502 w 160729"/>
                <a:gd name="connsiteY0" fmla="*/ 54897 h 112047"/>
                <a:gd name="connsiteX1" fmla="*/ 77321 w 160729"/>
                <a:gd name="connsiteY1" fmla="*/ 59659 h 112047"/>
                <a:gd name="connsiteX2" fmla="*/ 96370 w 160729"/>
                <a:gd name="connsiteY2" fmla="*/ 26322 h 112047"/>
                <a:gd name="connsiteX3" fmla="*/ 132089 w 160729"/>
                <a:gd name="connsiteY3" fmla="*/ 128 h 112047"/>
                <a:gd name="connsiteX4" fmla="*/ 160664 w 160729"/>
                <a:gd name="connsiteY4" fmla="*/ 16797 h 112047"/>
                <a:gd name="connsiteX5" fmla="*/ 139233 w 160729"/>
                <a:gd name="connsiteY5" fmla="*/ 28703 h 112047"/>
                <a:gd name="connsiteX6" fmla="*/ 117802 w 160729"/>
                <a:gd name="connsiteY6" fmla="*/ 38228 h 112047"/>
                <a:gd name="connsiteX7" fmla="*/ 101133 w 160729"/>
                <a:gd name="connsiteY7" fmla="*/ 64422 h 112047"/>
                <a:gd name="connsiteX8" fmla="*/ 101133 w 160729"/>
                <a:gd name="connsiteY8" fmla="*/ 104903 h 112047"/>
                <a:gd name="connsiteX9" fmla="*/ 46364 w 160729"/>
                <a:gd name="connsiteY9" fmla="*/ 112047 h 112047"/>
                <a:gd name="connsiteX10" fmla="*/ 15408 w 160729"/>
                <a:gd name="connsiteY10" fmla="*/ 102522 h 112047"/>
                <a:gd name="connsiteX11" fmla="*/ 3502 w 160729"/>
                <a:gd name="connsiteY11" fmla="*/ 54897 h 112047"/>
                <a:gd name="connsiteX0" fmla="*/ 11601 w 168828"/>
                <a:gd name="connsiteY0" fmla="*/ 54897 h 112047"/>
                <a:gd name="connsiteX1" fmla="*/ 85420 w 168828"/>
                <a:gd name="connsiteY1" fmla="*/ 59659 h 112047"/>
                <a:gd name="connsiteX2" fmla="*/ 104469 w 168828"/>
                <a:gd name="connsiteY2" fmla="*/ 26322 h 112047"/>
                <a:gd name="connsiteX3" fmla="*/ 140188 w 168828"/>
                <a:gd name="connsiteY3" fmla="*/ 128 h 112047"/>
                <a:gd name="connsiteX4" fmla="*/ 168763 w 168828"/>
                <a:gd name="connsiteY4" fmla="*/ 16797 h 112047"/>
                <a:gd name="connsiteX5" fmla="*/ 147332 w 168828"/>
                <a:gd name="connsiteY5" fmla="*/ 28703 h 112047"/>
                <a:gd name="connsiteX6" fmla="*/ 125901 w 168828"/>
                <a:gd name="connsiteY6" fmla="*/ 38228 h 112047"/>
                <a:gd name="connsiteX7" fmla="*/ 109232 w 168828"/>
                <a:gd name="connsiteY7" fmla="*/ 64422 h 112047"/>
                <a:gd name="connsiteX8" fmla="*/ 109232 w 168828"/>
                <a:gd name="connsiteY8" fmla="*/ 104903 h 112047"/>
                <a:gd name="connsiteX9" fmla="*/ 54463 w 168828"/>
                <a:gd name="connsiteY9" fmla="*/ 112047 h 112047"/>
                <a:gd name="connsiteX10" fmla="*/ 4457 w 168828"/>
                <a:gd name="connsiteY10" fmla="*/ 97760 h 112047"/>
                <a:gd name="connsiteX11" fmla="*/ 11601 w 168828"/>
                <a:gd name="connsiteY11" fmla="*/ 54897 h 112047"/>
                <a:gd name="connsiteX0" fmla="*/ 15768 w 172995"/>
                <a:gd name="connsiteY0" fmla="*/ 54897 h 112047"/>
                <a:gd name="connsiteX1" fmla="*/ 89587 w 172995"/>
                <a:gd name="connsiteY1" fmla="*/ 59659 h 112047"/>
                <a:gd name="connsiteX2" fmla="*/ 108636 w 172995"/>
                <a:gd name="connsiteY2" fmla="*/ 26322 h 112047"/>
                <a:gd name="connsiteX3" fmla="*/ 144355 w 172995"/>
                <a:gd name="connsiteY3" fmla="*/ 128 h 112047"/>
                <a:gd name="connsiteX4" fmla="*/ 172930 w 172995"/>
                <a:gd name="connsiteY4" fmla="*/ 16797 h 112047"/>
                <a:gd name="connsiteX5" fmla="*/ 151499 w 172995"/>
                <a:gd name="connsiteY5" fmla="*/ 28703 h 112047"/>
                <a:gd name="connsiteX6" fmla="*/ 130068 w 172995"/>
                <a:gd name="connsiteY6" fmla="*/ 38228 h 112047"/>
                <a:gd name="connsiteX7" fmla="*/ 113399 w 172995"/>
                <a:gd name="connsiteY7" fmla="*/ 64422 h 112047"/>
                <a:gd name="connsiteX8" fmla="*/ 113399 w 172995"/>
                <a:gd name="connsiteY8" fmla="*/ 104903 h 112047"/>
                <a:gd name="connsiteX9" fmla="*/ 58630 w 172995"/>
                <a:gd name="connsiteY9" fmla="*/ 112047 h 112047"/>
                <a:gd name="connsiteX10" fmla="*/ 8624 w 172995"/>
                <a:gd name="connsiteY10" fmla="*/ 97760 h 112047"/>
                <a:gd name="connsiteX11" fmla="*/ 15768 w 172995"/>
                <a:gd name="connsiteY11" fmla="*/ 54897 h 112047"/>
                <a:gd name="connsiteX0" fmla="*/ 15768 w 172995"/>
                <a:gd name="connsiteY0" fmla="*/ 54897 h 112047"/>
                <a:gd name="connsiteX1" fmla="*/ 89587 w 172995"/>
                <a:gd name="connsiteY1" fmla="*/ 59659 h 112047"/>
                <a:gd name="connsiteX2" fmla="*/ 108636 w 172995"/>
                <a:gd name="connsiteY2" fmla="*/ 26322 h 112047"/>
                <a:gd name="connsiteX3" fmla="*/ 144355 w 172995"/>
                <a:gd name="connsiteY3" fmla="*/ 128 h 112047"/>
                <a:gd name="connsiteX4" fmla="*/ 172930 w 172995"/>
                <a:gd name="connsiteY4" fmla="*/ 16797 h 112047"/>
                <a:gd name="connsiteX5" fmla="*/ 151499 w 172995"/>
                <a:gd name="connsiteY5" fmla="*/ 28703 h 112047"/>
                <a:gd name="connsiteX6" fmla="*/ 130068 w 172995"/>
                <a:gd name="connsiteY6" fmla="*/ 38228 h 112047"/>
                <a:gd name="connsiteX7" fmla="*/ 113399 w 172995"/>
                <a:gd name="connsiteY7" fmla="*/ 64422 h 112047"/>
                <a:gd name="connsiteX8" fmla="*/ 113399 w 172995"/>
                <a:gd name="connsiteY8" fmla="*/ 104903 h 112047"/>
                <a:gd name="connsiteX9" fmla="*/ 58630 w 172995"/>
                <a:gd name="connsiteY9" fmla="*/ 112047 h 112047"/>
                <a:gd name="connsiteX10" fmla="*/ 8624 w 172995"/>
                <a:gd name="connsiteY10" fmla="*/ 97760 h 112047"/>
                <a:gd name="connsiteX11" fmla="*/ 15768 w 172995"/>
                <a:gd name="connsiteY11" fmla="*/ 54897 h 112047"/>
                <a:gd name="connsiteX0" fmla="*/ 7760 w 164987"/>
                <a:gd name="connsiteY0" fmla="*/ 54897 h 112047"/>
                <a:gd name="connsiteX1" fmla="*/ 81579 w 164987"/>
                <a:gd name="connsiteY1" fmla="*/ 59659 h 112047"/>
                <a:gd name="connsiteX2" fmla="*/ 100628 w 164987"/>
                <a:gd name="connsiteY2" fmla="*/ 26322 h 112047"/>
                <a:gd name="connsiteX3" fmla="*/ 136347 w 164987"/>
                <a:gd name="connsiteY3" fmla="*/ 128 h 112047"/>
                <a:gd name="connsiteX4" fmla="*/ 164922 w 164987"/>
                <a:gd name="connsiteY4" fmla="*/ 16797 h 112047"/>
                <a:gd name="connsiteX5" fmla="*/ 143491 w 164987"/>
                <a:gd name="connsiteY5" fmla="*/ 28703 h 112047"/>
                <a:gd name="connsiteX6" fmla="*/ 122060 w 164987"/>
                <a:gd name="connsiteY6" fmla="*/ 38228 h 112047"/>
                <a:gd name="connsiteX7" fmla="*/ 105391 w 164987"/>
                <a:gd name="connsiteY7" fmla="*/ 64422 h 112047"/>
                <a:gd name="connsiteX8" fmla="*/ 105391 w 164987"/>
                <a:gd name="connsiteY8" fmla="*/ 104903 h 112047"/>
                <a:gd name="connsiteX9" fmla="*/ 50622 w 164987"/>
                <a:gd name="connsiteY9" fmla="*/ 112047 h 112047"/>
                <a:gd name="connsiteX10" fmla="*/ 616 w 164987"/>
                <a:gd name="connsiteY10" fmla="*/ 97760 h 112047"/>
                <a:gd name="connsiteX11" fmla="*/ 7760 w 164987"/>
                <a:gd name="connsiteY11" fmla="*/ 54897 h 112047"/>
                <a:gd name="connsiteX0" fmla="*/ 7760 w 164987"/>
                <a:gd name="connsiteY0" fmla="*/ 54897 h 112047"/>
                <a:gd name="connsiteX1" fmla="*/ 81579 w 164987"/>
                <a:gd name="connsiteY1" fmla="*/ 59659 h 112047"/>
                <a:gd name="connsiteX2" fmla="*/ 100628 w 164987"/>
                <a:gd name="connsiteY2" fmla="*/ 26322 h 112047"/>
                <a:gd name="connsiteX3" fmla="*/ 136347 w 164987"/>
                <a:gd name="connsiteY3" fmla="*/ 128 h 112047"/>
                <a:gd name="connsiteX4" fmla="*/ 164922 w 164987"/>
                <a:gd name="connsiteY4" fmla="*/ 16797 h 112047"/>
                <a:gd name="connsiteX5" fmla="*/ 143491 w 164987"/>
                <a:gd name="connsiteY5" fmla="*/ 28703 h 112047"/>
                <a:gd name="connsiteX6" fmla="*/ 122060 w 164987"/>
                <a:gd name="connsiteY6" fmla="*/ 38228 h 112047"/>
                <a:gd name="connsiteX7" fmla="*/ 105391 w 164987"/>
                <a:gd name="connsiteY7" fmla="*/ 64422 h 112047"/>
                <a:gd name="connsiteX8" fmla="*/ 105391 w 164987"/>
                <a:gd name="connsiteY8" fmla="*/ 104903 h 112047"/>
                <a:gd name="connsiteX9" fmla="*/ 50622 w 164987"/>
                <a:gd name="connsiteY9" fmla="*/ 112047 h 112047"/>
                <a:gd name="connsiteX10" fmla="*/ 616 w 164987"/>
                <a:gd name="connsiteY10" fmla="*/ 97760 h 112047"/>
                <a:gd name="connsiteX11" fmla="*/ 7760 w 164987"/>
                <a:gd name="connsiteY11" fmla="*/ 54897 h 112047"/>
                <a:gd name="connsiteX0" fmla="*/ 7760 w 164987"/>
                <a:gd name="connsiteY0" fmla="*/ 50183 h 107333"/>
                <a:gd name="connsiteX1" fmla="*/ 81579 w 164987"/>
                <a:gd name="connsiteY1" fmla="*/ 54945 h 107333"/>
                <a:gd name="connsiteX2" fmla="*/ 100628 w 164987"/>
                <a:gd name="connsiteY2" fmla="*/ 21608 h 107333"/>
                <a:gd name="connsiteX3" fmla="*/ 136347 w 164987"/>
                <a:gd name="connsiteY3" fmla="*/ 177 h 107333"/>
                <a:gd name="connsiteX4" fmla="*/ 164922 w 164987"/>
                <a:gd name="connsiteY4" fmla="*/ 12083 h 107333"/>
                <a:gd name="connsiteX5" fmla="*/ 143491 w 164987"/>
                <a:gd name="connsiteY5" fmla="*/ 23989 h 107333"/>
                <a:gd name="connsiteX6" fmla="*/ 122060 w 164987"/>
                <a:gd name="connsiteY6" fmla="*/ 33514 h 107333"/>
                <a:gd name="connsiteX7" fmla="*/ 105391 w 164987"/>
                <a:gd name="connsiteY7" fmla="*/ 59708 h 107333"/>
                <a:gd name="connsiteX8" fmla="*/ 105391 w 164987"/>
                <a:gd name="connsiteY8" fmla="*/ 100189 h 107333"/>
                <a:gd name="connsiteX9" fmla="*/ 50622 w 164987"/>
                <a:gd name="connsiteY9" fmla="*/ 107333 h 107333"/>
                <a:gd name="connsiteX10" fmla="*/ 616 w 164987"/>
                <a:gd name="connsiteY10" fmla="*/ 93046 h 107333"/>
                <a:gd name="connsiteX11" fmla="*/ 7760 w 164987"/>
                <a:gd name="connsiteY11" fmla="*/ 50183 h 1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987" h="107333">
                  <a:moveTo>
                    <a:pt x="7760" y="50183"/>
                  </a:moveTo>
                  <a:cubicBezTo>
                    <a:pt x="21254" y="43833"/>
                    <a:pt x="75626" y="69232"/>
                    <a:pt x="81579" y="54945"/>
                  </a:cubicBezTo>
                  <a:cubicBezTo>
                    <a:pt x="87532" y="40658"/>
                    <a:pt x="91500" y="30736"/>
                    <a:pt x="100628" y="21608"/>
                  </a:cubicBezTo>
                  <a:cubicBezTo>
                    <a:pt x="109756" y="12480"/>
                    <a:pt x="125631" y="1764"/>
                    <a:pt x="136347" y="177"/>
                  </a:cubicBezTo>
                  <a:cubicBezTo>
                    <a:pt x="147063" y="-1410"/>
                    <a:pt x="163731" y="8114"/>
                    <a:pt x="164922" y="12083"/>
                  </a:cubicBezTo>
                  <a:cubicBezTo>
                    <a:pt x="166113" y="16052"/>
                    <a:pt x="150635" y="20417"/>
                    <a:pt x="143491" y="23989"/>
                  </a:cubicBezTo>
                  <a:cubicBezTo>
                    <a:pt x="136347" y="27561"/>
                    <a:pt x="128410" y="27561"/>
                    <a:pt x="122060" y="33514"/>
                  </a:cubicBezTo>
                  <a:cubicBezTo>
                    <a:pt x="115710" y="39467"/>
                    <a:pt x="110550" y="49587"/>
                    <a:pt x="105391" y="59708"/>
                  </a:cubicBezTo>
                  <a:lnTo>
                    <a:pt x="105391" y="100189"/>
                  </a:lnTo>
                  <a:cubicBezTo>
                    <a:pt x="89516" y="100983"/>
                    <a:pt x="66497" y="97014"/>
                    <a:pt x="50622" y="107333"/>
                  </a:cubicBezTo>
                  <a:cubicBezTo>
                    <a:pt x="33160" y="101777"/>
                    <a:pt x="26810" y="100190"/>
                    <a:pt x="616" y="93046"/>
                  </a:cubicBezTo>
                  <a:cubicBezTo>
                    <a:pt x="2997" y="64472"/>
                    <a:pt x="-5734" y="56533"/>
                    <a:pt x="7760" y="5018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6" name="Freihandform 201"/>
            <p:cNvSpPr/>
            <p:nvPr/>
          </p:nvSpPr>
          <p:spPr>
            <a:xfrm rot="9000000">
              <a:off x="1560803" y="4726594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7" name="Freihandform 202"/>
            <p:cNvSpPr/>
            <p:nvPr/>
          </p:nvSpPr>
          <p:spPr>
            <a:xfrm rot="9000000">
              <a:off x="1558314" y="4750292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8" name="Freihandform 203"/>
            <p:cNvSpPr/>
            <p:nvPr/>
          </p:nvSpPr>
          <p:spPr>
            <a:xfrm rot="9000000">
              <a:off x="1558090" y="4778509"/>
              <a:ext cx="25689" cy="2922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9" h="29229">
                  <a:moveTo>
                    <a:pt x="198" y="12479"/>
                  </a:moveTo>
                  <a:cubicBezTo>
                    <a:pt x="-567" y="16951"/>
                    <a:pt x="604" y="23195"/>
                    <a:pt x="8938" y="27957"/>
                  </a:cubicBezTo>
                  <a:cubicBezTo>
                    <a:pt x="17272" y="32719"/>
                    <a:pt x="24841" y="22905"/>
                    <a:pt x="25606" y="18433"/>
                  </a:cubicBezTo>
                  <a:cubicBezTo>
                    <a:pt x="26371" y="13961"/>
                    <a:pt x="21863" y="5886"/>
                    <a:pt x="13529" y="1124"/>
                  </a:cubicBezTo>
                  <a:cubicBezTo>
                    <a:pt x="5195" y="-3638"/>
                    <a:pt x="963" y="8007"/>
                    <a:pt x="198" y="124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9" name="Freihandform 204"/>
            <p:cNvSpPr/>
            <p:nvPr/>
          </p:nvSpPr>
          <p:spPr>
            <a:xfrm rot="9000000">
              <a:off x="1044842" y="4815381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0" name="Freihandform 205"/>
            <p:cNvSpPr/>
            <p:nvPr/>
          </p:nvSpPr>
          <p:spPr>
            <a:xfrm rot="9000000">
              <a:off x="1042353" y="4839079"/>
              <a:ext cx="36314" cy="42805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4" h="42805">
                  <a:moveTo>
                    <a:pt x="427" y="19878"/>
                  </a:moveTo>
                  <a:cubicBezTo>
                    <a:pt x="2015" y="26625"/>
                    <a:pt x="11144" y="36547"/>
                    <a:pt x="19478" y="41309"/>
                  </a:cubicBezTo>
                  <a:cubicBezTo>
                    <a:pt x="27812" y="46071"/>
                    <a:pt x="37734" y="38532"/>
                    <a:pt x="36146" y="31785"/>
                  </a:cubicBezTo>
                  <a:cubicBezTo>
                    <a:pt x="34558" y="25038"/>
                    <a:pt x="18286" y="5589"/>
                    <a:pt x="9952" y="827"/>
                  </a:cubicBezTo>
                  <a:cubicBezTo>
                    <a:pt x="1618" y="-3935"/>
                    <a:pt x="-1161" y="13131"/>
                    <a:pt x="427" y="1987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1" name="Freihandform 206"/>
            <p:cNvSpPr/>
            <p:nvPr/>
          </p:nvSpPr>
          <p:spPr>
            <a:xfrm rot="9000000">
              <a:off x="1042129" y="4867296"/>
              <a:ext cx="25689" cy="2922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9" h="29229">
                  <a:moveTo>
                    <a:pt x="198" y="12479"/>
                  </a:moveTo>
                  <a:cubicBezTo>
                    <a:pt x="-567" y="16951"/>
                    <a:pt x="604" y="23195"/>
                    <a:pt x="8938" y="27957"/>
                  </a:cubicBezTo>
                  <a:cubicBezTo>
                    <a:pt x="17272" y="32719"/>
                    <a:pt x="24841" y="22905"/>
                    <a:pt x="25606" y="18433"/>
                  </a:cubicBezTo>
                  <a:cubicBezTo>
                    <a:pt x="26371" y="13961"/>
                    <a:pt x="21863" y="5886"/>
                    <a:pt x="13529" y="1124"/>
                  </a:cubicBezTo>
                  <a:cubicBezTo>
                    <a:pt x="5195" y="-3638"/>
                    <a:pt x="963" y="8007"/>
                    <a:pt x="198" y="1247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2" name="Freihandform 207"/>
            <p:cNvSpPr/>
            <p:nvPr/>
          </p:nvSpPr>
          <p:spPr>
            <a:xfrm rot="9000000">
              <a:off x="1039217" y="4787835"/>
              <a:ext cx="32917" cy="29349"/>
            </a:xfrm>
            <a:custGeom>
              <a:avLst/>
              <a:gdLst>
                <a:gd name="connsiteX0" fmla="*/ 135 w 50158"/>
                <a:gd name="connsiteY0" fmla="*/ 390 h 51265"/>
                <a:gd name="connsiteX1" fmla="*/ 35853 w 50158"/>
                <a:gd name="connsiteY1" fmla="*/ 50396 h 51265"/>
                <a:gd name="connsiteX2" fmla="*/ 50141 w 50158"/>
                <a:gd name="connsiteY2" fmla="*/ 28965 h 51265"/>
                <a:gd name="connsiteX3" fmla="*/ 135 w 50158"/>
                <a:gd name="connsiteY3" fmla="*/ 390 h 51265"/>
                <a:gd name="connsiteX0" fmla="*/ 135 w 50271"/>
                <a:gd name="connsiteY0" fmla="*/ 1667 h 52403"/>
                <a:gd name="connsiteX1" fmla="*/ 35853 w 50271"/>
                <a:gd name="connsiteY1" fmla="*/ 51673 h 52403"/>
                <a:gd name="connsiteX2" fmla="*/ 50141 w 50271"/>
                <a:gd name="connsiteY2" fmla="*/ 30242 h 52403"/>
                <a:gd name="connsiteX3" fmla="*/ 28710 w 50271"/>
                <a:gd name="connsiteY3" fmla="*/ 13573 h 52403"/>
                <a:gd name="connsiteX4" fmla="*/ 135 w 50271"/>
                <a:gd name="connsiteY4" fmla="*/ 1667 h 52403"/>
                <a:gd name="connsiteX0" fmla="*/ 771 w 51548"/>
                <a:gd name="connsiteY0" fmla="*/ 7772 h 58600"/>
                <a:gd name="connsiteX1" fmla="*/ 36489 w 51548"/>
                <a:gd name="connsiteY1" fmla="*/ 57778 h 58600"/>
                <a:gd name="connsiteX2" fmla="*/ 50777 w 51548"/>
                <a:gd name="connsiteY2" fmla="*/ 36347 h 58600"/>
                <a:gd name="connsiteX3" fmla="*/ 15058 w 51548"/>
                <a:gd name="connsiteY3" fmla="*/ 3009 h 58600"/>
                <a:gd name="connsiteX4" fmla="*/ 771 w 51548"/>
                <a:gd name="connsiteY4" fmla="*/ 7772 h 58600"/>
                <a:gd name="connsiteX0" fmla="*/ 651 w 53809"/>
                <a:gd name="connsiteY0" fmla="*/ 13379 h 57063"/>
                <a:gd name="connsiteX1" fmla="*/ 38750 w 53809"/>
                <a:gd name="connsiteY1" fmla="*/ 56241 h 57063"/>
                <a:gd name="connsiteX2" fmla="*/ 53038 w 53809"/>
                <a:gd name="connsiteY2" fmla="*/ 34810 h 57063"/>
                <a:gd name="connsiteX3" fmla="*/ 17319 w 53809"/>
                <a:gd name="connsiteY3" fmla="*/ 1472 h 57063"/>
                <a:gd name="connsiteX4" fmla="*/ 651 w 53809"/>
                <a:gd name="connsiteY4" fmla="*/ 13379 h 57063"/>
                <a:gd name="connsiteX0" fmla="*/ 943 w 49339"/>
                <a:gd name="connsiteY0" fmla="*/ 24553 h 56331"/>
                <a:gd name="connsiteX1" fmla="*/ 34280 w 49339"/>
                <a:gd name="connsiteY1" fmla="*/ 55509 h 56331"/>
                <a:gd name="connsiteX2" fmla="*/ 48568 w 49339"/>
                <a:gd name="connsiteY2" fmla="*/ 34078 h 56331"/>
                <a:gd name="connsiteX3" fmla="*/ 12849 w 49339"/>
                <a:gd name="connsiteY3" fmla="*/ 740 h 56331"/>
                <a:gd name="connsiteX4" fmla="*/ 943 w 49339"/>
                <a:gd name="connsiteY4" fmla="*/ 24553 h 56331"/>
                <a:gd name="connsiteX0" fmla="*/ 436 w 48587"/>
                <a:gd name="connsiteY0" fmla="*/ 17663 h 49399"/>
                <a:gd name="connsiteX1" fmla="*/ 33773 w 48587"/>
                <a:gd name="connsiteY1" fmla="*/ 48619 h 49399"/>
                <a:gd name="connsiteX2" fmla="*/ 48061 w 48587"/>
                <a:gd name="connsiteY2" fmla="*/ 27188 h 49399"/>
                <a:gd name="connsiteX3" fmla="*/ 17105 w 48587"/>
                <a:gd name="connsiteY3" fmla="*/ 993 h 49399"/>
                <a:gd name="connsiteX4" fmla="*/ 436 w 48587"/>
                <a:gd name="connsiteY4" fmla="*/ 17663 h 49399"/>
                <a:gd name="connsiteX0" fmla="*/ 249 w 48081"/>
                <a:gd name="connsiteY0" fmla="*/ 17754 h 58808"/>
                <a:gd name="connsiteX1" fmla="*/ 28824 w 48081"/>
                <a:gd name="connsiteY1" fmla="*/ 58235 h 58808"/>
                <a:gd name="connsiteX2" fmla="*/ 47874 w 48081"/>
                <a:gd name="connsiteY2" fmla="*/ 27279 h 58808"/>
                <a:gd name="connsiteX3" fmla="*/ 16918 w 48081"/>
                <a:gd name="connsiteY3" fmla="*/ 1084 h 58808"/>
                <a:gd name="connsiteX4" fmla="*/ 249 w 48081"/>
                <a:gd name="connsiteY4" fmla="*/ 17754 h 58808"/>
                <a:gd name="connsiteX0" fmla="*/ 249 w 41133"/>
                <a:gd name="connsiteY0" fmla="*/ 17754 h 59319"/>
                <a:gd name="connsiteX1" fmla="*/ 28824 w 41133"/>
                <a:gd name="connsiteY1" fmla="*/ 58235 h 59319"/>
                <a:gd name="connsiteX2" fmla="*/ 40730 w 41133"/>
                <a:gd name="connsiteY2" fmla="*/ 41567 h 59319"/>
                <a:gd name="connsiteX3" fmla="*/ 16918 w 41133"/>
                <a:gd name="connsiteY3" fmla="*/ 1084 h 59319"/>
                <a:gd name="connsiteX4" fmla="*/ 249 w 41133"/>
                <a:gd name="connsiteY4" fmla="*/ 17754 h 59319"/>
                <a:gd name="connsiteX0" fmla="*/ 102 w 40684"/>
                <a:gd name="connsiteY0" fmla="*/ 17685 h 52715"/>
                <a:gd name="connsiteX1" fmla="*/ 23915 w 40684"/>
                <a:gd name="connsiteY1" fmla="*/ 51022 h 52715"/>
                <a:gd name="connsiteX2" fmla="*/ 40583 w 40684"/>
                <a:gd name="connsiteY2" fmla="*/ 41498 h 52715"/>
                <a:gd name="connsiteX3" fmla="*/ 16771 w 40684"/>
                <a:gd name="connsiteY3" fmla="*/ 1015 h 52715"/>
                <a:gd name="connsiteX4" fmla="*/ 102 w 40684"/>
                <a:gd name="connsiteY4" fmla="*/ 17685 h 52715"/>
                <a:gd name="connsiteX0" fmla="*/ 213 w 40862"/>
                <a:gd name="connsiteY0" fmla="*/ 8997 h 43830"/>
                <a:gd name="connsiteX1" fmla="*/ 24026 w 40862"/>
                <a:gd name="connsiteY1" fmla="*/ 42334 h 43830"/>
                <a:gd name="connsiteX2" fmla="*/ 40694 w 40862"/>
                <a:gd name="connsiteY2" fmla="*/ 32810 h 43830"/>
                <a:gd name="connsiteX3" fmla="*/ 14500 w 40862"/>
                <a:gd name="connsiteY3" fmla="*/ 1852 h 43830"/>
                <a:gd name="connsiteX4" fmla="*/ 213 w 40862"/>
                <a:gd name="connsiteY4" fmla="*/ 8997 h 43830"/>
                <a:gd name="connsiteX0" fmla="*/ 427 w 36314"/>
                <a:gd name="connsiteY0" fmla="*/ 19878 h 42805"/>
                <a:gd name="connsiteX1" fmla="*/ 19478 w 36314"/>
                <a:gd name="connsiteY1" fmla="*/ 41309 h 42805"/>
                <a:gd name="connsiteX2" fmla="*/ 36146 w 36314"/>
                <a:gd name="connsiteY2" fmla="*/ 31785 h 42805"/>
                <a:gd name="connsiteX3" fmla="*/ 9952 w 36314"/>
                <a:gd name="connsiteY3" fmla="*/ 827 h 42805"/>
                <a:gd name="connsiteX4" fmla="*/ 427 w 36314"/>
                <a:gd name="connsiteY4" fmla="*/ 19878 h 42805"/>
                <a:gd name="connsiteX0" fmla="*/ 37 w 35839"/>
                <a:gd name="connsiteY0" fmla="*/ 7203 h 29906"/>
                <a:gd name="connsiteX1" fmla="*/ 19088 w 35839"/>
                <a:gd name="connsiteY1" fmla="*/ 28634 h 29906"/>
                <a:gd name="connsiteX2" fmla="*/ 35756 w 35839"/>
                <a:gd name="connsiteY2" fmla="*/ 19110 h 29906"/>
                <a:gd name="connsiteX3" fmla="*/ 23679 w 35839"/>
                <a:gd name="connsiteY3" fmla="*/ 1801 h 29906"/>
                <a:gd name="connsiteX4" fmla="*/ 37 w 35839"/>
                <a:gd name="connsiteY4" fmla="*/ 7203 h 29906"/>
                <a:gd name="connsiteX0" fmla="*/ 198 w 25689"/>
                <a:gd name="connsiteY0" fmla="*/ 12479 h 29229"/>
                <a:gd name="connsiteX1" fmla="*/ 8938 w 25689"/>
                <a:gd name="connsiteY1" fmla="*/ 27957 h 29229"/>
                <a:gd name="connsiteX2" fmla="*/ 25606 w 25689"/>
                <a:gd name="connsiteY2" fmla="*/ 18433 h 29229"/>
                <a:gd name="connsiteX3" fmla="*/ 13529 w 25689"/>
                <a:gd name="connsiteY3" fmla="*/ 1124 h 29229"/>
                <a:gd name="connsiteX4" fmla="*/ 198 w 25689"/>
                <a:gd name="connsiteY4" fmla="*/ 12479 h 29229"/>
                <a:gd name="connsiteX0" fmla="*/ 6168 w 32180"/>
                <a:gd name="connsiteY0" fmla="*/ 12602 h 38859"/>
                <a:gd name="connsiteX1" fmla="*/ 3640 w 32180"/>
                <a:gd name="connsiteY1" fmla="*/ 38072 h 38859"/>
                <a:gd name="connsiteX2" fmla="*/ 31576 w 32180"/>
                <a:gd name="connsiteY2" fmla="*/ 18556 h 38859"/>
                <a:gd name="connsiteX3" fmla="*/ 19499 w 32180"/>
                <a:gd name="connsiteY3" fmla="*/ 1247 h 38859"/>
                <a:gd name="connsiteX4" fmla="*/ 6168 w 32180"/>
                <a:gd name="connsiteY4" fmla="*/ 12602 h 38859"/>
                <a:gd name="connsiteX0" fmla="*/ 1834 w 35224"/>
                <a:gd name="connsiteY0" fmla="*/ 11239 h 39006"/>
                <a:gd name="connsiteX1" fmla="*/ 6684 w 35224"/>
                <a:gd name="connsiteY1" fmla="*/ 38219 h 39006"/>
                <a:gd name="connsiteX2" fmla="*/ 34620 w 35224"/>
                <a:gd name="connsiteY2" fmla="*/ 18703 h 39006"/>
                <a:gd name="connsiteX3" fmla="*/ 22543 w 35224"/>
                <a:gd name="connsiteY3" fmla="*/ 1394 h 39006"/>
                <a:gd name="connsiteX4" fmla="*/ 1834 w 35224"/>
                <a:gd name="connsiteY4" fmla="*/ 11239 h 39006"/>
                <a:gd name="connsiteX0" fmla="*/ 48 w 32917"/>
                <a:gd name="connsiteY0" fmla="*/ 11089 h 29349"/>
                <a:gd name="connsiteX1" fmla="*/ 16167 w 32917"/>
                <a:gd name="connsiteY1" fmla="*/ 28077 h 29349"/>
                <a:gd name="connsiteX2" fmla="*/ 32834 w 32917"/>
                <a:gd name="connsiteY2" fmla="*/ 18553 h 29349"/>
                <a:gd name="connsiteX3" fmla="*/ 20757 w 32917"/>
                <a:gd name="connsiteY3" fmla="*/ 1244 h 29349"/>
                <a:gd name="connsiteX4" fmla="*/ 48 w 32917"/>
                <a:gd name="connsiteY4" fmla="*/ 11089 h 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7" h="29349">
                  <a:moveTo>
                    <a:pt x="48" y="11089"/>
                  </a:moveTo>
                  <a:cubicBezTo>
                    <a:pt x="-717" y="15561"/>
                    <a:pt x="7833" y="23315"/>
                    <a:pt x="16167" y="28077"/>
                  </a:cubicBezTo>
                  <a:cubicBezTo>
                    <a:pt x="24501" y="32839"/>
                    <a:pt x="32069" y="23025"/>
                    <a:pt x="32834" y="18553"/>
                  </a:cubicBezTo>
                  <a:cubicBezTo>
                    <a:pt x="33599" y="14081"/>
                    <a:pt x="29091" y="6006"/>
                    <a:pt x="20757" y="1244"/>
                  </a:cubicBezTo>
                  <a:cubicBezTo>
                    <a:pt x="12423" y="-3518"/>
                    <a:pt x="813" y="6617"/>
                    <a:pt x="48" y="1108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3" name="Freihandform 208"/>
            <p:cNvSpPr/>
            <p:nvPr/>
          </p:nvSpPr>
          <p:spPr>
            <a:xfrm>
              <a:off x="1061618" y="4764542"/>
              <a:ext cx="155204" cy="90827"/>
            </a:xfrm>
            <a:custGeom>
              <a:avLst/>
              <a:gdLst>
                <a:gd name="connsiteX0" fmla="*/ 123833 w 124475"/>
                <a:gd name="connsiteY0" fmla="*/ 1114 h 91602"/>
                <a:gd name="connsiteX1" fmla="*/ 80970 w 124475"/>
                <a:gd name="connsiteY1" fmla="*/ 27308 h 91602"/>
                <a:gd name="connsiteX2" fmla="*/ 26202 w 124475"/>
                <a:gd name="connsiteY2" fmla="*/ 24927 h 91602"/>
                <a:gd name="connsiteX3" fmla="*/ 8 w 124475"/>
                <a:gd name="connsiteY3" fmla="*/ 41596 h 91602"/>
                <a:gd name="connsiteX4" fmla="*/ 28583 w 124475"/>
                <a:gd name="connsiteY4" fmla="*/ 51121 h 91602"/>
                <a:gd name="connsiteX5" fmla="*/ 30964 w 124475"/>
                <a:gd name="connsiteY5" fmla="*/ 91602 h 91602"/>
                <a:gd name="connsiteX6" fmla="*/ 64302 w 124475"/>
                <a:gd name="connsiteY6" fmla="*/ 77314 h 91602"/>
                <a:gd name="connsiteX7" fmla="*/ 102402 w 124475"/>
                <a:gd name="connsiteY7" fmla="*/ 70171 h 91602"/>
                <a:gd name="connsiteX8" fmla="*/ 123833 w 124475"/>
                <a:gd name="connsiteY8" fmla="*/ 1114 h 91602"/>
                <a:gd name="connsiteX0" fmla="*/ 123833 w 127009"/>
                <a:gd name="connsiteY0" fmla="*/ 1114 h 91602"/>
                <a:gd name="connsiteX1" fmla="*/ 80970 w 127009"/>
                <a:gd name="connsiteY1" fmla="*/ 27308 h 91602"/>
                <a:gd name="connsiteX2" fmla="*/ 26202 w 127009"/>
                <a:gd name="connsiteY2" fmla="*/ 24927 h 91602"/>
                <a:gd name="connsiteX3" fmla="*/ 8 w 127009"/>
                <a:gd name="connsiteY3" fmla="*/ 41596 h 91602"/>
                <a:gd name="connsiteX4" fmla="*/ 28583 w 127009"/>
                <a:gd name="connsiteY4" fmla="*/ 51121 h 91602"/>
                <a:gd name="connsiteX5" fmla="*/ 30964 w 127009"/>
                <a:gd name="connsiteY5" fmla="*/ 91602 h 91602"/>
                <a:gd name="connsiteX6" fmla="*/ 64302 w 127009"/>
                <a:gd name="connsiteY6" fmla="*/ 77314 h 91602"/>
                <a:gd name="connsiteX7" fmla="*/ 102402 w 127009"/>
                <a:gd name="connsiteY7" fmla="*/ 70171 h 91602"/>
                <a:gd name="connsiteX8" fmla="*/ 121452 w 127009"/>
                <a:gd name="connsiteY8" fmla="*/ 39214 h 91602"/>
                <a:gd name="connsiteX9" fmla="*/ 123833 w 127009"/>
                <a:gd name="connsiteY9" fmla="*/ 1114 h 91602"/>
                <a:gd name="connsiteX0" fmla="*/ 123833 w 143514"/>
                <a:gd name="connsiteY0" fmla="*/ 339 h 90827"/>
                <a:gd name="connsiteX1" fmla="*/ 80970 w 143514"/>
                <a:gd name="connsiteY1" fmla="*/ 26533 h 90827"/>
                <a:gd name="connsiteX2" fmla="*/ 26202 w 143514"/>
                <a:gd name="connsiteY2" fmla="*/ 24152 h 90827"/>
                <a:gd name="connsiteX3" fmla="*/ 8 w 143514"/>
                <a:gd name="connsiteY3" fmla="*/ 40821 h 90827"/>
                <a:gd name="connsiteX4" fmla="*/ 28583 w 143514"/>
                <a:gd name="connsiteY4" fmla="*/ 50346 h 90827"/>
                <a:gd name="connsiteX5" fmla="*/ 30964 w 143514"/>
                <a:gd name="connsiteY5" fmla="*/ 90827 h 90827"/>
                <a:gd name="connsiteX6" fmla="*/ 64302 w 143514"/>
                <a:gd name="connsiteY6" fmla="*/ 76539 h 90827"/>
                <a:gd name="connsiteX7" fmla="*/ 102402 w 143514"/>
                <a:gd name="connsiteY7" fmla="*/ 69396 h 90827"/>
                <a:gd name="connsiteX8" fmla="*/ 142884 w 143514"/>
                <a:gd name="connsiteY8" fmla="*/ 47964 h 90827"/>
                <a:gd name="connsiteX9" fmla="*/ 123833 w 143514"/>
                <a:gd name="connsiteY9" fmla="*/ 339 h 90827"/>
                <a:gd name="connsiteX0" fmla="*/ 123833 w 142884"/>
                <a:gd name="connsiteY0" fmla="*/ 339 h 90827"/>
                <a:gd name="connsiteX1" fmla="*/ 80970 w 142884"/>
                <a:gd name="connsiteY1" fmla="*/ 26533 h 90827"/>
                <a:gd name="connsiteX2" fmla="*/ 26202 w 142884"/>
                <a:gd name="connsiteY2" fmla="*/ 24152 h 90827"/>
                <a:gd name="connsiteX3" fmla="*/ 8 w 142884"/>
                <a:gd name="connsiteY3" fmla="*/ 40821 h 90827"/>
                <a:gd name="connsiteX4" fmla="*/ 28583 w 142884"/>
                <a:gd name="connsiteY4" fmla="*/ 50346 h 90827"/>
                <a:gd name="connsiteX5" fmla="*/ 30964 w 142884"/>
                <a:gd name="connsiteY5" fmla="*/ 90827 h 90827"/>
                <a:gd name="connsiteX6" fmla="*/ 64302 w 142884"/>
                <a:gd name="connsiteY6" fmla="*/ 76539 h 90827"/>
                <a:gd name="connsiteX7" fmla="*/ 102402 w 142884"/>
                <a:gd name="connsiteY7" fmla="*/ 69396 h 90827"/>
                <a:gd name="connsiteX8" fmla="*/ 142884 w 142884"/>
                <a:gd name="connsiteY8" fmla="*/ 47964 h 90827"/>
                <a:gd name="connsiteX9" fmla="*/ 123833 w 142884"/>
                <a:gd name="connsiteY9" fmla="*/ 339 h 90827"/>
                <a:gd name="connsiteX0" fmla="*/ 123833 w 142884"/>
                <a:gd name="connsiteY0" fmla="*/ 339 h 90827"/>
                <a:gd name="connsiteX1" fmla="*/ 80970 w 142884"/>
                <a:gd name="connsiteY1" fmla="*/ 26533 h 90827"/>
                <a:gd name="connsiteX2" fmla="*/ 26202 w 142884"/>
                <a:gd name="connsiteY2" fmla="*/ 24152 h 90827"/>
                <a:gd name="connsiteX3" fmla="*/ 8 w 142884"/>
                <a:gd name="connsiteY3" fmla="*/ 40821 h 90827"/>
                <a:gd name="connsiteX4" fmla="*/ 28583 w 142884"/>
                <a:gd name="connsiteY4" fmla="*/ 50346 h 90827"/>
                <a:gd name="connsiteX5" fmla="*/ 30964 w 142884"/>
                <a:gd name="connsiteY5" fmla="*/ 90827 h 90827"/>
                <a:gd name="connsiteX6" fmla="*/ 64302 w 142884"/>
                <a:gd name="connsiteY6" fmla="*/ 76539 h 90827"/>
                <a:gd name="connsiteX7" fmla="*/ 102402 w 142884"/>
                <a:gd name="connsiteY7" fmla="*/ 69396 h 90827"/>
                <a:gd name="connsiteX8" fmla="*/ 142884 w 142884"/>
                <a:gd name="connsiteY8" fmla="*/ 47964 h 90827"/>
                <a:gd name="connsiteX9" fmla="*/ 123833 w 142884"/>
                <a:gd name="connsiteY9" fmla="*/ 339 h 90827"/>
                <a:gd name="connsiteX0" fmla="*/ 116698 w 135749"/>
                <a:gd name="connsiteY0" fmla="*/ 339 h 90827"/>
                <a:gd name="connsiteX1" fmla="*/ 73835 w 135749"/>
                <a:gd name="connsiteY1" fmla="*/ 26533 h 90827"/>
                <a:gd name="connsiteX2" fmla="*/ 19067 w 135749"/>
                <a:gd name="connsiteY2" fmla="*/ 24152 h 90827"/>
                <a:gd name="connsiteX3" fmla="*/ 16 w 135749"/>
                <a:gd name="connsiteY3" fmla="*/ 47965 h 90827"/>
                <a:gd name="connsiteX4" fmla="*/ 21448 w 135749"/>
                <a:gd name="connsiteY4" fmla="*/ 50346 h 90827"/>
                <a:gd name="connsiteX5" fmla="*/ 23829 w 135749"/>
                <a:gd name="connsiteY5" fmla="*/ 90827 h 90827"/>
                <a:gd name="connsiteX6" fmla="*/ 57167 w 135749"/>
                <a:gd name="connsiteY6" fmla="*/ 76539 h 90827"/>
                <a:gd name="connsiteX7" fmla="*/ 95267 w 135749"/>
                <a:gd name="connsiteY7" fmla="*/ 69396 h 90827"/>
                <a:gd name="connsiteX8" fmla="*/ 135749 w 135749"/>
                <a:gd name="connsiteY8" fmla="*/ 47964 h 90827"/>
                <a:gd name="connsiteX9" fmla="*/ 116698 w 135749"/>
                <a:gd name="connsiteY9" fmla="*/ 339 h 90827"/>
                <a:gd name="connsiteX0" fmla="*/ 130976 w 150027"/>
                <a:gd name="connsiteY0" fmla="*/ 339 h 90827"/>
                <a:gd name="connsiteX1" fmla="*/ 88113 w 150027"/>
                <a:gd name="connsiteY1" fmla="*/ 26533 h 90827"/>
                <a:gd name="connsiteX2" fmla="*/ 33345 w 150027"/>
                <a:gd name="connsiteY2" fmla="*/ 24152 h 90827"/>
                <a:gd name="connsiteX3" fmla="*/ 6 w 150027"/>
                <a:gd name="connsiteY3" fmla="*/ 36059 h 90827"/>
                <a:gd name="connsiteX4" fmla="*/ 35726 w 150027"/>
                <a:gd name="connsiteY4" fmla="*/ 50346 h 90827"/>
                <a:gd name="connsiteX5" fmla="*/ 38107 w 150027"/>
                <a:gd name="connsiteY5" fmla="*/ 90827 h 90827"/>
                <a:gd name="connsiteX6" fmla="*/ 71445 w 150027"/>
                <a:gd name="connsiteY6" fmla="*/ 76539 h 90827"/>
                <a:gd name="connsiteX7" fmla="*/ 109545 w 150027"/>
                <a:gd name="connsiteY7" fmla="*/ 69396 h 90827"/>
                <a:gd name="connsiteX8" fmla="*/ 150027 w 150027"/>
                <a:gd name="connsiteY8" fmla="*/ 47964 h 90827"/>
                <a:gd name="connsiteX9" fmla="*/ 130976 w 150027"/>
                <a:gd name="connsiteY9" fmla="*/ 339 h 90827"/>
                <a:gd name="connsiteX0" fmla="*/ 130976 w 150027"/>
                <a:gd name="connsiteY0" fmla="*/ 339 h 90827"/>
                <a:gd name="connsiteX1" fmla="*/ 88113 w 150027"/>
                <a:gd name="connsiteY1" fmla="*/ 26533 h 90827"/>
                <a:gd name="connsiteX2" fmla="*/ 33345 w 150027"/>
                <a:gd name="connsiteY2" fmla="*/ 24152 h 90827"/>
                <a:gd name="connsiteX3" fmla="*/ 6 w 150027"/>
                <a:gd name="connsiteY3" fmla="*/ 47966 h 90827"/>
                <a:gd name="connsiteX4" fmla="*/ 35726 w 150027"/>
                <a:gd name="connsiteY4" fmla="*/ 50346 h 90827"/>
                <a:gd name="connsiteX5" fmla="*/ 38107 w 150027"/>
                <a:gd name="connsiteY5" fmla="*/ 90827 h 90827"/>
                <a:gd name="connsiteX6" fmla="*/ 71445 w 150027"/>
                <a:gd name="connsiteY6" fmla="*/ 76539 h 90827"/>
                <a:gd name="connsiteX7" fmla="*/ 109545 w 150027"/>
                <a:gd name="connsiteY7" fmla="*/ 69396 h 90827"/>
                <a:gd name="connsiteX8" fmla="*/ 150027 w 150027"/>
                <a:gd name="connsiteY8" fmla="*/ 47964 h 90827"/>
                <a:gd name="connsiteX9" fmla="*/ 130976 w 150027"/>
                <a:gd name="connsiteY9" fmla="*/ 339 h 90827"/>
                <a:gd name="connsiteX0" fmla="*/ 252414 w 271465"/>
                <a:gd name="connsiteY0" fmla="*/ 14654 h 105142"/>
                <a:gd name="connsiteX1" fmla="*/ 209551 w 271465"/>
                <a:gd name="connsiteY1" fmla="*/ 40848 h 105142"/>
                <a:gd name="connsiteX2" fmla="*/ 154783 w 271465"/>
                <a:gd name="connsiteY2" fmla="*/ 38467 h 105142"/>
                <a:gd name="connsiteX3" fmla="*/ 0 w 271465"/>
                <a:gd name="connsiteY3" fmla="*/ 368 h 105142"/>
                <a:gd name="connsiteX4" fmla="*/ 157164 w 271465"/>
                <a:gd name="connsiteY4" fmla="*/ 64661 h 105142"/>
                <a:gd name="connsiteX5" fmla="*/ 159545 w 271465"/>
                <a:gd name="connsiteY5" fmla="*/ 105142 h 105142"/>
                <a:gd name="connsiteX6" fmla="*/ 192883 w 271465"/>
                <a:gd name="connsiteY6" fmla="*/ 90854 h 105142"/>
                <a:gd name="connsiteX7" fmla="*/ 230983 w 271465"/>
                <a:gd name="connsiteY7" fmla="*/ 83711 h 105142"/>
                <a:gd name="connsiteX8" fmla="*/ 271465 w 271465"/>
                <a:gd name="connsiteY8" fmla="*/ 62279 h 105142"/>
                <a:gd name="connsiteX9" fmla="*/ 252414 w 271465"/>
                <a:gd name="connsiteY9" fmla="*/ 14654 h 105142"/>
                <a:gd name="connsiteX0" fmla="*/ 252414 w 271465"/>
                <a:gd name="connsiteY0" fmla="*/ 24545 h 115033"/>
                <a:gd name="connsiteX1" fmla="*/ 209551 w 271465"/>
                <a:gd name="connsiteY1" fmla="*/ 50739 h 115033"/>
                <a:gd name="connsiteX2" fmla="*/ 154783 w 271465"/>
                <a:gd name="connsiteY2" fmla="*/ 48358 h 115033"/>
                <a:gd name="connsiteX3" fmla="*/ 0 w 271465"/>
                <a:gd name="connsiteY3" fmla="*/ 10259 h 115033"/>
                <a:gd name="connsiteX4" fmla="*/ 157164 w 271465"/>
                <a:gd name="connsiteY4" fmla="*/ 74552 h 115033"/>
                <a:gd name="connsiteX5" fmla="*/ 159545 w 271465"/>
                <a:gd name="connsiteY5" fmla="*/ 115033 h 115033"/>
                <a:gd name="connsiteX6" fmla="*/ 192883 w 271465"/>
                <a:gd name="connsiteY6" fmla="*/ 100745 h 115033"/>
                <a:gd name="connsiteX7" fmla="*/ 230983 w 271465"/>
                <a:gd name="connsiteY7" fmla="*/ 93602 h 115033"/>
                <a:gd name="connsiteX8" fmla="*/ 271465 w 271465"/>
                <a:gd name="connsiteY8" fmla="*/ 72170 h 115033"/>
                <a:gd name="connsiteX9" fmla="*/ 252414 w 271465"/>
                <a:gd name="connsiteY9" fmla="*/ 24545 h 115033"/>
                <a:gd name="connsiteX0" fmla="*/ 252434 w 271485"/>
                <a:gd name="connsiteY0" fmla="*/ 17654 h 108142"/>
                <a:gd name="connsiteX1" fmla="*/ 209571 w 271485"/>
                <a:gd name="connsiteY1" fmla="*/ 43848 h 108142"/>
                <a:gd name="connsiteX2" fmla="*/ 154803 w 271485"/>
                <a:gd name="connsiteY2" fmla="*/ 41467 h 108142"/>
                <a:gd name="connsiteX3" fmla="*/ 20 w 271485"/>
                <a:gd name="connsiteY3" fmla="*/ 3368 h 108142"/>
                <a:gd name="connsiteX4" fmla="*/ 157184 w 271485"/>
                <a:gd name="connsiteY4" fmla="*/ 67661 h 108142"/>
                <a:gd name="connsiteX5" fmla="*/ 159565 w 271485"/>
                <a:gd name="connsiteY5" fmla="*/ 108142 h 108142"/>
                <a:gd name="connsiteX6" fmla="*/ 192903 w 271485"/>
                <a:gd name="connsiteY6" fmla="*/ 93854 h 108142"/>
                <a:gd name="connsiteX7" fmla="*/ 231003 w 271485"/>
                <a:gd name="connsiteY7" fmla="*/ 86711 h 108142"/>
                <a:gd name="connsiteX8" fmla="*/ 271485 w 271485"/>
                <a:gd name="connsiteY8" fmla="*/ 65279 h 108142"/>
                <a:gd name="connsiteX9" fmla="*/ 252434 w 271485"/>
                <a:gd name="connsiteY9" fmla="*/ 17654 h 108142"/>
                <a:gd name="connsiteX0" fmla="*/ 252434 w 271485"/>
                <a:gd name="connsiteY0" fmla="*/ 20932 h 111420"/>
                <a:gd name="connsiteX1" fmla="*/ 209571 w 271485"/>
                <a:gd name="connsiteY1" fmla="*/ 47126 h 111420"/>
                <a:gd name="connsiteX2" fmla="*/ 154803 w 271485"/>
                <a:gd name="connsiteY2" fmla="*/ 44745 h 111420"/>
                <a:gd name="connsiteX3" fmla="*/ 20 w 271485"/>
                <a:gd name="connsiteY3" fmla="*/ 6646 h 111420"/>
                <a:gd name="connsiteX4" fmla="*/ 157184 w 271485"/>
                <a:gd name="connsiteY4" fmla="*/ 70939 h 111420"/>
                <a:gd name="connsiteX5" fmla="*/ 159565 w 271485"/>
                <a:gd name="connsiteY5" fmla="*/ 111420 h 111420"/>
                <a:gd name="connsiteX6" fmla="*/ 192903 w 271485"/>
                <a:gd name="connsiteY6" fmla="*/ 97132 h 111420"/>
                <a:gd name="connsiteX7" fmla="*/ 231003 w 271485"/>
                <a:gd name="connsiteY7" fmla="*/ 89989 h 111420"/>
                <a:gd name="connsiteX8" fmla="*/ 271485 w 271485"/>
                <a:gd name="connsiteY8" fmla="*/ 68557 h 111420"/>
                <a:gd name="connsiteX9" fmla="*/ 252434 w 271485"/>
                <a:gd name="connsiteY9" fmla="*/ 20932 h 111420"/>
                <a:gd name="connsiteX0" fmla="*/ 131089 w 150140"/>
                <a:gd name="connsiteY0" fmla="*/ 339 h 90827"/>
                <a:gd name="connsiteX1" fmla="*/ 88226 w 150140"/>
                <a:gd name="connsiteY1" fmla="*/ 26533 h 90827"/>
                <a:gd name="connsiteX2" fmla="*/ 33458 w 150140"/>
                <a:gd name="connsiteY2" fmla="*/ 24152 h 90827"/>
                <a:gd name="connsiteX3" fmla="*/ 118 w 150140"/>
                <a:gd name="connsiteY3" fmla="*/ 26535 h 90827"/>
                <a:gd name="connsiteX4" fmla="*/ 35839 w 150140"/>
                <a:gd name="connsiteY4" fmla="*/ 50346 h 90827"/>
                <a:gd name="connsiteX5" fmla="*/ 38220 w 150140"/>
                <a:gd name="connsiteY5" fmla="*/ 90827 h 90827"/>
                <a:gd name="connsiteX6" fmla="*/ 71558 w 150140"/>
                <a:gd name="connsiteY6" fmla="*/ 76539 h 90827"/>
                <a:gd name="connsiteX7" fmla="*/ 109658 w 150140"/>
                <a:gd name="connsiteY7" fmla="*/ 69396 h 90827"/>
                <a:gd name="connsiteX8" fmla="*/ 150140 w 150140"/>
                <a:gd name="connsiteY8" fmla="*/ 47964 h 90827"/>
                <a:gd name="connsiteX9" fmla="*/ 131089 w 150140"/>
                <a:gd name="connsiteY9" fmla="*/ 339 h 90827"/>
                <a:gd name="connsiteX0" fmla="*/ 133355 w 152406"/>
                <a:gd name="connsiteY0" fmla="*/ 339 h 90827"/>
                <a:gd name="connsiteX1" fmla="*/ 90492 w 152406"/>
                <a:gd name="connsiteY1" fmla="*/ 26533 h 90827"/>
                <a:gd name="connsiteX2" fmla="*/ 35724 w 152406"/>
                <a:gd name="connsiteY2" fmla="*/ 24152 h 90827"/>
                <a:gd name="connsiteX3" fmla="*/ 2384 w 152406"/>
                <a:gd name="connsiteY3" fmla="*/ 26535 h 90827"/>
                <a:gd name="connsiteX4" fmla="*/ 38105 w 152406"/>
                <a:gd name="connsiteY4" fmla="*/ 50346 h 90827"/>
                <a:gd name="connsiteX5" fmla="*/ 40486 w 152406"/>
                <a:gd name="connsiteY5" fmla="*/ 90827 h 90827"/>
                <a:gd name="connsiteX6" fmla="*/ 73824 w 152406"/>
                <a:gd name="connsiteY6" fmla="*/ 76539 h 90827"/>
                <a:gd name="connsiteX7" fmla="*/ 111924 w 152406"/>
                <a:gd name="connsiteY7" fmla="*/ 69396 h 90827"/>
                <a:gd name="connsiteX8" fmla="*/ 152406 w 152406"/>
                <a:gd name="connsiteY8" fmla="*/ 47964 h 90827"/>
                <a:gd name="connsiteX9" fmla="*/ 133355 w 152406"/>
                <a:gd name="connsiteY9" fmla="*/ 339 h 90827"/>
                <a:gd name="connsiteX0" fmla="*/ 131460 w 150511"/>
                <a:gd name="connsiteY0" fmla="*/ 339 h 90827"/>
                <a:gd name="connsiteX1" fmla="*/ 88597 w 150511"/>
                <a:gd name="connsiteY1" fmla="*/ 26533 h 90827"/>
                <a:gd name="connsiteX2" fmla="*/ 33829 w 150511"/>
                <a:gd name="connsiteY2" fmla="*/ 24152 h 90827"/>
                <a:gd name="connsiteX3" fmla="*/ 489 w 150511"/>
                <a:gd name="connsiteY3" fmla="*/ 26535 h 90827"/>
                <a:gd name="connsiteX4" fmla="*/ 36210 w 150511"/>
                <a:gd name="connsiteY4" fmla="*/ 50346 h 90827"/>
                <a:gd name="connsiteX5" fmla="*/ 38591 w 150511"/>
                <a:gd name="connsiteY5" fmla="*/ 90827 h 90827"/>
                <a:gd name="connsiteX6" fmla="*/ 71929 w 150511"/>
                <a:gd name="connsiteY6" fmla="*/ 76539 h 90827"/>
                <a:gd name="connsiteX7" fmla="*/ 110029 w 150511"/>
                <a:gd name="connsiteY7" fmla="*/ 69396 h 90827"/>
                <a:gd name="connsiteX8" fmla="*/ 150511 w 150511"/>
                <a:gd name="connsiteY8" fmla="*/ 47964 h 90827"/>
                <a:gd name="connsiteX9" fmla="*/ 131460 w 150511"/>
                <a:gd name="connsiteY9" fmla="*/ 339 h 90827"/>
                <a:gd name="connsiteX0" fmla="*/ 136153 w 155204"/>
                <a:gd name="connsiteY0" fmla="*/ 339 h 90827"/>
                <a:gd name="connsiteX1" fmla="*/ 93290 w 155204"/>
                <a:gd name="connsiteY1" fmla="*/ 26533 h 90827"/>
                <a:gd name="connsiteX2" fmla="*/ 38522 w 155204"/>
                <a:gd name="connsiteY2" fmla="*/ 24152 h 90827"/>
                <a:gd name="connsiteX3" fmla="*/ 420 w 155204"/>
                <a:gd name="connsiteY3" fmla="*/ 47967 h 90827"/>
                <a:gd name="connsiteX4" fmla="*/ 40903 w 155204"/>
                <a:gd name="connsiteY4" fmla="*/ 50346 h 90827"/>
                <a:gd name="connsiteX5" fmla="*/ 43284 w 155204"/>
                <a:gd name="connsiteY5" fmla="*/ 90827 h 90827"/>
                <a:gd name="connsiteX6" fmla="*/ 76622 w 155204"/>
                <a:gd name="connsiteY6" fmla="*/ 76539 h 90827"/>
                <a:gd name="connsiteX7" fmla="*/ 114722 w 155204"/>
                <a:gd name="connsiteY7" fmla="*/ 69396 h 90827"/>
                <a:gd name="connsiteX8" fmla="*/ 155204 w 155204"/>
                <a:gd name="connsiteY8" fmla="*/ 47964 h 90827"/>
                <a:gd name="connsiteX9" fmla="*/ 136153 w 155204"/>
                <a:gd name="connsiteY9" fmla="*/ 339 h 9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204" h="90827">
                  <a:moveTo>
                    <a:pt x="136153" y="339"/>
                  </a:moveTo>
                  <a:cubicBezTo>
                    <a:pt x="125834" y="-3233"/>
                    <a:pt x="109562" y="22564"/>
                    <a:pt x="93290" y="26533"/>
                  </a:cubicBezTo>
                  <a:cubicBezTo>
                    <a:pt x="77018" y="30502"/>
                    <a:pt x="54000" y="20580"/>
                    <a:pt x="38522" y="24152"/>
                  </a:cubicBezTo>
                  <a:cubicBezTo>
                    <a:pt x="23044" y="27724"/>
                    <a:pt x="4787" y="31695"/>
                    <a:pt x="420" y="47967"/>
                  </a:cubicBezTo>
                  <a:cubicBezTo>
                    <a:pt x="-3947" y="64239"/>
                    <a:pt x="26814" y="47766"/>
                    <a:pt x="40903" y="50346"/>
                  </a:cubicBezTo>
                  <a:lnTo>
                    <a:pt x="43284" y="90827"/>
                  </a:lnTo>
                  <a:cubicBezTo>
                    <a:pt x="54397" y="86064"/>
                    <a:pt x="64716" y="80111"/>
                    <a:pt x="76622" y="76539"/>
                  </a:cubicBezTo>
                  <a:cubicBezTo>
                    <a:pt x="88528" y="72967"/>
                    <a:pt x="105197" y="75746"/>
                    <a:pt x="114722" y="69396"/>
                  </a:cubicBezTo>
                  <a:cubicBezTo>
                    <a:pt x="124247" y="63046"/>
                    <a:pt x="132582" y="52329"/>
                    <a:pt x="155204" y="47964"/>
                  </a:cubicBezTo>
                  <a:cubicBezTo>
                    <a:pt x="146869" y="29311"/>
                    <a:pt x="146472" y="3911"/>
                    <a:pt x="136153" y="3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4" name="Ellipse 209"/>
            <p:cNvSpPr/>
            <p:nvPr/>
          </p:nvSpPr>
          <p:spPr>
            <a:xfrm>
              <a:off x="1176226" y="4606524"/>
              <a:ext cx="273463" cy="2734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5" name="Ellipse 210"/>
            <p:cNvSpPr/>
            <p:nvPr/>
          </p:nvSpPr>
          <p:spPr>
            <a:xfrm>
              <a:off x="1331769" y="4673461"/>
              <a:ext cx="34183" cy="641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6" name="Bogen 211"/>
            <p:cNvSpPr/>
            <p:nvPr/>
          </p:nvSpPr>
          <p:spPr>
            <a:xfrm rot="10800000">
              <a:off x="1227363" y="4705536"/>
              <a:ext cx="171774" cy="131525"/>
            </a:xfrm>
            <a:prstGeom prst="arc">
              <a:avLst>
                <a:gd name="adj1" fmla="val 10837310"/>
                <a:gd name="adj2" fmla="val 0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7" name="Bogen 212"/>
            <p:cNvSpPr/>
            <p:nvPr/>
          </p:nvSpPr>
          <p:spPr>
            <a:xfrm rot="12407522">
              <a:off x="1382870" y="4737043"/>
              <a:ext cx="51548" cy="34183"/>
            </a:xfrm>
            <a:prstGeom prst="arc">
              <a:avLst>
                <a:gd name="adj1" fmla="val 12564067"/>
                <a:gd name="adj2" fmla="val 19736339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8" name="Ellipse 213"/>
            <p:cNvSpPr/>
            <p:nvPr/>
          </p:nvSpPr>
          <p:spPr>
            <a:xfrm>
              <a:off x="1256032" y="4673461"/>
              <a:ext cx="34183" cy="641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9" name="Bogen 214"/>
            <p:cNvSpPr/>
            <p:nvPr/>
          </p:nvSpPr>
          <p:spPr>
            <a:xfrm rot="9245318">
              <a:off x="1194311" y="4735250"/>
              <a:ext cx="51548" cy="34183"/>
            </a:xfrm>
            <a:prstGeom prst="arc">
              <a:avLst>
                <a:gd name="adj1" fmla="val 12564067"/>
                <a:gd name="adj2" fmla="val 19736339"/>
              </a:avLst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04" name="Gruppieren 241"/>
          <p:cNvGrpSpPr>
            <a:grpSpLocks noChangeAspect="1"/>
          </p:cNvGrpSpPr>
          <p:nvPr/>
        </p:nvGrpSpPr>
        <p:grpSpPr>
          <a:xfrm>
            <a:off x="7721687" y="5260731"/>
            <a:ext cx="96438" cy="472525"/>
            <a:chOff x="3211930" y="2256515"/>
            <a:chExt cx="135934" cy="666048"/>
          </a:xfrm>
          <a:solidFill>
            <a:srgbClr val="00B0F0"/>
          </a:solidFill>
        </p:grpSpPr>
        <p:sp>
          <p:nvSpPr>
            <p:cNvPr id="505" name="Zylinder 242"/>
            <p:cNvSpPr/>
            <p:nvPr/>
          </p:nvSpPr>
          <p:spPr>
            <a:xfrm>
              <a:off x="3255900" y="2418507"/>
              <a:ext cx="45719" cy="504056"/>
            </a:xfrm>
            <a:prstGeom prst="can">
              <a:avLst/>
            </a:prstGeom>
            <a:grp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6" name="Freihandform 243"/>
            <p:cNvSpPr/>
            <p:nvPr/>
          </p:nvSpPr>
          <p:spPr>
            <a:xfrm>
              <a:off x="3211930" y="2256515"/>
              <a:ext cx="135934" cy="193523"/>
            </a:xfrm>
            <a:custGeom>
              <a:avLst/>
              <a:gdLst>
                <a:gd name="connsiteX0" fmla="*/ 135731 w 135731"/>
                <a:gd name="connsiteY0" fmla="*/ 214312 h 245268"/>
                <a:gd name="connsiteX1" fmla="*/ 73819 w 135731"/>
                <a:gd name="connsiteY1" fmla="*/ 245268 h 245268"/>
                <a:gd name="connsiteX2" fmla="*/ 0 w 135731"/>
                <a:gd name="connsiteY2" fmla="*/ 214312 h 245268"/>
                <a:gd name="connsiteX3" fmla="*/ 66675 w 135731"/>
                <a:gd name="connsiteY3" fmla="*/ 0 h 245268"/>
                <a:gd name="connsiteX4" fmla="*/ 135731 w 135731"/>
                <a:gd name="connsiteY4" fmla="*/ 214312 h 245268"/>
                <a:gd name="connsiteX0" fmla="*/ 135731 w 135731"/>
                <a:gd name="connsiteY0" fmla="*/ 214312 h 245268"/>
                <a:gd name="connsiteX1" fmla="*/ 73819 w 135731"/>
                <a:gd name="connsiteY1" fmla="*/ 245268 h 245268"/>
                <a:gd name="connsiteX2" fmla="*/ 0 w 135731"/>
                <a:gd name="connsiteY2" fmla="*/ 214312 h 245268"/>
                <a:gd name="connsiteX3" fmla="*/ 66675 w 135731"/>
                <a:gd name="connsiteY3" fmla="*/ 0 h 245268"/>
                <a:gd name="connsiteX4" fmla="*/ 135731 w 135731"/>
                <a:gd name="connsiteY4" fmla="*/ 214312 h 245268"/>
                <a:gd name="connsiteX0" fmla="*/ 135934 w 135934"/>
                <a:gd name="connsiteY0" fmla="*/ 214312 h 245268"/>
                <a:gd name="connsiteX1" fmla="*/ 74022 w 135934"/>
                <a:gd name="connsiteY1" fmla="*/ 245268 h 245268"/>
                <a:gd name="connsiteX2" fmla="*/ 203 w 135934"/>
                <a:gd name="connsiteY2" fmla="*/ 214312 h 245268"/>
                <a:gd name="connsiteX3" fmla="*/ 66878 w 135934"/>
                <a:gd name="connsiteY3" fmla="*/ 0 h 245268"/>
                <a:gd name="connsiteX4" fmla="*/ 135934 w 135934"/>
                <a:gd name="connsiteY4" fmla="*/ 214312 h 24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34" h="245268">
                  <a:moveTo>
                    <a:pt x="135934" y="214312"/>
                  </a:moveTo>
                  <a:cubicBezTo>
                    <a:pt x="135339" y="232808"/>
                    <a:pt x="96644" y="245268"/>
                    <a:pt x="74022" y="245268"/>
                  </a:cubicBezTo>
                  <a:cubicBezTo>
                    <a:pt x="51400" y="245268"/>
                    <a:pt x="-3766" y="232254"/>
                    <a:pt x="203" y="214312"/>
                  </a:cubicBezTo>
                  <a:lnTo>
                    <a:pt x="66878" y="0"/>
                  </a:lnTo>
                  <a:lnTo>
                    <a:pt x="135934" y="214312"/>
                  </a:lnTo>
                  <a:close/>
                </a:path>
              </a:pathLst>
            </a:custGeom>
            <a:grp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62824" y="4719612"/>
            <a:ext cx="254583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Composite Fermions</a:t>
            </a:r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J.K. Jain,</a:t>
            </a:r>
          </a:p>
          <a:p>
            <a:r>
              <a:rPr lang="en-US" sz="2200"/>
              <a:t>PRL </a:t>
            </a:r>
            <a:r>
              <a:rPr lang="en-US" sz="2200" b="1"/>
              <a:t>63</a:t>
            </a:r>
            <a:r>
              <a:rPr lang="en-US" sz="2200"/>
              <a:t>, 199 (1989)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6429551" y="1556792"/>
            <a:ext cx="246734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Willett</a:t>
            </a:r>
            <a:r>
              <a:rPr lang="en-US" sz="2200" i="1"/>
              <a:t> et al,</a:t>
            </a:r>
          </a:p>
          <a:p>
            <a:r>
              <a:rPr lang="en-US" sz="2200"/>
              <a:t>PRL </a:t>
            </a:r>
            <a:r>
              <a:rPr lang="en-US" sz="2200" b="1"/>
              <a:t>59</a:t>
            </a:r>
            <a:r>
              <a:rPr lang="en-US" sz="2200"/>
              <a:t>, 1776 (1987)</a:t>
            </a:r>
          </a:p>
          <a:p>
            <a:endParaRPr lang="en-US" sz="2200"/>
          </a:p>
          <a:p>
            <a:r>
              <a:rPr lang="en-US" sz="2200"/>
              <a:t>odd denominator</a:t>
            </a:r>
          </a:p>
          <a:p>
            <a:r>
              <a:rPr lang="en-US" sz="2200"/>
              <a:t>fractions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9773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741859" y="404664"/>
            <a:ext cx="2952328" cy="120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Electrons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2200" dirty="0">
                <a:latin typeface="Calibri" pitchFamily="34" charset="0"/>
                <a:cs typeface="Calibri" pitchFamily="34" charset="0"/>
              </a:rPr>
            </a:br>
            <a:r>
              <a:rPr lang="de-DE" sz="2200" dirty="0" smtClean="0">
                <a:latin typeface="Calibri" pitchFamily="34" charset="0"/>
                <a:cs typeface="Calibri" pitchFamily="34" charset="0"/>
              </a:rPr>
              <a:t>Clean Environment</a:t>
            </a:r>
            <a:br>
              <a:rPr lang="de-DE" sz="2200" dirty="0" smtClean="0">
                <a:latin typeface="Calibri" pitchFamily="34" charset="0"/>
                <a:cs typeface="Calibri" pitchFamily="34" charset="0"/>
              </a:rPr>
            </a:b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Field</a:t>
            </a:r>
            <a:endParaRPr lang="de-D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3779912" y="404664"/>
            <a:ext cx="360040" cy="1209441"/>
          </a:xfrm>
          <a:prstGeom prst="rightBrace">
            <a:avLst>
              <a:gd name="adj1" fmla="val 33466"/>
              <a:gd name="adj2" fmla="val 3897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10974" y="455464"/>
            <a:ext cx="3865482" cy="84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2200" dirty="0">
                <a:latin typeface="Calibri" pitchFamily="34" charset="0"/>
                <a:cs typeface="Calibri" pitchFamily="34" charset="0"/>
              </a:rPr>
              <a:t>Rich </a:t>
            </a:r>
            <a:r>
              <a:rPr lang="de-DE" sz="2200" dirty="0" err="1">
                <a:latin typeface="Calibri" pitchFamily="34" charset="0"/>
                <a:cs typeface="Calibri" pitchFamily="34" charset="0"/>
              </a:rPr>
              <a:t>variety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  <a:cs typeface="Calibri" pitchFamily="34" charset="0"/>
              </a:rPr>
              <a:t> ground states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de-DE" sz="2200" dirty="0">
                <a:latin typeface="Calibri" pitchFamily="34" charset="0"/>
                <a:cs typeface="Calibri" pitchFamily="34" charset="0"/>
              </a:rPr>
              <a:t>and excitations</a:t>
            </a:r>
          </a:p>
        </p:txBody>
      </p:sp>
      <p:cxnSp>
        <p:nvCxnSpPr>
          <p:cNvPr id="14" name="Gerade Verbindung mit Pfeil 13"/>
          <p:cNvCxnSpPr>
            <a:stCxn id="9" idx="1"/>
          </p:cNvCxnSpPr>
          <p:nvPr/>
        </p:nvCxnSpPr>
        <p:spPr>
          <a:xfrm>
            <a:off x="4139952" y="876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9551" y="1556792"/>
            <a:ext cx="2750961" cy="5170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Willett</a:t>
            </a:r>
            <a:r>
              <a:rPr lang="en-US" sz="2200" i="1"/>
              <a:t> et al,</a:t>
            </a:r>
          </a:p>
          <a:p>
            <a:r>
              <a:rPr lang="en-US" sz="2200"/>
              <a:t>PRL </a:t>
            </a:r>
            <a:r>
              <a:rPr lang="en-US" sz="2200" b="1"/>
              <a:t>59</a:t>
            </a:r>
            <a:r>
              <a:rPr lang="en-US" sz="2200"/>
              <a:t>, 1776 (1987)</a:t>
            </a:r>
          </a:p>
          <a:p>
            <a:r>
              <a:rPr lang="en-US" sz="2200"/>
              <a:t>W. Pan </a:t>
            </a:r>
            <a:r>
              <a:rPr lang="en-US" sz="2200" i="1"/>
              <a:t>et al</a:t>
            </a:r>
            <a:r>
              <a:rPr lang="en-US" sz="2200"/>
              <a:t>,</a:t>
            </a:r>
          </a:p>
          <a:p>
            <a:r>
              <a:rPr lang="en-US" sz="2200"/>
              <a:t>PRL </a:t>
            </a:r>
            <a:r>
              <a:rPr lang="en-US" sz="2200" b="1"/>
              <a:t>83</a:t>
            </a:r>
            <a:r>
              <a:rPr lang="en-US" sz="2200"/>
              <a:t>, 3530 (1999)</a:t>
            </a:r>
          </a:p>
          <a:p>
            <a:endParaRPr lang="en-US" sz="2200"/>
          </a:p>
          <a:p>
            <a:r>
              <a:rPr lang="en-US" sz="2200">
                <a:solidFill>
                  <a:srgbClr val="FF0000"/>
                </a:solidFill>
              </a:rPr>
              <a:t>even</a:t>
            </a:r>
            <a:r>
              <a:rPr lang="en-US" sz="2200"/>
              <a:t>  denominator</a:t>
            </a:r>
          </a:p>
          <a:p>
            <a:r>
              <a:rPr lang="en-US" sz="2200"/>
              <a:t>fractions</a:t>
            </a:r>
          </a:p>
          <a:p>
            <a:endParaRPr lang="en-US" sz="2200"/>
          </a:p>
          <a:p>
            <a:r>
              <a:rPr lang="en-US" sz="2200"/>
              <a:t>non-abelian</a:t>
            </a:r>
          </a:p>
          <a:p>
            <a:r>
              <a:rPr lang="en-US" sz="2200"/>
              <a:t>anyonic excitations</a:t>
            </a:r>
          </a:p>
          <a:p>
            <a:endParaRPr lang="en-US" sz="2200"/>
          </a:p>
          <a:p>
            <a:r>
              <a:rPr lang="en-US" sz="2200"/>
              <a:t>topological</a:t>
            </a:r>
          </a:p>
          <a:p>
            <a:r>
              <a:rPr lang="en-US" sz="2200"/>
              <a:t>quantum computing</a:t>
            </a:r>
          </a:p>
          <a:p>
            <a:r>
              <a:rPr lang="en-US" sz="2200"/>
              <a:t>S. Das Sarma</a:t>
            </a:r>
          </a:p>
          <a:p>
            <a:r>
              <a:rPr lang="en-US" sz="2200"/>
              <a:t>PRL </a:t>
            </a:r>
            <a:r>
              <a:rPr lang="en-US" sz="2200" b="1"/>
              <a:t>94</a:t>
            </a:r>
            <a:r>
              <a:rPr lang="en-US" sz="2200"/>
              <a:t>, 166802 (2005)</a:t>
            </a:r>
          </a:p>
        </p:txBody>
      </p:sp>
      <p:pic>
        <p:nvPicPr>
          <p:cNvPr id="5" name="Picture 4" descr="Pan99FigInver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6" y="1844824"/>
            <a:ext cx="3778775" cy="50131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12160" y="1628800"/>
            <a:ext cx="36004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1979712" y="1628800"/>
            <a:ext cx="36004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-27620" y="6766768"/>
            <a:ext cx="6687852" cy="32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-171636" y="1700808"/>
            <a:ext cx="6687852" cy="179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2204864"/>
            <a:ext cx="2351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/>
              <a:t>T </a:t>
            </a:r>
            <a:r>
              <a:rPr lang="en-US" sz="2200"/>
              <a:t>= 8 mK</a:t>
            </a:r>
          </a:p>
          <a:p>
            <a:r>
              <a:rPr lang="en-US" sz="2200">
                <a:latin typeface="Symbol" charset="2"/>
                <a:cs typeface="Symbol" charset="2"/>
              </a:rPr>
              <a:t>m</a:t>
            </a:r>
            <a:r>
              <a:rPr lang="en-US" sz="2200"/>
              <a:t> = 17x10</a:t>
            </a:r>
            <a:r>
              <a:rPr lang="en-US" sz="2200" baseline="30000"/>
              <a:t>6</a:t>
            </a:r>
            <a:r>
              <a:rPr lang="en-US" sz="2200"/>
              <a:t> cm</a:t>
            </a:r>
            <a:r>
              <a:rPr lang="en-US" sz="2200" baseline="30000"/>
              <a:t>2</a:t>
            </a:r>
            <a:r>
              <a:rPr lang="en-US" sz="2200"/>
              <a:t>/Vs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238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What we need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 descr="InterferometerDasSarmaInver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26" y="2204864"/>
            <a:ext cx="4590621" cy="3476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6503" y="1628800"/>
            <a:ext cx="2750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S. Das Sarma </a:t>
            </a:r>
            <a:r>
              <a:rPr lang="en-US" sz="2200" i="1"/>
              <a:t>et </a:t>
            </a:r>
            <a:r>
              <a:rPr lang="en-US" sz="2200"/>
              <a:t>al,</a:t>
            </a:r>
          </a:p>
          <a:p>
            <a:r>
              <a:rPr lang="en-US" sz="2200"/>
              <a:t>PRL </a:t>
            </a:r>
            <a:r>
              <a:rPr lang="en-US" sz="2200" b="1"/>
              <a:t>94</a:t>
            </a:r>
            <a:r>
              <a:rPr lang="en-US" sz="2200"/>
              <a:t>, 166802 (2005)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4287516" y="1484784"/>
            <a:ext cx="4820988" cy="4899802"/>
            <a:chOff x="251520" y="2132856"/>
            <a:chExt cx="4820988" cy="4899802"/>
          </a:xfrm>
        </p:grpSpPr>
        <p:sp>
          <p:nvSpPr>
            <p:cNvPr id="24" name="Rechteck 23"/>
            <p:cNvSpPr/>
            <p:nvPr/>
          </p:nvSpPr>
          <p:spPr>
            <a:xfrm>
              <a:off x="1691680" y="2132856"/>
              <a:ext cx="3380828" cy="489980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High-</a:t>
              </a:r>
              <a:r>
                <a:rPr lang="de-DE" sz="2200" dirty="0" err="1" smtClean="0">
                  <a:latin typeface="Calibri" pitchFamily="34" charset="0"/>
                  <a:cs typeface="Calibri" pitchFamily="34" charset="0"/>
                </a:rPr>
                <a:t>mobility</a:t>
              </a: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 2DEGs Ultralow temperatures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Tunnel </a:t>
              </a:r>
              <a:r>
                <a:rPr lang="de-DE" sz="2200" dirty="0" err="1" smtClean="0">
                  <a:latin typeface="Calibri" pitchFamily="34" charset="0"/>
                  <a:cs typeface="Calibri" pitchFamily="34" charset="0"/>
                </a:rPr>
                <a:t>Barriers</a:t>
              </a: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 </a:t>
              </a:r>
              <a:br>
                <a:rPr lang="de-DE" sz="2200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Quantum Point </a:t>
              </a:r>
              <a:r>
                <a:rPr lang="de-DE" sz="2200" dirty="0" err="1" smtClean="0">
                  <a:latin typeface="Calibri" pitchFamily="34" charset="0"/>
                  <a:cs typeface="Calibri" pitchFamily="34" charset="0"/>
                </a:rPr>
                <a:t>Contacts</a:t>
              </a: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endParaRPr lang="de-DE" sz="2200" dirty="0">
                <a:latin typeface="Calibri" pitchFamily="34" charset="0"/>
                <a:cs typeface="Calibri" pitchFamily="34" charset="0"/>
              </a:endParaRPr>
            </a:p>
            <a:p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Quantum </a:t>
              </a:r>
              <a:r>
                <a:rPr lang="de-DE" sz="2200" dirty="0" err="1" smtClean="0">
                  <a:latin typeface="Calibri" pitchFamily="34" charset="0"/>
                  <a:cs typeface="Calibri" pitchFamily="34" charset="0"/>
                </a:rPr>
                <a:t>Dots</a:t>
              </a: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/>
              </a:r>
              <a:br>
                <a:rPr lang="de-DE" sz="2200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sz="2200" dirty="0" smtClean="0">
                  <a:latin typeface="Calibri" pitchFamily="34" charset="0"/>
                  <a:cs typeface="Calibri" pitchFamily="34" charset="0"/>
                </a:rPr>
                <a:t>Interferometers</a:t>
              </a:r>
              <a:endParaRPr lang="de-DE" sz="2200" dirty="0">
                <a:latin typeface="Calibri" pitchFamily="34" charset="0"/>
                <a:cs typeface="Calibri" pitchFamily="34" charset="0"/>
              </a:endParaRP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endParaRPr lang="de-DE" sz="2200" dirty="0" smtClean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251520" y="2480934"/>
              <a:ext cx="1274397" cy="1080000"/>
              <a:chOff x="3446908" y="2480934"/>
              <a:chExt cx="1274397" cy="1080000"/>
            </a:xfrm>
          </p:grpSpPr>
          <p:grpSp>
            <p:nvGrpSpPr>
              <p:cNvPr id="435" name="Gruppieren 434"/>
              <p:cNvGrpSpPr/>
              <p:nvPr/>
            </p:nvGrpSpPr>
            <p:grpSpPr>
              <a:xfrm>
                <a:off x="4386611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436" name="Gruppieren 435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55" name="Zylinder 454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6" name="Freihandform 455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37" name="Gruppieren 436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53" name="Zylinder 452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4" name="Freihandform 453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38" name="Freihandform 437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9" name="Freihandform 438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0" name="Freihandform 439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1" name="Freihandform 440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2" name="Freihandform 441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3" name="Freihandform 442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4" name="Freihandform 443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" name="Freihandform 444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" name="Freihandform 445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7" name="Ellipse 446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8" name="Ellipse 447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9" name="Bogen 448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0" name="Bogen 449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1" name="Ellipse 450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2" name="Bogen 451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5" name="Gruppieren 4"/>
              <p:cNvGrpSpPr/>
              <p:nvPr/>
            </p:nvGrpSpPr>
            <p:grpSpPr>
              <a:xfrm>
                <a:off x="3596344" y="2805314"/>
                <a:ext cx="211262" cy="177197"/>
                <a:chOff x="2555776" y="3345272"/>
                <a:chExt cx="211262" cy="177197"/>
              </a:xfrm>
            </p:grpSpPr>
            <p:grpSp>
              <p:nvGrpSpPr>
                <p:cNvPr id="370" name="Gruppieren 369"/>
                <p:cNvGrpSpPr>
                  <a:grpSpLocks noChangeAspect="1"/>
                </p:cNvGrpSpPr>
                <p:nvPr/>
              </p:nvGrpSpPr>
              <p:grpSpPr>
                <a:xfrm>
                  <a:off x="2555776" y="3345272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89" name="Zylinder 388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0" name="Freihandform 389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1" name="Gruppieren 370"/>
                <p:cNvGrpSpPr>
                  <a:grpSpLocks noChangeAspect="1"/>
                </p:cNvGrpSpPr>
                <p:nvPr/>
              </p:nvGrpSpPr>
              <p:grpSpPr>
                <a:xfrm>
                  <a:off x="2728888" y="3345272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87" name="Zylinder 386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" name="Freihandform 387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72" name="Freihandform 371"/>
                <p:cNvSpPr/>
                <p:nvPr/>
              </p:nvSpPr>
              <p:spPr>
                <a:xfrm>
                  <a:off x="2699204" y="3437863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3" name="Freihandform 372"/>
                <p:cNvSpPr/>
                <p:nvPr/>
              </p:nvSpPr>
              <p:spPr>
                <a:xfrm rot="9000000">
                  <a:off x="2753420" y="3444110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4" name="Freihandform 373"/>
                <p:cNvSpPr/>
                <p:nvPr/>
              </p:nvSpPr>
              <p:spPr>
                <a:xfrm rot="9000000">
                  <a:off x="2752487" y="345299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5" name="Freihandform 374"/>
                <p:cNvSpPr/>
                <p:nvPr/>
              </p:nvSpPr>
              <p:spPr>
                <a:xfrm rot="9000000">
                  <a:off x="2752403" y="3463578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6" name="Freihandform 375"/>
                <p:cNvSpPr/>
                <p:nvPr/>
              </p:nvSpPr>
              <p:spPr>
                <a:xfrm rot="9000000">
                  <a:off x="2559935" y="3477405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7" name="Freihandform 376"/>
                <p:cNvSpPr/>
                <p:nvPr/>
              </p:nvSpPr>
              <p:spPr>
                <a:xfrm rot="9000000">
                  <a:off x="2559001" y="3486292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8" name="Freihandform 377"/>
                <p:cNvSpPr/>
                <p:nvPr/>
              </p:nvSpPr>
              <p:spPr>
                <a:xfrm rot="9000000">
                  <a:off x="2558917" y="3496873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" name="Freihandform 378"/>
                <p:cNvSpPr/>
                <p:nvPr/>
              </p:nvSpPr>
              <p:spPr>
                <a:xfrm rot="9000000">
                  <a:off x="2557825" y="3467075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0" name="Freihandform 379"/>
                <p:cNvSpPr/>
                <p:nvPr/>
              </p:nvSpPr>
              <p:spPr>
                <a:xfrm>
                  <a:off x="2566226" y="3458340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1" name="Ellipse 380"/>
                <p:cNvSpPr/>
                <p:nvPr/>
              </p:nvSpPr>
              <p:spPr>
                <a:xfrm>
                  <a:off x="2609204" y="3399083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2" name="Ellipse 381"/>
                <p:cNvSpPr/>
                <p:nvPr/>
              </p:nvSpPr>
              <p:spPr>
                <a:xfrm>
                  <a:off x="2667532" y="3424185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3" name="Bogen 382"/>
                <p:cNvSpPr/>
                <p:nvPr/>
              </p:nvSpPr>
              <p:spPr>
                <a:xfrm rot="10800000">
                  <a:off x="2628380" y="3436213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4" name="Bogen 383"/>
                <p:cNvSpPr/>
                <p:nvPr/>
              </p:nvSpPr>
              <p:spPr>
                <a:xfrm rot="12407522">
                  <a:off x="2686695" y="3448028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5" name="Ellipse 384"/>
                <p:cNvSpPr/>
                <p:nvPr/>
              </p:nvSpPr>
              <p:spPr>
                <a:xfrm>
                  <a:off x="2639131" y="3424185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" name="Bogen 385"/>
                <p:cNvSpPr/>
                <p:nvPr/>
              </p:nvSpPr>
              <p:spPr>
                <a:xfrm rot="9245318">
                  <a:off x="2615986" y="3447356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7" name="Gruppieren 6"/>
              <p:cNvGrpSpPr/>
              <p:nvPr/>
            </p:nvGrpSpPr>
            <p:grpSpPr>
              <a:xfrm>
                <a:off x="4135100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392" name="Gruppieren 391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11" name="Zylinder 410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2" name="Freihandform 411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3" name="Gruppieren 392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09" name="Zylinder 408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" name="Freihandform 409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94" name="Freihandform 393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5" name="Freihandform 394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6" name="Freihandform 395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7" name="Freihandform 396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8" name="Freihandform 397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9" name="Freihandform 398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0" name="Freihandform 399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" name="Freihandform 400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2" name="Freihandform 401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3" name="Ellipse 402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4" name="Ellipse 403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5" name="Bogen 404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6" name="Bogen 405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7" name="Ellipse 406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" name="Bogen 407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413" name="Gruppieren 412"/>
              <p:cNvGrpSpPr/>
              <p:nvPr/>
            </p:nvGrpSpPr>
            <p:grpSpPr>
              <a:xfrm>
                <a:off x="3871207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414" name="Gruppieren 413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33" name="Zylinder 432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4" name="Freihandform 433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15" name="Gruppieren 414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431" name="Zylinder 430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2" name="Freihandform 431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16" name="Freihandform 415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7" name="Freihandform 416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8" name="Freihandform 417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9" name="Freihandform 418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0" name="Freihandform 419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1" name="Freihandform 420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2" name="Freihandform 421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" name="Freihandform 422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" name="Freihandform 423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5" name="Ellipse 424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6" name="Ellipse 425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7" name="Bogen 426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8" name="Bogen 427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9" name="Ellipse 428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" name="Bogen 429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69" name="Gruppieren 168"/>
              <p:cNvGrpSpPr>
                <a:grpSpLocks/>
              </p:cNvGrpSpPr>
              <p:nvPr/>
            </p:nvGrpSpPr>
            <p:grpSpPr>
              <a:xfrm>
                <a:off x="3604760" y="2819412"/>
                <a:ext cx="422524" cy="354394"/>
                <a:chOff x="1033752" y="4463027"/>
                <a:chExt cx="563365" cy="472525"/>
              </a:xfrm>
            </p:grpSpPr>
            <p:grpSp>
              <p:nvGrpSpPr>
                <p:cNvPr id="176" name="Gruppieren 175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58" name="Zylinder 257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9" name="Freihandform 258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7" name="Gruppieren 176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56" name="Zylinder 255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7" name="Freihandform 256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78" name="Freihandform 177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2" name="Freihandform 181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3" name="Freihandform 182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5" name="Freihandform 184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6" name="Freihandform 195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7" name="Freihandform 196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8" name="Freihandform 247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9" name="Freihandform 248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0" name="Ellipse 249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1" name="Ellipse 250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" name="Bogen 251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" name="Bogen 252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" name="Ellipse 253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5" name="Bogen 254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82" name="Gruppieren 281"/>
              <p:cNvGrpSpPr>
                <a:grpSpLocks/>
              </p:cNvGrpSpPr>
              <p:nvPr/>
            </p:nvGrpSpPr>
            <p:grpSpPr>
              <a:xfrm>
                <a:off x="4143516" y="2819343"/>
                <a:ext cx="422524" cy="354394"/>
                <a:chOff x="1033752" y="4463027"/>
                <a:chExt cx="563365" cy="472525"/>
              </a:xfrm>
            </p:grpSpPr>
            <p:grpSp>
              <p:nvGrpSpPr>
                <p:cNvPr id="283" name="Gruppieren 282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02" name="Zylinder 301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" name="Freihandform 302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4" name="Gruppieren 283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00" name="Zylinder 299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1" name="Freihandform 300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85" name="Freihandform 284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6" name="Freihandform 285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7" name="Freihandform 286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8" name="Freihandform 287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9" name="Freihandform 288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" name="Freihandform 289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1" name="Freihandform 290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2" name="Freihandform 291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3" name="Freihandform 292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4" name="Ellipse 293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5" name="Ellipse 294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6" name="Bogen 295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" name="Bogen 296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" name="Ellipse 297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9" name="Bogen 298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60" name="Gruppieren 259"/>
              <p:cNvGrpSpPr/>
              <p:nvPr/>
            </p:nvGrpSpPr>
            <p:grpSpPr>
              <a:xfrm>
                <a:off x="3840804" y="2891040"/>
                <a:ext cx="563365" cy="472525"/>
                <a:chOff x="1033752" y="4463027"/>
                <a:chExt cx="563365" cy="472525"/>
              </a:xfrm>
            </p:grpSpPr>
            <p:grpSp>
              <p:nvGrpSpPr>
                <p:cNvPr id="261" name="Gruppieren 260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80" name="Zylinder 279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" name="Freihandform 280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2" name="Gruppieren 261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78" name="Zylinder 277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9" name="Freihandform 278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63" name="Freihandform 262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4" name="Freihandform 263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5" name="Freihandform 264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6" name="Freihandform 265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" name="Freihandform 266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" name="Freihandform 267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9" name="Freihandform 268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0" name="Freihandform 269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1" name="Freihandform 270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2" name="Ellipse 271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3" name="Ellipse 272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4" name="Bogen 273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" name="Bogen 274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7" name="Bogen 276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4" name="Gruppieren 3"/>
              <p:cNvGrpSpPr>
                <a:grpSpLocks noChangeAspect="1"/>
              </p:cNvGrpSpPr>
              <p:nvPr/>
            </p:nvGrpSpPr>
            <p:grpSpPr>
              <a:xfrm>
                <a:off x="4279201" y="3020135"/>
                <a:ext cx="442104" cy="529760"/>
                <a:chOff x="4316499" y="3055852"/>
                <a:chExt cx="365375" cy="437817"/>
              </a:xfrm>
            </p:grpSpPr>
            <p:grpSp>
              <p:nvGrpSpPr>
                <p:cNvPr id="305" name="Gruppieren 304"/>
                <p:cNvGrpSpPr>
                  <a:grpSpLocks noChangeAspect="1"/>
                </p:cNvGrpSpPr>
                <p:nvPr/>
              </p:nvGrpSpPr>
              <p:grpSpPr>
                <a:xfrm>
                  <a:off x="4316499" y="3055852"/>
                  <a:ext cx="96438" cy="437817"/>
                  <a:chOff x="3211930" y="2256515"/>
                  <a:chExt cx="135934" cy="617124"/>
                </a:xfrm>
                <a:solidFill>
                  <a:srgbClr val="00B0F0"/>
                </a:solidFill>
              </p:grpSpPr>
              <p:sp>
                <p:nvSpPr>
                  <p:cNvPr id="324" name="Zylinder 323"/>
                  <p:cNvSpPr/>
                  <p:nvPr/>
                </p:nvSpPr>
                <p:spPr>
                  <a:xfrm>
                    <a:off x="3255900" y="2433301"/>
                    <a:ext cx="45719" cy="440338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" name="Freihandform 324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11" name="Freihandform 310"/>
                <p:cNvSpPr/>
                <p:nvPr/>
              </p:nvSpPr>
              <p:spPr>
                <a:xfrm rot="9000000">
                  <a:off x="4327589" y="340820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" name="Freihandform 311"/>
                <p:cNvSpPr/>
                <p:nvPr/>
              </p:nvSpPr>
              <p:spPr>
                <a:xfrm rot="9000000">
                  <a:off x="4325100" y="3431900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" name="Freihandform 312"/>
                <p:cNvSpPr/>
                <p:nvPr/>
              </p:nvSpPr>
              <p:spPr>
                <a:xfrm rot="9000000">
                  <a:off x="4324876" y="3460117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4" name="Freihandform 313"/>
                <p:cNvSpPr/>
                <p:nvPr/>
              </p:nvSpPr>
              <p:spPr>
                <a:xfrm rot="9000000">
                  <a:off x="4321964" y="3380656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5" name="Freihandform 314"/>
                <p:cNvSpPr/>
                <p:nvPr/>
              </p:nvSpPr>
              <p:spPr>
                <a:xfrm>
                  <a:off x="4344365" y="3357363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6" name="Ellipse 315"/>
                <p:cNvSpPr/>
                <p:nvPr/>
              </p:nvSpPr>
              <p:spPr>
                <a:xfrm>
                  <a:off x="4458974" y="3199345"/>
                  <a:ext cx="136732" cy="273432"/>
                </a:xfrm>
                <a:custGeom>
                  <a:avLst/>
                  <a:gdLst>
                    <a:gd name="connsiteX0" fmla="*/ 0 w 273463"/>
                    <a:gd name="connsiteY0" fmla="*/ 136716 h 273432"/>
                    <a:gd name="connsiteX1" fmla="*/ 136732 w 273463"/>
                    <a:gd name="connsiteY1" fmla="*/ 0 h 273432"/>
                    <a:gd name="connsiteX2" fmla="*/ 273464 w 273463"/>
                    <a:gd name="connsiteY2" fmla="*/ 136716 h 273432"/>
                    <a:gd name="connsiteX3" fmla="*/ 136732 w 273463"/>
                    <a:gd name="connsiteY3" fmla="*/ 273432 h 273432"/>
                    <a:gd name="connsiteX4" fmla="*/ 0 w 273463"/>
                    <a:gd name="connsiteY4" fmla="*/ 136716 h 273432"/>
                    <a:gd name="connsiteX0" fmla="*/ 273464 w 364904"/>
                    <a:gd name="connsiteY0" fmla="*/ 136716 h 273432"/>
                    <a:gd name="connsiteX1" fmla="*/ 136732 w 364904"/>
                    <a:gd name="connsiteY1" fmla="*/ 273432 h 273432"/>
                    <a:gd name="connsiteX2" fmla="*/ 0 w 364904"/>
                    <a:gd name="connsiteY2" fmla="*/ 136716 h 273432"/>
                    <a:gd name="connsiteX3" fmla="*/ 136732 w 364904"/>
                    <a:gd name="connsiteY3" fmla="*/ 0 h 273432"/>
                    <a:gd name="connsiteX4" fmla="*/ 364904 w 364904"/>
                    <a:gd name="connsiteY4" fmla="*/ 228156 h 273432"/>
                    <a:gd name="connsiteX0" fmla="*/ 136732 w 364904"/>
                    <a:gd name="connsiteY0" fmla="*/ 273432 h 273432"/>
                    <a:gd name="connsiteX1" fmla="*/ 0 w 364904"/>
                    <a:gd name="connsiteY1" fmla="*/ 136716 h 273432"/>
                    <a:gd name="connsiteX2" fmla="*/ 136732 w 364904"/>
                    <a:gd name="connsiteY2" fmla="*/ 0 h 273432"/>
                    <a:gd name="connsiteX3" fmla="*/ 364904 w 364904"/>
                    <a:gd name="connsiteY3" fmla="*/ 228156 h 273432"/>
                    <a:gd name="connsiteX0" fmla="*/ 136732 w 136732"/>
                    <a:gd name="connsiteY0" fmla="*/ 273432 h 273432"/>
                    <a:gd name="connsiteX1" fmla="*/ 0 w 136732"/>
                    <a:gd name="connsiteY1" fmla="*/ 136716 h 273432"/>
                    <a:gd name="connsiteX2" fmla="*/ 136732 w 136732"/>
                    <a:gd name="connsiteY2" fmla="*/ 0 h 27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732" h="273432">
                      <a:moveTo>
                        <a:pt x="136732" y="273432"/>
                      </a:moveTo>
                      <a:cubicBezTo>
                        <a:pt x="61217" y="273432"/>
                        <a:pt x="0" y="212222"/>
                        <a:pt x="0" y="136716"/>
                      </a:cubicBezTo>
                      <a:cubicBezTo>
                        <a:pt x="0" y="61210"/>
                        <a:pt x="61217" y="0"/>
                        <a:pt x="136732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8" name="Bogen 317"/>
                <p:cNvSpPr/>
                <p:nvPr/>
              </p:nvSpPr>
              <p:spPr>
                <a:xfrm rot="10800000">
                  <a:off x="4510109" y="3364119"/>
                  <a:ext cx="171765" cy="65763"/>
                </a:xfrm>
                <a:custGeom>
                  <a:avLst/>
                  <a:gdLst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3" fmla="*/ 85887 w 171774"/>
                    <a:gd name="connsiteY3" fmla="*/ 65763 h 131525"/>
                    <a:gd name="connsiteX4" fmla="*/ 9 w 171774"/>
                    <a:gd name="connsiteY4" fmla="*/ 64830 h 131525"/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  <a:gd name="connsiteX2" fmla="*/ 171765 w 171765"/>
                    <a:gd name="connsiteY2" fmla="*/ 65762 h 65763"/>
                    <a:gd name="connsiteX3" fmla="*/ 85878 w 171765"/>
                    <a:gd name="connsiteY3" fmla="*/ 65763 h 65763"/>
                    <a:gd name="connsiteX4" fmla="*/ 0 w 171765"/>
                    <a:gd name="connsiteY4" fmla="*/ 64830 h 65763"/>
                    <a:gd name="connsiteX0" fmla="*/ 86235 w 171765"/>
                    <a:gd name="connsiteY0" fmla="*/ 0 h 65763"/>
                    <a:gd name="connsiteX1" fmla="*/ 171765 w 171765"/>
                    <a:gd name="connsiteY1" fmla="*/ 65762 h 6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765" h="65763" stroke="0" extrusionOk="0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  <a:cubicBezTo>
                        <a:pt x="133529" y="150"/>
                        <a:pt x="171765" y="29549"/>
                        <a:pt x="171765" y="65762"/>
                      </a:cubicBezTo>
                      <a:lnTo>
                        <a:pt x="85878" y="65763"/>
                      </a:lnTo>
                      <a:lnTo>
                        <a:pt x="0" y="64830"/>
                      </a:lnTo>
                      <a:close/>
                    </a:path>
                    <a:path w="171765" h="65763" fill="none">
                      <a:moveTo>
                        <a:pt x="86235" y="0"/>
                      </a:moveTo>
                      <a:cubicBezTo>
                        <a:pt x="133529" y="150"/>
                        <a:pt x="171765" y="29549"/>
                        <a:pt x="171765" y="65762"/>
                      </a:cubicBezTo>
                    </a:path>
                  </a:pathLst>
                </a:cu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" name="Ellipse 319"/>
                <p:cNvSpPr/>
                <p:nvPr/>
              </p:nvSpPr>
              <p:spPr>
                <a:xfrm>
                  <a:off x="4538779" y="3266282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1" name="Bogen 320"/>
                <p:cNvSpPr/>
                <p:nvPr/>
              </p:nvSpPr>
              <p:spPr>
                <a:xfrm rot="9245318">
                  <a:off x="4477058" y="3328071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" name="Gruppieren 7"/>
              <p:cNvGrpSpPr/>
              <p:nvPr/>
            </p:nvGrpSpPr>
            <p:grpSpPr>
              <a:xfrm>
                <a:off x="3446908" y="3036461"/>
                <a:ext cx="447403" cy="517059"/>
                <a:chOff x="3446908" y="3036461"/>
                <a:chExt cx="447403" cy="517059"/>
              </a:xfrm>
            </p:grpSpPr>
            <p:sp>
              <p:nvSpPr>
                <p:cNvPr id="330" name="Zylinder 329"/>
                <p:cNvSpPr/>
                <p:nvPr/>
              </p:nvSpPr>
              <p:spPr>
                <a:xfrm>
                  <a:off x="3808960" y="3175520"/>
                  <a:ext cx="39247" cy="378000"/>
                </a:xfrm>
                <a:prstGeom prst="can">
                  <a:avLst/>
                </a:prstGeom>
                <a:solidFill>
                  <a:srgbClr val="00B0F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1" name="Freihandform 330"/>
                <p:cNvSpPr/>
                <p:nvPr/>
              </p:nvSpPr>
              <p:spPr>
                <a:xfrm>
                  <a:off x="3771215" y="3036461"/>
                  <a:ext cx="116690" cy="166126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2" name="Freihandform 331"/>
                <p:cNvSpPr/>
                <p:nvPr/>
              </p:nvSpPr>
              <p:spPr>
                <a:xfrm>
                  <a:off x="3675434" y="3335221"/>
                  <a:ext cx="199634" cy="12987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3" name="Freihandform 332"/>
                <p:cNvSpPr/>
                <p:nvPr/>
              </p:nvSpPr>
              <p:spPr>
                <a:xfrm rot="9000000">
                  <a:off x="3850371" y="3355377"/>
                  <a:ext cx="43940" cy="51794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" name="Freihandform 333"/>
                <p:cNvSpPr/>
                <p:nvPr/>
              </p:nvSpPr>
              <p:spPr>
                <a:xfrm rot="9000000">
                  <a:off x="3847359" y="3384052"/>
                  <a:ext cx="43940" cy="51794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" name="Freihandform 334"/>
                <p:cNvSpPr/>
                <p:nvPr/>
              </p:nvSpPr>
              <p:spPr>
                <a:xfrm rot="9000000">
                  <a:off x="3847088" y="3418195"/>
                  <a:ext cx="31084" cy="35367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1" name="Ellipse 340"/>
                <p:cNvSpPr/>
                <p:nvPr/>
              </p:nvSpPr>
              <p:spPr>
                <a:xfrm>
                  <a:off x="3550480" y="3210093"/>
                  <a:ext cx="165446" cy="330853"/>
                </a:xfrm>
                <a:custGeom>
                  <a:avLst/>
                  <a:gdLst>
                    <a:gd name="connsiteX0" fmla="*/ 0 w 273463"/>
                    <a:gd name="connsiteY0" fmla="*/ 136716 h 273432"/>
                    <a:gd name="connsiteX1" fmla="*/ 136732 w 273463"/>
                    <a:gd name="connsiteY1" fmla="*/ 0 h 273432"/>
                    <a:gd name="connsiteX2" fmla="*/ 273464 w 273463"/>
                    <a:gd name="connsiteY2" fmla="*/ 136716 h 273432"/>
                    <a:gd name="connsiteX3" fmla="*/ 136732 w 273463"/>
                    <a:gd name="connsiteY3" fmla="*/ 273432 h 273432"/>
                    <a:gd name="connsiteX4" fmla="*/ 0 w 273463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0 w 273464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0 w 273464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91440 w 273464"/>
                    <a:gd name="connsiteY4" fmla="*/ 228156 h 273432"/>
                    <a:gd name="connsiteX0" fmla="*/ 91152 w 227884"/>
                    <a:gd name="connsiteY0" fmla="*/ 0 h 273432"/>
                    <a:gd name="connsiteX1" fmla="*/ 227884 w 227884"/>
                    <a:gd name="connsiteY1" fmla="*/ 136716 h 273432"/>
                    <a:gd name="connsiteX2" fmla="*/ 91152 w 227884"/>
                    <a:gd name="connsiteY2" fmla="*/ 273432 h 273432"/>
                    <a:gd name="connsiteX3" fmla="*/ 45860 w 227884"/>
                    <a:gd name="connsiteY3" fmla="*/ 228156 h 273432"/>
                    <a:gd name="connsiteX0" fmla="*/ 0 w 136732"/>
                    <a:gd name="connsiteY0" fmla="*/ 0 h 273432"/>
                    <a:gd name="connsiteX1" fmla="*/ 136732 w 136732"/>
                    <a:gd name="connsiteY1" fmla="*/ 136716 h 273432"/>
                    <a:gd name="connsiteX2" fmla="*/ 0 w 136732"/>
                    <a:gd name="connsiteY2" fmla="*/ 273432 h 27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732" h="273432">
                      <a:moveTo>
                        <a:pt x="0" y="0"/>
                      </a:moveTo>
                      <a:cubicBezTo>
                        <a:pt x="75515" y="0"/>
                        <a:pt x="136732" y="61210"/>
                        <a:pt x="136732" y="136716"/>
                      </a:cubicBezTo>
                      <a:cubicBezTo>
                        <a:pt x="136732" y="212222"/>
                        <a:pt x="75515" y="273432"/>
                        <a:pt x="0" y="27343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" name="Ellipse 341"/>
                <p:cNvSpPr/>
                <p:nvPr/>
              </p:nvSpPr>
              <p:spPr>
                <a:xfrm>
                  <a:off x="3573240" y="3291086"/>
                  <a:ext cx="41361" cy="776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3" name="Bogen 342"/>
                <p:cNvSpPr/>
                <p:nvPr/>
              </p:nvSpPr>
              <p:spPr>
                <a:xfrm rot="10800000">
                  <a:off x="3446908" y="3409469"/>
                  <a:ext cx="207835" cy="79573"/>
                </a:xfrm>
                <a:custGeom>
                  <a:avLst/>
                  <a:gdLst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3" fmla="*/ 85887 w 171774"/>
                    <a:gd name="connsiteY3" fmla="*/ 65763 h 131525"/>
                    <a:gd name="connsiteX4" fmla="*/ 9 w 171774"/>
                    <a:gd name="connsiteY4" fmla="*/ 64830 h 131525"/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  <a:gd name="connsiteX2" fmla="*/ 171765 w 171765"/>
                    <a:gd name="connsiteY2" fmla="*/ 65762 h 65763"/>
                    <a:gd name="connsiteX3" fmla="*/ 85878 w 171765"/>
                    <a:gd name="connsiteY3" fmla="*/ 65763 h 65763"/>
                    <a:gd name="connsiteX4" fmla="*/ 0 w 171765"/>
                    <a:gd name="connsiteY4" fmla="*/ 64830 h 65763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765" h="65763" stroke="0" extrusionOk="0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  <a:cubicBezTo>
                        <a:pt x="133529" y="150"/>
                        <a:pt x="171765" y="29549"/>
                        <a:pt x="171765" y="65762"/>
                      </a:cubicBezTo>
                      <a:lnTo>
                        <a:pt x="85878" y="65763"/>
                      </a:lnTo>
                      <a:lnTo>
                        <a:pt x="0" y="64830"/>
                      </a:lnTo>
                      <a:close/>
                    </a:path>
                    <a:path w="171765" h="65763" fill="none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</a:path>
                  </a:pathLst>
                </a:cu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4" name="Bogen 343"/>
                <p:cNvSpPr/>
                <p:nvPr/>
              </p:nvSpPr>
              <p:spPr>
                <a:xfrm rot="12407522">
                  <a:off x="3635072" y="3368021"/>
                  <a:ext cx="62373" cy="41361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" name="Rechteck 2"/>
              <p:cNvSpPr/>
              <p:nvPr/>
            </p:nvSpPr>
            <p:spPr>
              <a:xfrm>
                <a:off x="3543926" y="2480934"/>
                <a:ext cx="1080120" cy="108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353339" y="3839883"/>
              <a:ext cx="1080120" cy="1080000"/>
              <a:chOff x="-1764704" y="3968039"/>
              <a:chExt cx="1080120" cy="1080000"/>
            </a:xfrm>
          </p:grpSpPr>
          <p:sp>
            <p:nvSpPr>
              <p:cNvPr id="467" name="Rechteck 466"/>
              <p:cNvSpPr/>
              <p:nvPr/>
            </p:nvSpPr>
            <p:spPr>
              <a:xfrm>
                <a:off x="-1764704" y="3968039"/>
                <a:ext cx="1080120" cy="108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-1327095" y="3978357"/>
                <a:ext cx="181428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91440 w 180000"/>
                  <a:gd name="connsiteY4" fmla="*/ 91440 h 360000"/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22384 w 180000"/>
                  <a:gd name="connsiteY4" fmla="*/ 53340 h 360000"/>
                  <a:gd name="connsiteX0" fmla="*/ 1428 w 181428"/>
                  <a:gd name="connsiteY0" fmla="*/ 0 h 360000"/>
                  <a:gd name="connsiteX1" fmla="*/ 181428 w 181428"/>
                  <a:gd name="connsiteY1" fmla="*/ 0 h 360000"/>
                  <a:gd name="connsiteX2" fmla="*/ 181428 w 181428"/>
                  <a:gd name="connsiteY2" fmla="*/ 360000 h 360000"/>
                  <a:gd name="connsiteX3" fmla="*/ 1428 w 181428"/>
                  <a:gd name="connsiteY3" fmla="*/ 360000 h 360000"/>
                  <a:gd name="connsiteX4" fmla="*/ 0 w 181428"/>
                  <a:gd name="connsiteY4" fmla="*/ 22384 h 360000"/>
                  <a:gd name="connsiteX0" fmla="*/ 181428 w 181428"/>
                  <a:gd name="connsiteY0" fmla="*/ 0 h 360000"/>
                  <a:gd name="connsiteX1" fmla="*/ 181428 w 181428"/>
                  <a:gd name="connsiteY1" fmla="*/ 360000 h 360000"/>
                  <a:gd name="connsiteX2" fmla="*/ 1428 w 181428"/>
                  <a:gd name="connsiteY2" fmla="*/ 360000 h 360000"/>
                  <a:gd name="connsiteX3" fmla="*/ 0 w 181428"/>
                  <a:gd name="connsiteY3" fmla="*/ 22384 h 360000"/>
                  <a:gd name="connsiteX0" fmla="*/ 181428 w 181428"/>
                  <a:gd name="connsiteY0" fmla="*/ 0 h 360000"/>
                  <a:gd name="connsiteX1" fmla="*/ 181428 w 181428"/>
                  <a:gd name="connsiteY1" fmla="*/ 360000 h 360000"/>
                  <a:gd name="connsiteX2" fmla="*/ 1428 w 181428"/>
                  <a:gd name="connsiteY2" fmla="*/ 360000 h 360000"/>
                  <a:gd name="connsiteX3" fmla="*/ 0 w 181428"/>
                  <a:gd name="connsiteY3" fmla="*/ 953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" h="360000">
                    <a:moveTo>
                      <a:pt x="181428" y="0"/>
                    </a:moveTo>
                    <a:lnTo>
                      <a:pt x="181428" y="360000"/>
                    </a:lnTo>
                    <a:lnTo>
                      <a:pt x="1428" y="360000"/>
                    </a:lnTo>
                    <a:cubicBezTo>
                      <a:pt x="1428" y="240000"/>
                      <a:pt x="0" y="953"/>
                      <a:pt x="0" y="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0" name="Freihandform 639"/>
              <p:cNvSpPr/>
              <p:nvPr/>
            </p:nvSpPr>
            <p:spPr>
              <a:xfrm flipH="1" flipV="1">
                <a:off x="-1736211" y="4616158"/>
                <a:ext cx="1014653" cy="398038"/>
              </a:xfrm>
              <a:custGeom>
                <a:avLst/>
                <a:gdLst>
                  <a:gd name="connsiteX0" fmla="*/ 321374 w 326465"/>
                  <a:gd name="connsiteY0" fmla="*/ 0 h 552897"/>
                  <a:gd name="connsiteX1" fmla="*/ 318993 w 326465"/>
                  <a:gd name="connsiteY1" fmla="*/ 485775 h 552897"/>
                  <a:gd name="connsiteX2" fmla="*/ 249937 w 326465"/>
                  <a:gd name="connsiteY2" fmla="*/ 545306 h 552897"/>
                  <a:gd name="connsiteX3" fmla="*/ 76105 w 326465"/>
                  <a:gd name="connsiteY3" fmla="*/ 545306 h 552897"/>
                  <a:gd name="connsiteX4" fmla="*/ 7049 w 326465"/>
                  <a:gd name="connsiteY4" fmla="*/ 483393 h 552897"/>
                  <a:gd name="connsiteX5" fmla="*/ 2287 w 326465"/>
                  <a:gd name="connsiteY5" fmla="*/ 40481 h 552897"/>
                  <a:gd name="connsiteX6" fmla="*/ 2287 w 326465"/>
                  <a:gd name="connsiteY6" fmla="*/ 40481 h 552897"/>
                  <a:gd name="connsiteX0" fmla="*/ 321374 w 325541"/>
                  <a:gd name="connsiteY0" fmla="*/ 0 h 552897"/>
                  <a:gd name="connsiteX1" fmla="*/ 318993 w 325541"/>
                  <a:gd name="connsiteY1" fmla="*/ 485775 h 552897"/>
                  <a:gd name="connsiteX2" fmla="*/ 249937 w 325541"/>
                  <a:gd name="connsiteY2" fmla="*/ 545306 h 552897"/>
                  <a:gd name="connsiteX3" fmla="*/ 76105 w 325541"/>
                  <a:gd name="connsiteY3" fmla="*/ 545306 h 552897"/>
                  <a:gd name="connsiteX4" fmla="*/ 7049 w 325541"/>
                  <a:gd name="connsiteY4" fmla="*/ 483393 h 552897"/>
                  <a:gd name="connsiteX5" fmla="*/ 2287 w 325541"/>
                  <a:gd name="connsiteY5" fmla="*/ 40481 h 552897"/>
                  <a:gd name="connsiteX6" fmla="*/ 2287 w 325541"/>
                  <a:gd name="connsiteY6" fmla="*/ 40481 h 552897"/>
                  <a:gd name="connsiteX0" fmla="*/ 319588 w 323755"/>
                  <a:gd name="connsiteY0" fmla="*/ 0 h 552897"/>
                  <a:gd name="connsiteX1" fmla="*/ 317207 w 323755"/>
                  <a:gd name="connsiteY1" fmla="*/ 485775 h 552897"/>
                  <a:gd name="connsiteX2" fmla="*/ 248151 w 323755"/>
                  <a:gd name="connsiteY2" fmla="*/ 545306 h 552897"/>
                  <a:gd name="connsiteX3" fmla="*/ 74319 w 323755"/>
                  <a:gd name="connsiteY3" fmla="*/ 545306 h 552897"/>
                  <a:gd name="connsiteX4" fmla="*/ 5263 w 323755"/>
                  <a:gd name="connsiteY4" fmla="*/ 483393 h 552897"/>
                  <a:gd name="connsiteX5" fmla="*/ 501 w 323755"/>
                  <a:gd name="connsiteY5" fmla="*/ 40481 h 552897"/>
                  <a:gd name="connsiteX6" fmla="*/ 501 w 323755"/>
                  <a:gd name="connsiteY6" fmla="*/ 40481 h 552897"/>
                  <a:gd name="connsiteX0" fmla="*/ 666987 w 667046"/>
                  <a:gd name="connsiteY0" fmla="*/ 0 h 528516"/>
                  <a:gd name="connsiteX1" fmla="*/ 317207 w 667046"/>
                  <a:gd name="connsiteY1" fmla="*/ 461394 h 528516"/>
                  <a:gd name="connsiteX2" fmla="*/ 248151 w 667046"/>
                  <a:gd name="connsiteY2" fmla="*/ 520925 h 528516"/>
                  <a:gd name="connsiteX3" fmla="*/ 74319 w 667046"/>
                  <a:gd name="connsiteY3" fmla="*/ 520925 h 528516"/>
                  <a:gd name="connsiteX4" fmla="*/ 5263 w 667046"/>
                  <a:gd name="connsiteY4" fmla="*/ 459012 h 528516"/>
                  <a:gd name="connsiteX5" fmla="*/ 501 w 667046"/>
                  <a:gd name="connsiteY5" fmla="*/ 16100 h 528516"/>
                  <a:gd name="connsiteX6" fmla="*/ 501 w 667046"/>
                  <a:gd name="connsiteY6" fmla="*/ 16100 h 528516"/>
                  <a:gd name="connsiteX0" fmla="*/ 666987 w 666987"/>
                  <a:gd name="connsiteY0" fmla="*/ 0 h 528516"/>
                  <a:gd name="connsiteX1" fmla="*/ 317207 w 666987"/>
                  <a:gd name="connsiteY1" fmla="*/ 461394 h 528516"/>
                  <a:gd name="connsiteX2" fmla="*/ 248151 w 666987"/>
                  <a:gd name="connsiteY2" fmla="*/ 520925 h 528516"/>
                  <a:gd name="connsiteX3" fmla="*/ 74319 w 666987"/>
                  <a:gd name="connsiteY3" fmla="*/ 520925 h 528516"/>
                  <a:gd name="connsiteX4" fmla="*/ 5263 w 666987"/>
                  <a:gd name="connsiteY4" fmla="*/ 459012 h 528516"/>
                  <a:gd name="connsiteX5" fmla="*/ 501 w 666987"/>
                  <a:gd name="connsiteY5" fmla="*/ 16100 h 528516"/>
                  <a:gd name="connsiteX6" fmla="*/ 501 w 666987"/>
                  <a:gd name="connsiteY6" fmla="*/ 16100 h 528516"/>
                  <a:gd name="connsiteX0" fmla="*/ 666987 w 666987"/>
                  <a:gd name="connsiteY0" fmla="*/ 0 h 528516"/>
                  <a:gd name="connsiteX1" fmla="*/ 458388 w 666987"/>
                  <a:gd name="connsiteY1" fmla="*/ 225679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0 h 528516"/>
                  <a:gd name="connsiteX1" fmla="*/ 356071 w 666987"/>
                  <a:gd name="connsiteY1" fmla="*/ 36724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12374 h 540890"/>
                  <a:gd name="connsiteX1" fmla="*/ 356071 w 666987"/>
                  <a:gd name="connsiteY1" fmla="*/ 49098 h 540890"/>
                  <a:gd name="connsiteX2" fmla="*/ 317207 w 666987"/>
                  <a:gd name="connsiteY2" fmla="*/ 473768 h 540890"/>
                  <a:gd name="connsiteX3" fmla="*/ 248151 w 666987"/>
                  <a:gd name="connsiteY3" fmla="*/ 533299 h 540890"/>
                  <a:gd name="connsiteX4" fmla="*/ 74319 w 666987"/>
                  <a:gd name="connsiteY4" fmla="*/ 533299 h 540890"/>
                  <a:gd name="connsiteX5" fmla="*/ 5263 w 666987"/>
                  <a:gd name="connsiteY5" fmla="*/ 471386 h 540890"/>
                  <a:gd name="connsiteX6" fmla="*/ 501 w 666987"/>
                  <a:gd name="connsiteY6" fmla="*/ 28474 h 540890"/>
                  <a:gd name="connsiteX7" fmla="*/ 501 w 666987"/>
                  <a:gd name="connsiteY7" fmla="*/ 28474 h 540890"/>
                  <a:gd name="connsiteX0" fmla="*/ 666987 w 666987"/>
                  <a:gd name="connsiteY0" fmla="*/ 9013 h 537529"/>
                  <a:gd name="connsiteX1" fmla="*/ 356071 w 666987"/>
                  <a:gd name="connsiteY1" fmla="*/ 45737 h 537529"/>
                  <a:gd name="connsiteX2" fmla="*/ 317207 w 666987"/>
                  <a:gd name="connsiteY2" fmla="*/ 470407 h 537529"/>
                  <a:gd name="connsiteX3" fmla="*/ 248151 w 666987"/>
                  <a:gd name="connsiteY3" fmla="*/ 529938 h 537529"/>
                  <a:gd name="connsiteX4" fmla="*/ 74319 w 666987"/>
                  <a:gd name="connsiteY4" fmla="*/ 529938 h 537529"/>
                  <a:gd name="connsiteX5" fmla="*/ 5263 w 666987"/>
                  <a:gd name="connsiteY5" fmla="*/ 468025 h 537529"/>
                  <a:gd name="connsiteX6" fmla="*/ 501 w 666987"/>
                  <a:gd name="connsiteY6" fmla="*/ 25113 h 537529"/>
                  <a:gd name="connsiteX7" fmla="*/ 501 w 666987"/>
                  <a:gd name="connsiteY7" fmla="*/ 25113 h 537529"/>
                  <a:gd name="connsiteX0" fmla="*/ 666987 w 666987"/>
                  <a:gd name="connsiteY0" fmla="*/ 9013 h 537529"/>
                  <a:gd name="connsiteX1" fmla="*/ 356071 w 666987"/>
                  <a:gd name="connsiteY1" fmla="*/ 45737 h 537529"/>
                  <a:gd name="connsiteX2" fmla="*/ 317207 w 666987"/>
                  <a:gd name="connsiteY2" fmla="*/ 470407 h 537529"/>
                  <a:gd name="connsiteX3" fmla="*/ 248151 w 666987"/>
                  <a:gd name="connsiteY3" fmla="*/ 529938 h 537529"/>
                  <a:gd name="connsiteX4" fmla="*/ 74319 w 666987"/>
                  <a:gd name="connsiteY4" fmla="*/ 529938 h 537529"/>
                  <a:gd name="connsiteX5" fmla="*/ 5263 w 666987"/>
                  <a:gd name="connsiteY5" fmla="*/ 468025 h 537529"/>
                  <a:gd name="connsiteX6" fmla="*/ 501 w 666987"/>
                  <a:gd name="connsiteY6" fmla="*/ 25113 h 537529"/>
                  <a:gd name="connsiteX7" fmla="*/ 501 w 666987"/>
                  <a:gd name="connsiteY7" fmla="*/ 25113 h 537529"/>
                  <a:gd name="connsiteX0" fmla="*/ 666987 w 666987"/>
                  <a:gd name="connsiteY0" fmla="*/ 0 h 528516"/>
                  <a:gd name="connsiteX1" fmla="*/ 356071 w 666987"/>
                  <a:gd name="connsiteY1" fmla="*/ 36724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0 h 530498"/>
                  <a:gd name="connsiteX1" fmla="*/ 356071 w 666987"/>
                  <a:gd name="connsiteY1" fmla="*/ 36724 h 530498"/>
                  <a:gd name="connsiteX2" fmla="*/ 317207 w 666987"/>
                  <a:gd name="connsiteY2" fmla="*/ 430918 h 530498"/>
                  <a:gd name="connsiteX3" fmla="*/ 248151 w 666987"/>
                  <a:gd name="connsiteY3" fmla="*/ 520925 h 530498"/>
                  <a:gd name="connsiteX4" fmla="*/ 74319 w 666987"/>
                  <a:gd name="connsiteY4" fmla="*/ 520925 h 530498"/>
                  <a:gd name="connsiteX5" fmla="*/ 5263 w 666987"/>
                  <a:gd name="connsiteY5" fmla="*/ 459012 h 530498"/>
                  <a:gd name="connsiteX6" fmla="*/ 501 w 666987"/>
                  <a:gd name="connsiteY6" fmla="*/ 16100 h 530498"/>
                  <a:gd name="connsiteX7" fmla="*/ 501 w 666987"/>
                  <a:gd name="connsiteY7" fmla="*/ 16100 h 530498"/>
                  <a:gd name="connsiteX0" fmla="*/ 1004368 w 1004368"/>
                  <a:gd name="connsiteY0" fmla="*/ 20046 h 550546"/>
                  <a:gd name="connsiteX1" fmla="*/ 693452 w 1004368"/>
                  <a:gd name="connsiteY1" fmla="*/ 56770 h 550546"/>
                  <a:gd name="connsiteX2" fmla="*/ 654588 w 1004368"/>
                  <a:gd name="connsiteY2" fmla="*/ 450964 h 550546"/>
                  <a:gd name="connsiteX3" fmla="*/ 585532 w 1004368"/>
                  <a:gd name="connsiteY3" fmla="*/ 540971 h 550546"/>
                  <a:gd name="connsiteX4" fmla="*/ 411700 w 1004368"/>
                  <a:gd name="connsiteY4" fmla="*/ 540971 h 550546"/>
                  <a:gd name="connsiteX5" fmla="*/ 342644 w 1004368"/>
                  <a:gd name="connsiteY5" fmla="*/ 479058 h 550546"/>
                  <a:gd name="connsiteX6" fmla="*/ 337882 w 1004368"/>
                  <a:gd name="connsiteY6" fmla="*/ 36146 h 550546"/>
                  <a:gd name="connsiteX7" fmla="*/ 0 w 1004368"/>
                  <a:gd name="connsiteY7" fmla="*/ 23956 h 550546"/>
                  <a:gd name="connsiteX0" fmla="*/ 1004368 w 1004368"/>
                  <a:gd name="connsiteY0" fmla="*/ 2675 h 533173"/>
                  <a:gd name="connsiteX1" fmla="*/ 693452 w 1004368"/>
                  <a:gd name="connsiteY1" fmla="*/ 39399 h 533173"/>
                  <a:gd name="connsiteX2" fmla="*/ 654588 w 1004368"/>
                  <a:gd name="connsiteY2" fmla="*/ 433593 h 533173"/>
                  <a:gd name="connsiteX3" fmla="*/ 585532 w 1004368"/>
                  <a:gd name="connsiteY3" fmla="*/ 523600 h 533173"/>
                  <a:gd name="connsiteX4" fmla="*/ 411700 w 1004368"/>
                  <a:gd name="connsiteY4" fmla="*/ 523600 h 533173"/>
                  <a:gd name="connsiteX5" fmla="*/ 342644 w 1004368"/>
                  <a:gd name="connsiteY5" fmla="*/ 461687 h 533173"/>
                  <a:gd name="connsiteX6" fmla="*/ 337882 w 1004368"/>
                  <a:gd name="connsiteY6" fmla="*/ 18775 h 533173"/>
                  <a:gd name="connsiteX7" fmla="*/ 0 w 1004368"/>
                  <a:gd name="connsiteY7" fmla="*/ 6585 h 533173"/>
                  <a:gd name="connsiteX0" fmla="*/ 1004368 w 1004368"/>
                  <a:gd name="connsiteY0" fmla="*/ 3549 h 534048"/>
                  <a:gd name="connsiteX1" fmla="*/ 693452 w 1004368"/>
                  <a:gd name="connsiteY1" fmla="*/ 40273 h 534048"/>
                  <a:gd name="connsiteX2" fmla="*/ 654588 w 1004368"/>
                  <a:gd name="connsiteY2" fmla="*/ 434467 h 534048"/>
                  <a:gd name="connsiteX3" fmla="*/ 585532 w 1004368"/>
                  <a:gd name="connsiteY3" fmla="*/ 524474 h 534048"/>
                  <a:gd name="connsiteX4" fmla="*/ 411700 w 1004368"/>
                  <a:gd name="connsiteY4" fmla="*/ 524474 h 534048"/>
                  <a:gd name="connsiteX5" fmla="*/ 342644 w 1004368"/>
                  <a:gd name="connsiteY5" fmla="*/ 462561 h 534048"/>
                  <a:gd name="connsiteX6" fmla="*/ 337882 w 1004368"/>
                  <a:gd name="connsiteY6" fmla="*/ 19649 h 534048"/>
                  <a:gd name="connsiteX7" fmla="*/ 0 w 1004368"/>
                  <a:gd name="connsiteY7" fmla="*/ 7459 h 534048"/>
                  <a:gd name="connsiteX0" fmla="*/ 1004368 w 1004368"/>
                  <a:gd name="connsiteY0" fmla="*/ 16458 h 549958"/>
                  <a:gd name="connsiteX1" fmla="*/ 693452 w 1004368"/>
                  <a:gd name="connsiteY1" fmla="*/ 53182 h 549958"/>
                  <a:gd name="connsiteX2" fmla="*/ 654588 w 1004368"/>
                  <a:gd name="connsiteY2" fmla="*/ 447376 h 549958"/>
                  <a:gd name="connsiteX3" fmla="*/ 585532 w 1004368"/>
                  <a:gd name="connsiteY3" fmla="*/ 537383 h 549958"/>
                  <a:gd name="connsiteX4" fmla="*/ 411700 w 1004368"/>
                  <a:gd name="connsiteY4" fmla="*/ 537383 h 549958"/>
                  <a:gd name="connsiteX5" fmla="*/ 349781 w 1004368"/>
                  <a:gd name="connsiteY5" fmla="*/ 426707 h 549958"/>
                  <a:gd name="connsiteX6" fmla="*/ 337882 w 1004368"/>
                  <a:gd name="connsiteY6" fmla="*/ 32558 h 549958"/>
                  <a:gd name="connsiteX7" fmla="*/ 0 w 1004368"/>
                  <a:gd name="connsiteY7" fmla="*/ 20368 h 549958"/>
                  <a:gd name="connsiteX0" fmla="*/ 1004368 w 1004368"/>
                  <a:gd name="connsiteY0" fmla="*/ 16458 h 551069"/>
                  <a:gd name="connsiteX1" fmla="*/ 693452 w 1004368"/>
                  <a:gd name="connsiteY1" fmla="*/ 53182 h 551069"/>
                  <a:gd name="connsiteX2" fmla="*/ 654588 w 1004368"/>
                  <a:gd name="connsiteY2" fmla="*/ 429090 h 551069"/>
                  <a:gd name="connsiteX3" fmla="*/ 585532 w 1004368"/>
                  <a:gd name="connsiteY3" fmla="*/ 537383 h 551069"/>
                  <a:gd name="connsiteX4" fmla="*/ 411700 w 1004368"/>
                  <a:gd name="connsiteY4" fmla="*/ 537383 h 551069"/>
                  <a:gd name="connsiteX5" fmla="*/ 349781 w 1004368"/>
                  <a:gd name="connsiteY5" fmla="*/ 426707 h 551069"/>
                  <a:gd name="connsiteX6" fmla="*/ 337882 w 1004368"/>
                  <a:gd name="connsiteY6" fmla="*/ 32558 h 551069"/>
                  <a:gd name="connsiteX7" fmla="*/ 0 w 1004368"/>
                  <a:gd name="connsiteY7" fmla="*/ 20368 h 551069"/>
                  <a:gd name="connsiteX0" fmla="*/ 1013886 w 1013886"/>
                  <a:gd name="connsiteY0" fmla="*/ 13208 h 547819"/>
                  <a:gd name="connsiteX1" fmla="*/ 702970 w 1013886"/>
                  <a:gd name="connsiteY1" fmla="*/ 49932 h 547819"/>
                  <a:gd name="connsiteX2" fmla="*/ 664106 w 1013886"/>
                  <a:gd name="connsiteY2" fmla="*/ 425840 h 547819"/>
                  <a:gd name="connsiteX3" fmla="*/ 595050 w 1013886"/>
                  <a:gd name="connsiteY3" fmla="*/ 534133 h 547819"/>
                  <a:gd name="connsiteX4" fmla="*/ 421218 w 1013886"/>
                  <a:gd name="connsiteY4" fmla="*/ 534133 h 547819"/>
                  <a:gd name="connsiteX5" fmla="*/ 359299 w 1013886"/>
                  <a:gd name="connsiteY5" fmla="*/ 423457 h 547819"/>
                  <a:gd name="connsiteX6" fmla="*/ 347400 w 1013886"/>
                  <a:gd name="connsiteY6" fmla="*/ 29308 h 547819"/>
                  <a:gd name="connsiteX7" fmla="*/ 0 w 1013886"/>
                  <a:gd name="connsiteY7" fmla="*/ 26261 h 547819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47400 w 1013886"/>
                  <a:gd name="connsiteY6" fmla="*/ 16100 h 534611"/>
                  <a:gd name="connsiteX7" fmla="*/ 0 w 1013886"/>
                  <a:gd name="connsiteY7" fmla="*/ 13053 h 534611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47400 w 1013886"/>
                  <a:gd name="connsiteY6" fmla="*/ 16100 h 534611"/>
                  <a:gd name="connsiteX7" fmla="*/ 0 w 1013886"/>
                  <a:gd name="connsiteY7" fmla="*/ 13053 h 534611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54539 w 1013886"/>
                  <a:gd name="connsiteY6" fmla="*/ 19148 h 534611"/>
                  <a:gd name="connsiteX7" fmla="*/ 0 w 1013886"/>
                  <a:gd name="connsiteY7" fmla="*/ 13053 h 534611"/>
                  <a:gd name="connsiteX0" fmla="*/ 1013886 w 1013886"/>
                  <a:gd name="connsiteY0" fmla="*/ 10520 h 545517"/>
                  <a:gd name="connsiteX1" fmla="*/ 702970 w 1013886"/>
                  <a:gd name="connsiteY1" fmla="*/ 47244 h 545517"/>
                  <a:gd name="connsiteX2" fmla="*/ 664106 w 1013886"/>
                  <a:gd name="connsiteY2" fmla="*/ 423152 h 545517"/>
                  <a:gd name="connsiteX3" fmla="*/ 595050 w 1013886"/>
                  <a:gd name="connsiteY3" fmla="*/ 531445 h 545517"/>
                  <a:gd name="connsiteX4" fmla="*/ 421218 w 1013886"/>
                  <a:gd name="connsiteY4" fmla="*/ 531445 h 545517"/>
                  <a:gd name="connsiteX5" fmla="*/ 368817 w 1013886"/>
                  <a:gd name="connsiteY5" fmla="*/ 414673 h 545517"/>
                  <a:gd name="connsiteX6" fmla="*/ 354539 w 1013886"/>
                  <a:gd name="connsiteY6" fmla="*/ 29668 h 545517"/>
                  <a:gd name="connsiteX7" fmla="*/ 0 w 1013886"/>
                  <a:gd name="connsiteY7" fmla="*/ 23573 h 545517"/>
                  <a:gd name="connsiteX0" fmla="*/ 1013886 w 1013886"/>
                  <a:gd name="connsiteY0" fmla="*/ 10521 h 545517"/>
                  <a:gd name="connsiteX1" fmla="*/ 702970 w 1013886"/>
                  <a:gd name="connsiteY1" fmla="*/ 47245 h 545517"/>
                  <a:gd name="connsiteX2" fmla="*/ 664106 w 1013886"/>
                  <a:gd name="connsiteY2" fmla="*/ 423153 h 545517"/>
                  <a:gd name="connsiteX3" fmla="*/ 595050 w 1013886"/>
                  <a:gd name="connsiteY3" fmla="*/ 531446 h 545517"/>
                  <a:gd name="connsiteX4" fmla="*/ 421218 w 1013886"/>
                  <a:gd name="connsiteY4" fmla="*/ 531446 h 545517"/>
                  <a:gd name="connsiteX5" fmla="*/ 368817 w 1013886"/>
                  <a:gd name="connsiteY5" fmla="*/ 414674 h 545517"/>
                  <a:gd name="connsiteX6" fmla="*/ 354539 w 1013886"/>
                  <a:gd name="connsiteY6" fmla="*/ 29669 h 545517"/>
                  <a:gd name="connsiteX7" fmla="*/ 0 w 1013886"/>
                  <a:gd name="connsiteY7" fmla="*/ 23574 h 545517"/>
                  <a:gd name="connsiteX0" fmla="*/ 1013886 w 1013886"/>
                  <a:gd name="connsiteY0" fmla="*/ 3756 h 538752"/>
                  <a:gd name="connsiteX1" fmla="*/ 702970 w 1013886"/>
                  <a:gd name="connsiteY1" fmla="*/ 40480 h 538752"/>
                  <a:gd name="connsiteX2" fmla="*/ 664106 w 1013886"/>
                  <a:gd name="connsiteY2" fmla="*/ 416388 h 538752"/>
                  <a:gd name="connsiteX3" fmla="*/ 595050 w 1013886"/>
                  <a:gd name="connsiteY3" fmla="*/ 524681 h 538752"/>
                  <a:gd name="connsiteX4" fmla="*/ 421218 w 1013886"/>
                  <a:gd name="connsiteY4" fmla="*/ 524681 h 538752"/>
                  <a:gd name="connsiteX5" fmla="*/ 368817 w 1013886"/>
                  <a:gd name="connsiteY5" fmla="*/ 407909 h 538752"/>
                  <a:gd name="connsiteX6" fmla="*/ 354539 w 1013886"/>
                  <a:gd name="connsiteY6" fmla="*/ 22904 h 538752"/>
                  <a:gd name="connsiteX7" fmla="*/ 0 w 1013886"/>
                  <a:gd name="connsiteY7" fmla="*/ 16809 h 538752"/>
                  <a:gd name="connsiteX0" fmla="*/ 1013886 w 1013886"/>
                  <a:gd name="connsiteY0" fmla="*/ 3756 h 538752"/>
                  <a:gd name="connsiteX1" fmla="*/ 702970 w 1013886"/>
                  <a:gd name="connsiteY1" fmla="*/ 40480 h 538752"/>
                  <a:gd name="connsiteX2" fmla="*/ 664106 w 1013886"/>
                  <a:gd name="connsiteY2" fmla="*/ 416388 h 538752"/>
                  <a:gd name="connsiteX3" fmla="*/ 595050 w 1013886"/>
                  <a:gd name="connsiteY3" fmla="*/ 524681 h 538752"/>
                  <a:gd name="connsiteX4" fmla="*/ 421218 w 1013886"/>
                  <a:gd name="connsiteY4" fmla="*/ 524681 h 538752"/>
                  <a:gd name="connsiteX5" fmla="*/ 368817 w 1013886"/>
                  <a:gd name="connsiteY5" fmla="*/ 407909 h 538752"/>
                  <a:gd name="connsiteX6" fmla="*/ 354539 w 1013886"/>
                  <a:gd name="connsiteY6" fmla="*/ 22904 h 538752"/>
                  <a:gd name="connsiteX7" fmla="*/ 0 w 1013886"/>
                  <a:gd name="connsiteY7" fmla="*/ 16809 h 538752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26463"/>
                  <a:gd name="connsiteX1" fmla="*/ 702970 w 1013886"/>
                  <a:gd name="connsiteY1" fmla="*/ 36724 h 526463"/>
                  <a:gd name="connsiteX2" fmla="*/ 664106 w 1013886"/>
                  <a:gd name="connsiteY2" fmla="*/ 412632 h 526463"/>
                  <a:gd name="connsiteX3" fmla="*/ 595050 w 1013886"/>
                  <a:gd name="connsiteY3" fmla="*/ 520925 h 526463"/>
                  <a:gd name="connsiteX4" fmla="*/ 428357 w 1013886"/>
                  <a:gd name="connsiteY4" fmla="*/ 499593 h 526463"/>
                  <a:gd name="connsiteX5" fmla="*/ 368817 w 1013886"/>
                  <a:gd name="connsiteY5" fmla="*/ 404153 h 526463"/>
                  <a:gd name="connsiteX6" fmla="*/ 354539 w 1013886"/>
                  <a:gd name="connsiteY6" fmla="*/ 19148 h 526463"/>
                  <a:gd name="connsiteX7" fmla="*/ 0 w 1013886"/>
                  <a:gd name="connsiteY7" fmla="*/ 13053 h 526463"/>
                  <a:gd name="connsiteX0" fmla="*/ 1013886 w 1013886"/>
                  <a:gd name="connsiteY0" fmla="*/ 0 h 509429"/>
                  <a:gd name="connsiteX1" fmla="*/ 702970 w 1013886"/>
                  <a:gd name="connsiteY1" fmla="*/ 36724 h 509429"/>
                  <a:gd name="connsiteX2" fmla="*/ 664106 w 1013886"/>
                  <a:gd name="connsiteY2" fmla="*/ 412632 h 509429"/>
                  <a:gd name="connsiteX3" fmla="*/ 597430 w 1013886"/>
                  <a:gd name="connsiteY3" fmla="*/ 496544 h 509429"/>
                  <a:gd name="connsiteX4" fmla="*/ 428357 w 1013886"/>
                  <a:gd name="connsiteY4" fmla="*/ 499593 h 509429"/>
                  <a:gd name="connsiteX5" fmla="*/ 368817 w 1013886"/>
                  <a:gd name="connsiteY5" fmla="*/ 404153 h 509429"/>
                  <a:gd name="connsiteX6" fmla="*/ 354539 w 1013886"/>
                  <a:gd name="connsiteY6" fmla="*/ 19148 h 509429"/>
                  <a:gd name="connsiteX7" fmla="*/ 0 w 1013886"/>
                  <a:gd name="connsiteY7" fmla="*/ 13053 h 509429"/>
                  <a:gd name="connsiteX0" fmla="*/ 1013886 w 1013886"/>
                  <a:gd name="connsiteY0" fmla="*/ 0 h 509430"/>
                  <a:gd name="connsiteX1" fmla="*/ 702970 w 1013886"/>
                  <a:gd name="connsiteY1" fmla="*/ 36724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0 h 509430"/>
                  <a:gd name="connsiteX1" fmla="*/ 679175 w 1013886"/>
                  <a:gd name="connsiteY1" fmla="*/ 42820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0 h 509430"/>
                  <a:gd name="connsiteX1" fmla="*/ 667278 w 1013886"/>
                  <a:gd name="connsiteY1" fmla="*/ 42820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3102 h 512532"/>
                  <a:gd name="connsiteX1" fmla="*/ 667278 w 1013886"/>
                  <a:gd name="connsiteY1" fmla="*/ 45922 h 512532"/>
                  <a:gd name="connsiteX2" fmla="*/ 656967 w 1013886"/>
                  <a:gd name="connsiteY2" fmla="*/ 415734 h 512532"/>
                  <a:gd name="connsiteX3" fmla="*/ 597430 w 1013886"/>
                  <a:gd name="connsiteY3" fmla="*/ 499646 h 512532"/>
                  <a:gd name="connsiteX4" fmla="*/ 428357 w 1013886"/>
                  <a:gd name="connsiteY4" fmla="*/ 502695 h 512532"/>
                  <a:gd name="connsiteX5" fmla="*/ 368817 w 1013886"/>
                  <a:gd name="connsiteY5" fmla="*/ 407255 h 512532"/>
                  <a:gd name="connsiteX6" fmla="*/ 354539 w 1013886"/>
                  <a:gd name="connsiteY6" fmla="*/ 22250 h 512532"/>
                  <a:gd name="connsiteX7" fmla="*/ 0 w 1013886"/>
                  <a:gd name="connsiteY7" fmla="*/ 16155 h 512532"/>
                  <a:gd name="connsiteX0" fmla="*/ 1013886 w 1013886"/>
                  <a:gd name="connsiteY0" fmla="*/ 0 h 509430"/>
                  <a:gd name="connsiteX1" fmla="*/ 667278 w 1013886"/>
                  <a:gd name="connsiteY1" fmla="*/ 42820 h 509430"/>
                  <a:gd name="connsiteX2" fmla="*/ 656967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886" h="509430">
                    <a:moveTo>
                      <a:pt x="1013886" y="0"/>
                    </a:moveTo>
                    <a:cubicBezTo>
                      <a:pt x="936290" y="4088"/>
                      <a:pt x="695831" y="-4619"/>
                      <a:pt x="667278" y="42820"/>
                    </a:cubicBezTo>
                    <a:cubicBezTo>
                      <a:pt x="638725" y="90259"/>
                      <a:pt x="668608" y="337011"/>
                      <a:pt x="656967" y="412632"/>
                    </a:cubicBezTo>
                    <a:cubicBezTo>
                      <a:pt x="645326" y="488253"/>
                      <a:pt x="635532" y="482051"/>
                      <a:pt x="597430" y="496544"/>
                    </a:cubicBezTo>
                    <a:cubicBezTo>
                      <a:pt x="559328" y="511037"/>
                      <a:pt x="466459" y="514992"/>
                      <a:pt x="428357" y="499593"/>
                    </a:cubicBezTo>
                    <a:cubicBezTo>
                      <a:pt x="390255" y="484195"/>
                      <a:pt x="381120" y="484227"/>
                      <a:pt x="368817" y="404153"/>
                    </a:cubicBezTo>
                    <a:cubicBezTo>
                      <a:pt x="356514" y="324079"/>
                      <a:pt x="389834" y="56901"/>
                      <a:pt x="354539" y="19148"/>
                    </a:cubicBezTo>
                    <a:cubicBezTo>
                      <a:pt x="319244" y="-18605"/>
                      <a:pt x="112627" y="17116"/>
                      <a:pt x="0" y="1305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1" name="Rechteck 640"/>
              <p:cNvSpPr/>
              <p:nvPr/>
            </p:nvSpPr>
            <p:spPr>
              <a:xfrm>
                <a:off x="-1323179" y="4683277"/>
                <a:ext cx="183334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271440"/>
                  <a:gd name="connsiteY0" fmla="*/ 360000 h 451440"/>
                  <a:gd name="connsiteX1" fmla="*/ 0 w 271440"/>
                  <a:gd name="connsiteY1" fmla="*/ 0 h 451440"/>
                  <a:gd name="connsiteX2" fmla="*/ 180000 w 271440"/>
                  <a:gd name="connsiteY2" fmla="*/ 0 h 451440"/>
                  <a:gd name="connsiteX3" fmla="*/ 271440 w 271440"/>
                  <a:gd name="connsiteY3" fmla="*/ 451440 h 451440"/>
                  <a:gd name="connsiteX0" fmla="*/ 0 w 188097"/>
                  <a:gd name="connsiteY0" fmla="*/ 360000 h 360952"/>
                  <a:gd name="connsiteX1" fmla="*/ 0 w 188097"/>
                  <a:gd name="connsiteY1" fmla="*/ 0 h 360952"/>
                  <a:gd name="connsiteX2" fmla="*/ 180000 w 188097"/>
                  <a:gd name="connsiteY2" fmla="*/ 0 h 360952"/>
                  <a:gd name="connsiteX3" fmla="*/ 188097 w 188097"/>
                  <a:gd name="connsiteY3" fmla="*/ 360952 h 360952"/>
                  <a:gd name="connsiteX0" fmla="*/ 0 w 185716"/>
                  <a:gd name="connsiteY0" fmla="*/ 360000 h 360000"/>
                  <a:gd name="connsiteX1" fmla="*/ 0 w 185716"/>
                  <a:gd name="connsiteY1" fmla="*/ 0 h 360000"/>
                  <a:gd name="connsiteX2" fmla="*/ 180000 w 185716"/>
                  <a:gd name="connsiteY2" fmla="*/ 0 h 360000"/>
                  <a:gd name="connsiteX3" fmla="*/ 185716 w 185716"/>
                  <a:gd name="connsiteY3" fmla="*/ 358570 h 360000"/>
                  <a:gd name="connsiteX0" fmla="*/ 0 w 183334"/>
                  <a:gd name="connsiteY0" fmla="*/ 360000 h 360000"/>
                  <a:gd name="connsiteX1" fmla="*/ 0 w 183334"/>
                  <a:gd name="connsiteY1" fmla="*/ 0 h 360000"/>
                  <a:gd name="connsiteX2" fmla="*/ 180000 w 183334"/>
                  <a:gd name="connsiteY2" fmla="*/ 0 h 360000"/>
                  <a:gd name="connsiteX3" fmla="*/ 183334 w 183334"/>
                  <a:gd name="connsiteY3" fmla="*/ 356189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34" h="360000">
                    <a:moveTo>
                      <a:pt x="0" y="360000"/>
                    </a:moveTo>
                    <a:lnTo>
                      <a:pt x="0" y="0"/>
                    </a:lnTo>
                    <a:lnTo>
                      <a:pt x="180000" y="0"/>
                    </a:lnTo>
                    <a:cubicBezTo>
                      <a:pt x="180000" y="120000"/>
                      <a:pt x="183334" y="356189"/>
                      <a:pt x="183334" y="35618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-1732244" y="4084147"/>
                <a:ext cx="354813" cy="871441"/>
              </a:xfrm>
              <a:custGeom>
                <a:avLst/>
                <a:gdLst>
                  <a:gd name="connsiteX0" fmla="*/ 27241 w 120162"/>
                  <a:gd name="connsiteY0" fmla="*/ 969169 h 969169"/>
                  <a:gd name="connsiteX1" fmla="*/ 27241 w 120162"/>
                  <a:gd name="connsiteY1" fmla="*/ 573881 h 969169"/>
                  <a:gd name="connsiteX2" fmla="*/ 120110 w 120162"/>
                  <a:gd name="connsiteY2" fmla="*/ 445294 h 969169"/>
                  <a:gd name="connsiteX3" fmla="*/ 12953 w 120162"/>
                  <a:gd name="connsiteY3" fmla="*/ 302419 h 969169"/>
                  <a:gd name="connsiteX4" fmla="*/ 5810 w 120162"/>
                  <a:gd name="connsiteY4" fmla="*/ 0 h 969169"/>
                  <a:gd name="connsiteX0" fmla="*/ 23077 w 115947"/>
                  <a:gd name="connsiteY0" fmla="*/ 969169 h 969169"/>
                  <a:gd name="connsiteX1" fmla="*/ 23077 w 115947"/>
                  <a:gd name="connsiteY1" fmla="*/ 573881 h 969169"/>
                  <a:gd name="connsiteX2" fmla="*/ 115946 w 115947"/>
                  <a:gd name="connsiteY2" fmla="*/ 445294 h 969169"/>
                  <a:gd name="connsiteX3" fmla="*/ 25458 w 115947"/>
                  <a:gd name="connsiteY3" fmla="*/ 316706 h 969169"/>
                  <a:gd name="connsiteX4" fmla="*/ 1646 w 115947"/>
                  <a:gd name="connsiteY4" fmla="*/ 0 h 969169"/>
                  <a:gd name="connsiteX0" fmla="*/ 18778 w 111648"/>
                  <a:gd name="connsiteY0" fmla="*/ 954882 h 954882"/>
                  <a:gd name="connsiteX1" fmla="*/ 18778 w 111648"/>
                  <a:gd name="connsiteY1" fmla="*/ 559594 h 954882"/>
                  <a:gd name="connsiteX2" fmla="*/ 111647 w 111648"/>
                  <a:gd name="connsiteY2" fmla="*/ 431007 h 954882"/>
                  <a:gd name="connsiteX3" fmla="*/ 21159 w 111648"/>
                  <a:gd name="connsiteY3" fmla="*/ 302419 h 954882"/>
                  <a:gd name="connsiteX4" fmla="*/ 2109 w 111648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92 w 378712"/>
                  <a:gd name="connsiteY0" fmla="*/ 881063 h 881063"/>
                  <a:gd name="connsiteX1" fmla="*/ 285842 w 378712"/>
                  <a:gd name="connsiteY1" fmla="*/ 559594 h 881063"/>
                  <a:gd name="connsiteX2" fmla="*/ 378711 w 378712"/>
                  <a:gd name="connsiteY2" fmla="*/ 431007 h 881063"/>
                  <a:gd name="connsiteX3" fmla="*/ 288223 w 378712"/>
                  <a:gd name="connsiteY3" fmla="*/ 302419 h 881063"/>
                  <a:gd name="connsiteX4" fmla="*/ 269173 w 378712"/>
                  <a:gd name="connsiteY4" fmla="*/ 0 h 881063"/>
                  <a:gd name="connsiteX0" fmla="*/ 0 w 378620"/>
                  <a:gd name="connsiteY0" fmla="*/ 881063 h 881064"/>
                  <a:gd name="connsiteX1" fmla="*/ 285750 w 378620"/>
                  <a:gd name="connsiteY1" fmla="*/ 559594 h 881064"/>
                  <a:gd name="connsiteX2" fmla="*/ 378619 w 378620"/>
                  <a:gd name="connsiteY2" fmla="*/ 431007 h 881064"/>
                  <a:gd name="connsiteX3" fmla="*/ 288131 w 378620"/>
                  <a:gd name="connsiteY3" fmla="*/ 302419 h 881064"/>
                  <a:gd name="connsiteX4" fmla="*/ 269081 w 378620"/>
                  <a:gd name="connsiteY4" fmla="*/ 0 h 881064"/>
                  <a:gd name="connsiteX0" fmla="*/ 0 w 378620"/>
                  <a:gd name="connsiteY0" fmla="*/ 881063 h 881063"/>
                  <a:gd name="connsiteX1" fmla="*/ 135731 w 378620"/>
                  <a:gd name="connsiteY1" fmla="*/ 766762 h 881063"/>
                  <a:gd name="connsiteX2" fmla="*/ 285750 w 378620"/>
                  <a:gd name="connsiteY2" fmla="*/ 559594 h 881063"/>
                  <a:gd name="connsiteX3" fmla="*/ 378619 w 378620"/>
                  <a:gd name="connsiteY3" fmla="*/ 431007 h 881063"/>
                  <a:gd name="connsiteX4" fmla="*/ 288131 w 378620"/>
                  <a:gd name="connsiteY4" fmla="*/ 302419 h 881063"/>
                  <a:gd name="connsiteX5" fmla="*/ 269081 w 378620"/>
                  <a:gd name="connsiteY5" fmla="*/ 0 h 881063"/>
                  <a:gd name="connsiteX0" fmla="*/ 0 w 378620"/>
                  <a:gd name="connsiteY0" fmla="*/ 881063 h 881063"/>
                  <a:gd name="connsiteX1" fmla="*/ 252413 w 378620"/>
                  <a:gd name="connsiteY1" fmla="*/ 845344 h 881063"/>
                  <a:gd name="connsiteX2" fmla="*/ 285750 w 378620"/>
                  <a:gd name="connsiteY2" fmla="*/ 559594 h 881063"/>
                  <a:gd name="connsiteX3" fmla="*/ 378619 w 378620"/>
                  <a:gd name="connsiteY3" fmla="*/ 431007 h 881063"/>
                  <a:gd name="connsiteX4" fmla="*/ 288131 w 378620"/>
                  <a:gd name="connsiteY4" fmla="*/ 302419 h 881063"/>
                  <a:gd name="connsiteX5" fmla="*/ 269081 w 378620"/>
                  <a:gd name="connsiteY5" fmla="*/ 0 h 881063"/>
                  <a:gd name="connsiteX0" fmla="*/ 0 w 378620"/>
                  <a:gd name="connsiteY0" fmla="*/ 881063 h 882895"/>
                  <a:gd name="connsiteX1" fmla="*/ 252413 w 378620"/>
                  <a:gd name="connsiteY1" fmla="*/ 845344 h 882895"/>
                  <a:gd name="connsiteX2" fmla="*/ 285750 w 378620"/>
                  <a:gd name="connsiteY2" fmla="*/ 559594 h 882895"/>
                  <a:gd name="connsiteX3" fmla="*/ 378619 w 378620"/>
                  <a:gd name="connsiteY3" fmla="*/ 431007 h 882895"/>
                  <a:gd name="connsiteX4" fmla="*/ 288131 w 378620"/>
                  <a:gd name="connsiteY4" fmla="*/ 302419 h 882895"/>
                  <a:gd name="connsiteX5" fmla="*/ 269081 w 378620"/>
                  <a:gd name="connsiteY5" fmla="*/ 0 h 882895"/>
                  <a:gd name="connsiteX0" fmla="*/ 0 w 378620"/>
                  <a:gd name="connsiteY0" fmla="*/ 881063 h 881879"/>
                  <a:gd name="connsiteX1" fmla="*/ 252413 w 378620"/>
                  <a:gd name="connsiteY1" fmla="*/ 845344 h 881879"/>
                  <a:gd name="connsiteX2" fmla="*/ 285750 w 378620"/>
                  <a:gd name="connsiteY2" fmla="*/ 559594 h 881879"/>
                  <a:gd name="connsiteX3" fmla="*/ 378619 w 378620"/>
                  <a:gd name="connsiteY3" fmla="*/ 431007 h 881879"/>
                  <a:gd name="connsiteX4" fmla="*/ 288131 w 378620"/>
                  <a:gd name="connsiteY4" fmla="*/ 302419 h 881879"/>
                  <a:gd name="connsiteX5" fmla="*/ 269081 w 378620"/>
                  <a:gd name="connsiteY5" fmla="*/ 0 h 881879"/>
                  <a:gd name="connsiteX0" fmla="*/ 0 w 378622"/>
                  <a:gd name="connsiteY0" fmla="*/ 876300 h 877116"/>
                  <a:gd name="connsiteX1" fmla="*/ 252413 w 378622"/>
                  <a:gd name="connsiteY1" fmla="*/ 840581 h 877116"/>
                  <a:gd name="connsiteX2" fmla="*/ 285750 w 378622"/>
                  <a:gd name="connsiteY2" fmla="*/ 554831 h 877116"/>
                  <a:gd name="connsiteX3" fmla="*/ 378619 w 378622"/>
                  <a:gd name="connsiteY3" fmla="*/ 426244 h 877116"/>
                  <a:gd name="connsiteX4" fmla="*/ 288131 w 378622"/>
                  <a:gd name="connsiteY4" fmla="*/ 297656 h 877116"/>
                  <a:gd name="connsiteX5" fmla="*/ 14287 w 378622"/>
                  <a:gd name="connsiteY5" fmla="*/ 0 h 877116"/>
                  <a:gd name="connsiteX0" fmla="*/ 0 w 378622"/>
                  <a:gd name="connsiteY0" fmla="*/ 876300 h 877116"/>
                  <a:gd name="connsiteX1" fmla="*/ 252413 w 378622"/>
                  <a:gd name="connsiteY1" fmla="*/ 840581 h 877116"/>
                  <a:gd name="connsiteX2" fmla="*/ 285750 w 378622"/>
                  <a:gd name="connsiteY2" fmla="*/ 554831 h 877116"/>
                  <a:gd name="connsiteX3" fmla="*/ 378619 w 378622"/>
                  <a:gd name="connsiteY3" fmla="*/ 426244 h 877116"/>
                  <a:gd name="connsiteX4" fmla="*/ 288131 w 378622"/>
                  <a:gd name="connsiteY4" fmla="*/ 297656 h 877116"/>
                  <a:gd name="connsiteX5" fmla="*/ 14287 w 378622"/>
                  <a:gd name="connsiteY5" fmla="*/ 0 h 877116"/>
                  <a:gd name="connsiteX0" fmla="*/ 0 w 378621"/>
                  <a:gd name="connsiteY0" fmla="*/ 876300 h 877116"/>
                  <a:gd name="connsiteX1" fmla="*/ 252413 w 378621"/>
                  <a:gd name="connsiteY1" fmla="*/ 840581 h 877116"/>
                  <a:gd name="connsiteX2" fmla="*/ 285750 w 378621"/>
                  <a:gd name="connsiteY2" fmla="*/ 554831 h 877116"/>
                  <a:gd name="connsiteX3" fmla="*/ 378619 w 378621"/>
                  <a:gd name="connsiteY3" fmla="*/ 426244 h 877116"/>
                  <a:gd name="connsiteX4" fmla="*/ 288131 w 378621"/>
                  <a:gd name="connsiteY4" fmla="*/ 297656 h 877116"/>
                  <a:gd name="connsiteX5" fmla="*/ 180975 w 378621"/>
                  <a:gd name="connsiteY5" fmla="*/ 164305 h 877116"/>
                  <a:gd name="connsiteX6" fmla="*/ 14287 w 378621"/>
                  <a:gd name="connsiteY6" fmla="*/ 0 h 877116"/>
                  <a:gd name="connsiteX0" fmla="*/ 0 w 378620"/>
                  <a:gd name="connsiteY0" fmla="*/ 876300 h 877116"/>
                  <a:gd name="connsiteX1" fmla="*/ 252413 w 378620"/>
                  <a:gd name="connsiteY1" fmla="*/ 840581 h 877116"/>
                  <a:gd name="connsiteX2" fmla="*/ 285750 w 378620"/>
                  <a:gd name="connsiteY2" fmla="*/ 554831 h 877116"/>
                  <a:gd name="connsiteX3" fmla="*/ 378619 w 378620"/>
                  <a:gd name="connsiteY3" fmla="*/ 426244 h 877116"/>
                  <a:gd name="connsiteX4" fmla="*/ 288131 w 378620"/>
                  <a:gd name="connsiteY4" fmla="*/ 297656 h 877116"/>
                  <a:gd name="connsiteX5" fmla="*/ 250031 w 378620"/>
                  <a:gd name="connsiteY5" fmla="*/ 40480 h 877116"/>
                  <a:gd name="connsiteX6" fmla="*/ 14287 w 378620"/>
                  <a:gd name="connsiteY6" fmla="*/ 0 h 877116"/>
                  <a:gd name="connsiteX0" fmla="*/ 0 w 378620"/>
                  <a:gd name="connsiteY0" fmla="*/ 877476 h 878292"/>
                  <a:gd name="connsiteX1" fmla="*/ 252413 w 378620"/>
                  <a:gd name="connsiteY1" fmla="*/ 841757 h 878292"/>
                  <a:gd name="connsiteX2" fmla="*/ 285750 w 378620"/>
                  <a:gd name="connsiteY2" fmla="*/ 556007 h 878292"/>
                  <a:gd name="connsiteX3" fmla="*/ 378619 w 378620"/>
                  <a:gd name="connsiteY3" fmla="*/ 427420 h 878292"/>
                  <a:gd name="connsiteX4" fmla="*/ 288131 w 378620"/>
                  <a:gd name="connsiteY4" fmla="*/ 298832 h 878292"/>
                  <a:gd name="connsiteX5" fmla="*/ 250031 w 378620"/>
                  <a:gd name="connsiteY5" fmla="*/ 41656 h 878292"/>
                  <a:gd name="connsiteX6" fmla="*/ 14287 w 378620"/>
                  <a:gd name="connsiteY6" fmla="*/ 1176 h 878292"/>
                  <a:gd name="connsiteX0" fmla="*/ 0 w 378620"/>
                  <a:gd name="connsiteY0" fmla="*/ 877476 h 878292"/>
                  <a:gd name="connsiteX1" fmla="*/ 252413 w 378620"/>
                  <a:gd name="connsiteY1" fmla="*/ 841757 h 878292"/>
                  <a:gd name="connsiteX2" fmla="*/ 285750 w 378620"/>
                  <a:gd name="connsiteY2" fmla="*/ 556007 h 878292"/>
                  <a:gd name="connsiteX3" fmla="*/ 378619 w 378620"/>
                  <a:gd name="connsiteY3" fmla="*/ 427420 h 878292"/>
                  <a:gd name="connsiteX4" fmla="*/ 288131 w 378620"/>
                  <a:gd name="connsiteY4" fmla="*/ 298832 h 878292"/>
                  <a:gd name="connsiteX5" fmla="*/ 250031 w 378620"/>
                  <a:gd name="connsiteY5" fmla="*/ 41656 h 878292"/>
                  <a:gd name="connsiteX6" fmla="*/ 14287 w 378620"/>
                  <a:gd name="connsiteY6" fmla="*/ 1176 h 878292"/>
                  <a:gd name="connsiteX0" fmla="*/ 0 w 378620"/>
                  <a:gd name="connsiteY0" fmla="*/ 877476 h 877476"/>
                  <a:gd name="connsiteX1" fmla="*/ 252413 w 378620"/>
                  <a:gd name="connsiteY1" fmla="*/ 841757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476 h 877476"/>
                  <a:gd name="connsiteX1" fmla="*/ 290513 w 378620"/>
                  <a:gd name="connsiteY1" fmla="*/ 848901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476 h 877476"/>
                  <a:gd name="connsiteX1" fmla="*/ 290513 w 378620"/>
                  <a:gd name="connsiteY1" fmla="*/ 848901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122 h 877122"/>
                  <a:gd name="connsiteX1" fmla="*/ 290513 w 378620"/>
                  <a:gd name="connsiteY1" fmla="*/ 848547 h 877122"/>
                  <a:gd name="connsiteX2" fmla="*/ 285750 w 378620"/>
                  <a:gd name="connsiteY2" fmla="*/ 555653 h 877122"/>
                  <a:gd name="connsiteX3" fmla="*/ 378619 w 378620"/>
                  <a:gd name="connsiteY3" fmla="*/ 427066 h 877122"/>
                  <a:gd name="connsiteX4" fmla="*/ 288131 w 378620"/>
                  <a:gd name="connsiteY4" fmla="*/ 298478 h 877122"/>
                  <a:gd name="connsiteX5" fmla="*/ 250031 w 378620"/>
                  <a:gd name="connsiteY5" fmla="*/ 41302 h 877122"/>
                  <a:gd name="connsiteX6" fmla="*/ 14287 w 378620"/>
                  <a:gd name="connsiteY6" fmla="*/ 822 h 877122"/>
                  <a:gd name="connsiteX0" fmla="*/ 0 w 378624"/>
                  <a:gd name="connsiteY0" fmla="*/ 877543 h 877543"/>
                  <a:gd name="connsiteX1" fmla="*/ 290513 w 378624"/>
                  <a:gd name="connsiteY1" fmla="*/ 848968 h 877543"/>
                  <a:gd name="connsiteX2" fmla="*/ 285750 w 378624"/>
                  <a:gd name="connsiteY2" fmla="*/ 556074 h 877543"/>
                  <a:gd name="connsiteX3" fmla="*/ 378619 w 378624"/>
                  <a:gd name="connsiteY3" fmla="*/ 427487 h 877543"/>
                  <a:gd name="connsiteX4" fmla="*/ 280987 w 378624"/>
                  <a:gd name="connsiteY4" fmla="*/ 301280 h 877543"/>
                  <a:gd name="connsiteX5" fmla="*/ 250031 w 378624"/>
                  <a:gd name="connsiteY5" fmla="*/ 41723 h 877543"/>
                  <a:gd name="connsiteX6" fmla="*/ 14287 w 378624"/>
                  <a:gd name="connsiteY6" fmla="*/ 1243 h 877543"/>
                  <a:gd name="connsiteX0" fmla="*/ 0 w 366719"/>
                  <a:gd name="connsiteY0" fmla="*/ 877543 h 877543"/>
                  <a:gd name="connsiteX1" fmla="*/ 290513 w 366719"/>
                  <a:gd name="connsiteY1" fmla="*/ 848968 h 877543"/>
                  <a:gd name="connsiteX2" fmla="*/ 285750 w 366719"/>
                  <a:gd name="connsiteY2" fmla="*/ 556074 h 877543"/>
                  <a:gd name="connsiteX3" fmla="*/ 366713 w 366719"/>
                  <a:gd name="connsiteY3" fmla="*/ 429869 h 877543"/>
                  <a:gd name="connsiteX4" fmla="*/ 280987 w 366719"/>
                  <a:gd name="connsiteY4" fmla="*/ 301280 h 877543"/>
                  <a:gd name="connsiteX5" fmla="*/ 250031 w 366719"/>
                  <a:gd name="connsiteY5" fmla="*/ 41723 h 877543"/>
                  <a:gd name="connsiteX6" fmla="*/ 14287 w 366719"/>
                  <a:gd name="connsiteY6" fmla="*/ 1243 h 877543"/>
                  <a:gd name="connsiteX0" fmla="*/ 0 w 366719"/>
                  <a:gd name="connsiteY0" fmla="*/ 877543 h 877543"/>
                  <a:gd name="connsiteX1" fmla="*/ 288132 w 366719"/>
                  <a:gd name="connsiteY1" fmla="*/ 839443 h 877543"/>
                  <a:gd name="connsiteX2" fmla="*/ 285750 w 366719"/>
                  <a:gd name="connsiteY2" fmla="*/ 556074 h 877543"/>
                  <a:gd name="connsiteX3" fmla="*/ 366713 w 366719"/>
                  <a:gd name="connsiteY3" fmla="*/ 429869 h 877543"/>
                  <a:gd name="connsiteX4" fmla="*/ 280987 w 366719"/>
                  <a:gd name="connsiteY4" fmla="*/ 301280 h 877543"/>
                  <a:gd name="connsiteX5" fmla="*/ 250031 w 366719"/>
                  <a:gd name="connsiteY5" fmla="*/ 41723 h 877543"/>
                  <a:gd name="connsiteX6" fmla="*/ 14287 w 366719"/>
                  <a:gd name="connsiteY6" fmla="*/ 1243 h 877543"/>
                  <a:gd name="connsiteX0" fmla="*/ 0 w 354813"/>
                  <a:gd name="connsiteY0" fmla="*/ 868018 h 871441"/>
                  <a:gd name="connsiteX1" fmla="*/ 276226 w 354813"/>
                  <a:gd name="connsiteY1" fmla="*/ 839443 h 871441"/>
                  <a:gd name="connsiteX2" fmla="*/ 273844 w 354813"/>
                  <a:gd name="connsiteY2" fmla="*/ 556074 h 871441"/>
                  <a:gd name="connsiteX3" fmla="*/ 354807 w 354813"/>
                  <a:gd name="connsiteY3" fmla="*/ 429869 h 871441"/>
                  <a:gd name="connsiteX4" fmla="*/ 269081 w 354813"/>
                  <a:gd name="connsiteY4" fmla="*/ 301280 h 871441"/>
                  <a:gd name="connsiteX5" fmla="*/ 238125 w 354813"/>
                  <a:gd name="connsiteY5" fmla="*/ 41723 h 871441"/>
                  <a:gd name="connsiteX6" fmla="*/ 2381 w 354813"/>
                  <a:gd name="connsiteY6" fmla="*/ 1243 h 8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813" h="871441">
                    <a:moveTo>
                      <a:pt x="0" y="868018"/>
                    </a:moveTo>
                    <a:cubicBezTo>
                      <a:pt x="55959" y="863255"/>
                      <a:pt x="230585" y="891434"/>
                      <a:pt x="276226" y="839443"/>
                    </a:cubicBezTo>
                    <a:cubicBezTo>
                      <a:pt x="321867" y="787452"/>
                      <a:pt x="260747" y="624336"/>
                      <a:pt x="273844" y="556074"/>
                    </a:cubicBezTo>
                    <a:cubicBezTo>
                      <a:pt x="286941" y="487812"/>
                      <a:pt x="355601" y="472335"/>
                      <a:pt x="354807" y="429869"/>
                    </a:cubicBezTo>
                    <a:cubicBezTo>
                      <a:pt x="354013" y="387403"/>
                      <a:pt x="288528" y="365971"/>
                      <a:pt x="269081" y="301280"/>
                    </a:cubicBezTo>
                    <a:cubicBezTo>
                      <a:pt x="249634" y="236589"/>
                      <a:pt x="282575" y="91729"/>
                      <a:pt x="238125" y="41723"/>
                    </a:cubicBezTo>
                    <a:cubicBezTo>
                      <a:pt x="193675" y="-8283"/>
                      <a:pt x="51594" y="52"/>
                      <a:pt x="2381" y="124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3" name="Freihandform 642"/>
              <p:cNvSpPr/>
              <p:nvPr/>
            </p:nvSpPr>
            <p:spPr>
              <a:xfrm rot="10800000" flipH="1" flipV="1">
                <a:off x="-1752880" y="4013702"/>
                <a:ext cx="1014653" cy="398038"/>
              </a:xfrm>
              <a:custGeom>
                <a:avLst/>
                <a:gdLst>
                  <a:gd name="connsiteX0" fmla="*/ 321374 w 326465"/>
                  <a:gd name="connsiteY0" fmla="*/ 0 h 552897"/>
                  <a:gd name="connsiteX1" fmla="*/ 318993 w 326465"/>
                  <a:gd name="connsiteY1" fmla="*/ 485775 h 552897"/>
                  <a:gd name="connsiteX2" fmla="*/ 249937 w 326465"/>
                  <a:gd name="connsiteY2" fmla="*/ 545306 h 552897"/>
                  <a:gd name="connsiteX3" fmla="*/ 76105 w 326465"/>
                  <a:gd name="connsiteY3" fmla="*/ 545306 h 552897"/>
                  <a:gd name="connsiteX4" fmla="*/ 7049 w 326465"/>
                  <a:gd name="connsiteY4" fmla="*/ 483393 h 552897"/>
                  <a:gd name="connsiteX5" fmla="*/ 2287 w 326465"/>
                  <a:gd name="connsiteY5" fmla="*/ 40481 h 552897"/>
                  <a:gd name="connsiteX6" fmla="*/ 2287 w 326465"/>
                  <a:gd name="connsiteY6" fmla="*/ 40481 h 552897"/>
                  <a:gd name="connsiteX0" fmla="*/ 321374 w 325541"/>
                  <a:gd name="connsiteY0" fmla="*/ 0 h 552897"/>
                  <a:gd name="connsiteX1" fmla="*/ 318993 w 325541"/>
                  <a:gd name="connsiteY1" fmla="*/ 485775 h 552897"/>
                  <a:gd name="connsiteX2" fmla="*/ 249937 w 325541"/>
                  <a:gd name="connsiteY2" fmla="*/ 545306 h 552897"/>
                  <a:gd name="connsiteX3" fmla="*/ 76105 w 325541"/>
                  <a:gd name="connsiteY3" fmla="*/ 545306 h 552897"/>
                  <a:gd name="connsiteX4" fmla="*/ 7049 w 325541"/>
                  <a:gd name="connsiteY4" fmla="*/ 483393 h 552897"/>
                  <a:gd name="connsiteX5" fmla="*/ 2287 w 325541"/>
                  <a:gd name="connsiteY5" fmla="*/ 40481 h 552897"/>
                  <a:gd name="connsiteX6" fmla="*/ 2287 w 325541"/>
                  <a:gd name="connsiteY6" fmla="*/ 40481 h 552897"/>
                  <a:gd name="connsiteX0" fmla="*/ 319588 w 323755"/>
                  <a:gd name="connsiteY0" fmla="*/ 0 h 552897"/>
                  <a:gd name="connsiteX1" fmla="*/ 317207 w 323755"/>
                  <a:gd name="connsiteY1" fmla="*/ 485775 h 552897"/>
                  <a:gd name="connsiteX2" fmla="*/ 248151 w 323755"/>
                  <a:gd name="connsiteY2" fmla="*/ 545306 h 552897"/>
                  <a:gd name="connsiteX3" fmla="*/ 74319 w 323755"/>
                  <a:gd name="connsiteY3" fmla="*/ 545306 h 552897"/>
                  <a:gd name="connsiteX4" fmla="*/ 5263 w 323755"/>
                  <a:gd name="connsiteY4" fmla="*/ 483393 h 552897"/>
                  <a:gd name="connsiteX5" fmla="*/ 501 w 323755"/>
                  <a:gd name="connsiteY5" fmla="*/ 40481 h 552897"/>
                  <a:gd name="connsiteX6" fmla="*/ 501 w 323755"/>
                  <a:gd name="connsiteY6" fmla="*/ 40481 h 552897"/>
                  <a:gd name="connsiteX0" fmla="*/ 666987 w 667046"/>
                  <a:gd name="connsiteY0" fmla="*/ 0 h 528516"/>
                  <a:gd name="connsiteX1" fmla="*/ 317207 w 667046"/>
                  <a:gd name="connsiteY1" fmla="*/ 461394 h 528516"/>
                  <a:gd name="connsiteX2" fmla="*/ 248151 w 667046"/>
                  <a:gd name="connsiteY2" fmla="*/ 520925 h 528516"/>
                  <a:gd name="connsiteX3" fmla="*/ 74319 w 667046"/>
                  <a:gd name="connsiteY3" fmla="*/ 520925 h 528516"/>
                  <a:gd name="connsiteX4" fmla="*/ 5263 w 667046"/>
                  <a:gd name="connsiteY4" fmla="*/ 459012 h 528516"/>
                  <a:gd name="connsiteX5" fmla="*/ 501 w 667046"/>
                  <a:gd name="connsiteY5" fmla="*/ 16100 h 528516"/>
                  <a:gd name="connsiteX6" fmla="*/ 501 w 667046"/>
                  <a:gd name="connsiteY6" fmla="*/ 16100 h 528516"/>
                  <a:gd name="connsiteX0" fmla="*/ 666987 w 666987"/>
                  <a:gd name="connsiteY0" fmla="*/ 0 h 528516"/>
                  <a:gd name="connsiteX1" fmla="*/ 317207 w 666987"/>
                  <a:gd name="connsiteY1" fmla="*/ 461394 h 528516"/>
                  <a:gd name="connsiteX2" fmla="*/ 248151 w 666987"/>
                  <a:gd name="connsiteY2" fmla="*/ 520925 h 528516"/>
                  <a:gd name="connsiteX3" fmla="*/ 74319 w 666987"/>
                  <a:gd name="connsiteY3" fmla="*/ 520925 h 528516"/>
                  <a:gd name="connsiteX4" fmla="*/ 5263 w 666987"/>
                  <a:gd name="connsiteY4" fmla="*/ 459012 h 528516"/>
                  <a:gd name="connsiteX5" fmla="*/ 501 w 666987"/>
                  <a:gd name="connsiteY5" fmla="*/ 16100 h 528516"/>
                  <a:gd name="connsiteX6" fmla="*/ 501 w 666987"/>
                  <a:gd name="connsiteY6" fmla="*/ 16100 h 528516"/>
                  <a:gd name="connsiteX0" fmla="*/ 666987 w 666987"/>
                  <a:gd name="connsiteY0" fmla="*/ 0 h 528516"/>
                  <a:gd name="connsiteX1" fmla="*/ 458388 w 666987"/>
                  <a:gd name="connsiteY1" fmla="*/ 225679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0 h 528516"/>
                  <a:gd name="connsiteX1" fmla="*/ 356071 w 666987"/>
                  <a:gd name="connsiteY1" fmla="*/ 36724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12374 h 540890"/>
                  <a:gd name="connsiteX1" fmla="*/ 356071 w 666987"/>
                  <a:gd name="connsiteY1" fmla="*/ 49098 h 540890"/>
                  <a:gd name="connsiteX2" fmla="*/ 317207 w 666987"/>
                  <a:gd name="connsiteY2" fmla="*/ 473768 h 540890"/>
                  <a:gd name="connsiteX3" fmla="*/ 248151 w 666987"/>
                  <a:gd name="connsiteY3" fmla="*/ 533299 h 540890"/>
                  <a:gd name="connsiteX4" fmla="*/ 74319 w 666987"/>
                  <a:gd name="connsiteY4" fmla="*/ 533299 h 540890"/>
                  <a:gd name="connsiteX5" fmla="*/ 5263 w 666987"/>
                  <a:gd name="connsiteY5" fmla="*/ 471386 h 540890"/>
                  <a:gd name="connsiteX6" fmla="*/ 501 w 666987"/>
                  <a:gd name="connsiteY6" fmla="*/ 28474 h 540890"/>
                  <a:gd name="connsiteX7" fmla="*/ 501 w 666987"/>
                  <a:gd name="connsiteY7" fmla="*/ 28474 h 540890"/>
                  <a:gd name="connsiteX0" fmla="*/ 666987 w 666987"/>
                  <a:gd name="connsiteY0" fmla="*/ 9013 h 537529"/>
                  <a:gd name="connsiteX1" fmla="*/ 356071 w 666987"/>
                  <a:gd name="connsiteY1" fmla="*/ 45737 h 537529"/>
                  <a:gd name="connsiteX2" fmla="*/ 317207 w 666987"/>
                  <a:gd name="connsiteY2" fmla="*/ 470407 h 537529"/>
                  <a:gd name="connsiteX3" fmla="*/ 248151 w 666987"/>
                  <a:gd name="connsiteY3" fmla="*/ 529938 h 537529"/>
                  <a:gd name="connsiteX4" fmla="*/ 74319 w 666987"/>
                  <a:gd name="connsiteY4" fmla="*/ 529938 h 537529"/>
                  <a:gd name="connsiteX5" fmla="*/ 5263 w 666987"/>
                  <a:gd name="connsiteY5" fmla="*/ 468025 h 537529"/>
                  <a:gd name="connsiteX6" fmla="*/ 501 w 666987"/>
                  <a:gd name="connsiteY6" fmla="*/ 25113 h 537529"/>
                  <a:gd name="connsiteX7" fmla="*/ 501 w 666987"/>
                  <a:gd name="connsiteY7" fmla="*/ 25113 h 537529"/>
                  <a:gd name="connsiteX0" fmla="*/ 666987 w 666987"/>
                  <a:gd name="connsiteY0" fmla="*/ 9013 h 537529"/>
                  <a:gd name="connsiteX1" fmla="*/ 356071 w 666987"/>
                  <a:gd name="connsiteY1" fmla="*/ 45737 h 537529"/>
                  <a:gd name="connsiteX2" fmla="*/ 317207 w 666987"/>
                  <a:gd name="connsiteY2" fmla="*/ 470407 h 537529"/>
                  <a:gd name="connsiteX3" fmla="*/ 248151 w 666987"/>
                  <a:gd name="connsiteY3" fmla="*/ 529938 h 537529"/>
                  <a:gd name="connsiteX4" fmla="*/ 74319 w 666987"/>
                  <a:gd name="connsiteY4" fmla="*/ 529938 h 537529"/>
                  <a:gd name="connsiteX5" fmla="*/ 5263 w 666987"/>
                  <a:gd name="connsiteY5" fmla="*/ 468025 h 537529"/>
                  <a:gd name="connsiteX6" fmla="*/ 501 w 666987"/>
                  <a:gd name="connsiteY6" fmla="*/ 25113 h 537529"/>
                  <a:gd name="connsiteX7" fmla="*/ 501 w 666987"/>
                  <a:gd name="connsiteY7" fmla="*/ 25113 h 537529"/>
                  <a:gd name="connsiteX0" fmla="*/ 666987 w 666987"/>
                  <a:gd name="connsiteY0" fmla="*/ 0 h 528516"/>
                  <a:gd name="connsiteX1" fmla="*/ 356071 w 666987"/>
                  <a:gd name="connsiteY1" fmla="*/ 36724 h 528516"/>
                  <a:gd name="connsiteX2" fmla="*/ 317207 w 666987"/>
                  <a:gd name="connsiteY2" fmla="*/ 461394 h 528516"/>
                  <a:gd name="connsiteX3" fmla="*/ 248151 w 666987"/>
                  <a:gd name="connsiteY3" fmla="*/ 520925 h 528516"/>
                  <a:gd name="connsiteX4" fmla="*/ 74319 w 666987"/>
                  <a:gd name="connsiteY4" fmla="*/ 520925 h 528516"/>
                  <a:gd name="connsiteX5" fmla="*/ 5263 w 666987"/>
                  <a:gd name="connsiteY5" fmla="*/ 459012 h 528516"/>
                  <a:gd name="connsiteX6" fmla="*/ 501 w 666987"/>
                  <a:gd name="connsiteY6" fmla="*/ 16100 h 528516"/>
                  <a:gd name="connsiteX7" fmla="*/ 501 w 666987"/>
                  <a:gd name="connsiteY7" fmla="*/ 16100 h 528516"/>
                  <a:gd name="connsiteX0" fmla="*/ 666987 w 666987"/>
                  <a:gd name="connsiteY0" fmla="*/ 0 h 530498"/>
                  <a:gd name="connsiteX1" fmla="*/ 356071 w 666987"/>
                  <a:gd name="connsiteY1" fmla="*/ 36724 h 530498"/>
                  <a:gd name="connsiteX2" fmla="*/ 317207 w 666987"/>
                  <a:gd name="connsiteY2" fmla="*/ 430918 h 530498"/>
                  <a:gd name="connsiteX3" fmla="*/ 248151 w 666987"/>
                  <a:gd name="connsiteY3" fmla="*/ 520925 h 530498"/>
                  <a:gd name="connsiteX4" fmla="*/ 74319 w 666987"/>
                  <a:gd name="connsiteY4" fmla="*/ 520925 h 530498"/>
                  <a:gd name="connsiteX5" fmla="*/ 5263 w 666987"/>
                  <a:gd name="connsiteY5" fmla="*/ 459012 h 530498"/>
                  <a:gd name="connsiteX6" fmla="*/ 501 w 666987"/>
                  <a:gd name="connsiteY6" fmla="*/ 16100 h 530498"/>
                  <a:gd name="connsiteX7" fmla="*/ 501 w 666987"/>
                  <a:gd name="connsiteY7" fmla="*/ 16100 h 530498"/>
                  <a:gd name="connsiteX0" fmla="*/ 1004368 w 1004368"/>
                  <a:gd name="connsiteY0" fmla="*/ 20046 h 550546"/>
                  <a:gd name="connsiteX1" fmla="*/ 693452 w 1004368"/>
                  <a:gd name="connsiteY1" fmla="*/ 56770 h 550546"/>
                  <a:gd name="connsiteX2" fmla="*/ 654588 w 1004368"/>
                  <a:gd name="connsiteY2" fmla="*/ 450964 h 550546"/>
                  <a:gd name="connsiteX3" fmla="*/ 585532 w 1004368"/>
                  <a:gd name="connsiteY3" fmla="*/ 540971 h 550546"/>
                  <a:gd name="connsiteX4" fmla="*/ 411700 w 1004368"/>
                  <a:gd name="connsiteY4" fmla="*/ 540971 h 550546"/>
                  <a:gd name="connsiteX5" fmla="*/ 342644 w 1004368"/>
                  <a:gd name="connsiteY5" fmla="*/ 479058 h 550546"/>
                  <a:gd name="connsiteX6" fmla="*/ 337882 w 1004368"/>
                  <a:gd name="connsiteY6" fmla="*/ 36146 h 550546"/>
                  <a:gd name="connsiteX7" fmla="*/ 0 w 1004368"/>
                  <a:gd name="connsiteY7" fmla="*/ 23956 h 550546"/>
                  <a:gd name="connsiteX0" fmla="*/ 1004368 w 1004368"/>
                  <a:gd name="connsiteY0" fmla="*/ 2675 h 533173"/>
                  <a:gd name="connsiteX1" fmla="*/ 693452 w 1004368"/>
                  <a:gd name="connsiteY1" fmla="*/ 39399 h 533173"/>
                  <a:gd name="connsiteX2" fmla="*/ 654588 w 1004368"/>
                  <a:gd name="connsiteY2" fmla="*/ 433593 h 533173"/>
                  <a:gd name="connsiteX3" fmla="*/ 585532 w 1004368"/>
                  <a:gd name="connsiteY3" fmla="*/ 523600 h 533173"/>
                  <a:gd name="connsiteX4" fmla="*/ 411700 w 1004368"/>
                  <a:gd name="connsiteY4" fmla="*/ 523600 h 533173"/>
                  <a:gd name="connsiteX5" fmla="*/ 342644 w 1004368"/>
                  <a:gd name="connsiteY5" fmla="*/ 461687 h 533173"/>
                  <a:gd name="connsiteX6" fmla="*/ 337882 w 1004368"/>
                  <a:gd name="connsiteY6" fmla="*/ 18775 h 533173"/>
                  <a:gd name="connsiteX7" fmla="*/ 0 w 1004368"/>
                  <a:gd name="connsiteY7" fmla="*/ 6585 h 533173"/>
                  <a:gd name="connsiteX0" fmla="*/ 1004368 w 1004368"/>
                  <a:gd name="connsiteY0" fmla="*/ 3549 h 534048"/>
                  <a:gd name="connsiteX1" fmla="*/ 693452 w 1004368"/>
                  <a:gd name="connsiteY1" fmla="*/ 40273 h 534048"/>
                  <a:gd name="connsiteX2" fmla="*/ 654588 w 1004368"/>
                  <a:gd name="connsiteY2" fmla="*/ 434467 h 534048"/>
                  <a:gd name="connsiteX3" fmla="*/ 585532 w 1004368"/>
                  <a:gd name="connsiteY3" fmla="*/ 524474 h 534048"/>
                  <a:gd name="connsiteX4" fmla="*/ 411700 w 1004368"/>
                  <a:gd name="connsiteY4" fmla="*/ 524474 h 534048"/>
                  <a:gd name="connsiteX5" fmla="*/ 342644 w 1004368"/>
                  <a:gd name="connsiteY5" fmla="*/ 462561 h 534048"/>
                  <a:gd name="connsiteX6" fmla="*/ 337882 w 1004368"/>
                  <a:gd name="connsiteY6" fmla="*/ 19649 h 534048"/>
                  <a:gd name="connsiteX7" fmla="*/ 0 w 1004368"/>
                  <a:gd name="connsiteY7" fmla="*/ 7459 h 534048"/>
                  <a:gd name="connsiteX0" fmla="*/ 1004368 w 1004368"/>
                  <a:gd name="connsiteY0" fmla="*/ 16458 h 549958"/>
                  <a:gd name="connsiteX1" fmla="*/ 693452 w 1004368"/>
                  <a:gd name="connsiteY1" fmla="*/ 53182 h 549958"/>
                  <a:gd name="connsiteX2" fmla="*/ 654588 w 1004368"/>
                  <a:gd name="connsiteY2" fmla="*/ 447376 h 549958"/>
                  <a:gd name="connsiteX3" fmla="*/ 585532 w 1004368"/>
                  <a:gd name="connsiteY3" fmla="*/ 537383 h 549958"/>
                  <a:gd name="connsiteX4" fmla="*/ 411700 w 1004368"/>
                  <a:gd name="connsiteY4" fmla="*/ 537383 h 549958"/>
                  <a:gd name="connsiteX5" fmla="*/ 349781 w 1004368"/>
                  <a:gd name="connsiteY5" fmla="*/ 426707 h 549958"/>
                  <a:gd name="connsiteX6" fmla="*/ 337882 w 1004368"/>
                  <a:gd name="connsiteY6" fmla="*/ 32558 h 549958"/>
                  <a:gd name="connsiteX7" fmla="*/ 0 w 1004368"/>
                  <a:gd name="connsiteY7" fmla="*/ 20368 h 549958"/>
                  <a:gd name="connsiteX0" fmla="*/ 1004368 w 1004368"/>
                  <a:gd name="connsiteY0" fmla="*/ 16458 h 551069"/>
                  <a:gd name="connsiteX1" fmla="*/ 693452 w 1004368"/>
                  <a:gd name="connsiteY1" fmla="*/ 53182 h 551069"/>
                  <a:gd name="connsiteX2" fmla="*/ 654588 w 1004368"/>
                  <a:gd name="connsiteY2" fmla="*/ 429090 h 551069"/>
                  <a:gd name="connsiteX3" fmla="*/ 585532 w 1004368"/>
                  <a:gd name="connsiteY3" fmla="*/ 537383 h 551069"/>
                  <a:gd name="connsiteX4" fmla="*/ 411700 w 1004368"/>
                  <a:gd name="connsiteY4" fmla="*/ 537383 h 551069"/>
                  <a:gd name="connsiteX5" fmla="*/ 349781 w 1004368"/>
                  <a:gd name="connsiteY5" fmla="*/ 426707 h 551069"/>
                  <a:gd name="connsiteX6" fmla="*/ 337882 w 1004368"/>
                  <a:gd name="connsiteY6" fmla="*/ 32558 h 551069"/>
                  <a:gd name="connsiteX7" fmla="*/ 0 w 1004368"/>
                  <a:gd name="connsiteY7" fmla="*/ 20368 h 551069"/>
                  <a:gd name="connsiteX0" fmla="*/ 1013886 w 1013886"/>
                  <a:gd name="connsiteY0" fmla="*/ 13208 h 547819"/>
                  <a:gd name="connsiteX1" fmla="*/ 702970 w 1013886"/>
                  <a:gd name="connsiteY1" fmla="*/ 49932 h 547819"/>
                  <a:gd name="connsiteX2" fmla="*/ 664106 w 1013886"/>
                  <a:gd name="connsiteY2" fmla="*/ 425840 h 547819"/>
                  <a:gd name="connsiteX3" fmla="*/ 595050 w 1013886"/>
                  <a:gd name="connsiteY3" fmla="*/ 534133 h 547819"/>
                  <a:gd name="connsiteX4" fmla="*/ 421218 w 1013886"/>
                  <a:gd name="connsiteY4" fmla="*/ 534133 h 547819"/>
                  <a:gd name="connsiteX5" fmla="*/ 359299 w 1013886"/>
                  <a:gd name="connsiteY5" fmla="*/ 423457 h 547819"/>
                  <a:gd name="connsiteX6" fmla="*/ 347400 w 1013886"/>
                  <a:gd name="connsiteY6" fmla="*/ 29308 h 547819"/>
                  <a:gd name="connsiteX7" fmla="*/ 0 w 1013886"/>
                  <a:gd name="connsiteY7" fmla="*/ 26261 h 547819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47400 w 1013886"/>
                  <a:gd name="connsiteY6" fmla="*/ 16100 h 534611"/>
                  <a:gd name="connsiteX7" fmla="*/ 0 w 1013886"/>
                  <a:gd name="connsiteY7" fmla="*/ 13053 h 534611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47400 w 1013886"/>
                  <a:gd name="connsiteY6" fmla="*/ 16100 h 534611"/>
                  <a:gd name="connsiteX7" fmla="*/ 0 w 1013886"/>
                  <a:gd name="connsiteY7" fmla="*/ 13053 h 534611"/>
                  <a:gd name="connsiteX0" fmla="*/ 1013886 w 1013886"/>
                  <a:gd name="connsiteY0" fmla="*/ 0 h 534611"/>
                  <a:gd name="connsiteX1" fmla="*/ 702970 w 1013886"/>
                  <a:gd name="connsiteY1" fmla="*/ 36724 h 534611"/>
                  <a:gd name="connsiteX2" fmla="*/ 664106 w 1013886"/>
                  <a:gd name="connsiteY2" fmla="*/ 412632 h 534611"/>
                  <a:gd name="connsiteX3" fmla="*/ 595050 w 1013886"/>
                  <a:gd name="connsiteY3" fmla="*/ 520925 h 534611"/>
                  <a:gd name="connsiteX4" fmla="*/ 421218 w 1013886"/>
                  <a:gd name="connsiteY4" fmla="*/ 520925 h 534611"/>
                  <a:gd name="connsiteX5" fmla="*/ 359299 w 1013886"/>
                  <a:gd name="connsiteY5" fmla="*/ 410249 h 534611"/>
                  <a:gd name="connsiteX6" fmla="*/ 354539 w 1013886"/>
                  <a:gd name="connsiteY6" fmla="*/ 19148 h 534611"/>
                  <a:gd name="connsiteX7" fmla="*/ 0 w 1013886"/>
                  <a:gd name="connsiteY7" fmla="*/ 13053 h 534611"/>
                  <a:gd name="connsiteX0" fmla="*/ 1013886 w 1013886"/>
                  <a:gd name="connsiteY0" fmla="*/ 10520 h 545517"/>
                  <a:gd name="connsiteX1" fmla="*/ 702970 w 1013886"/>
                  <a:gd name="connsiteY1" fmla="*/ 47244 h 545517"/>
                  <a:gd name="connsiteX2" fmla="*/ 664106 w 1013886"/>
                  <a:gd name="connsiteY2" fmla="*/ 423152 h 545517"/>
                  <a:gd name="connsiteX3" fmla="*/ 595050 w 1013886"/>
                  <a:gd name="connsiteY3" fmla="*/ 531445 h 545517"/>
                  <a:gd name="connsiteX4" fmla="*/ 421218 w 1013886"/>
                  <a:gd name="connsiteY4" fmla="*/ 531445 h 545517"/>
                  <a:gd name="connsiteX5" fmla="*/ 368817 w 1013886"/>
                  <a:gd name="connsiteY5" fmla="*/ 414673 h 545517"/>
                  <a:gd name="connsiteX6" fmla="*/ 354539 w 1013886"/>
                  <a:gd name="connsiteY6" fmla="*/ 29668 h 545517"/>
                  <a:gd name="connsiteX7" fmla="*/ 0 w 1013886"/>
                  <a:gd name="connsiteY7" fmla="*/ 23573 h 545517"/>
                  <a:gd name="connsiteX0" fmla="*/ 1013886 w 1013886"/>
                  <a:gd name="connsiteY0" fmla="*/ 10521 h 545517"/>
                  <a:gd name="connsiteX1" fmla="*/ 702970 w 1013886"/>
                  <a:gd name="connsiteY1" fmla="*/ 47245 h 545517"/>
                  <a:gd name="connsiteX2" fmla="*/ 664106 w 1013886"/>
                  <a:gd name="connsiteY2" fmla="*/ 423153 h 545517"/>
                  <a:gd name="connsiteX3" fmla="*/ 595050 w 1013886"/>
                  <a:gd name="connsiteY3" fmla="*/ 531446 h 545517"/>
                  <a:gd name="connsiteX4" fmla="*/ 421218 w 1013886"/>
                  <a:gd name="connsiteY4" fmla="*/ 531446 h 545517"/>
                  <a:gd name="connsiteX5" fmla="*/ 368817 w 1013886"/>
                  <a:gd name="connsiteY5" fmla="*/ 414674 h 545517"/>
                  <a:gd name="connsiteX6" fmla="*/ 354539 w 1013886"/>
                  <a:gd name="connsiteY6" fmla="*/ 29669 h 545517"/>
                  <a:gd name="connsiteX7" fmla="*/ 0 w 1013886"/>
                  <a:gd name="connsiteY7" fmla="*/ 23574 h 545517"/>
                  <a:gd name="connsiteX0" fmla="*/ 1013886 w 1013886"/>
                  <a:gd name="connsiteY0" fmla="*/ 3756 h 538752"/>
                  <a:gd name="connsiteX1" fmla="*/ 702970 w 1013886"/>
                  <a:gd name="connsiteY1" fmla="*/ 40480 h 538752"/>
                  <a:gd name="connsiteX2" fmla="*/ 664106 w 1013886"/>
                  <a:gd name="connsiteY2" fmla="*/ 416388 h 538752"/>
                  <a:gd name="connsiteX3" fmla="*/ 595050 w 1013886"/>
                  <a:gd name="connsiteY3" fmla="*/ 524681 h 538752"/>
                  <a:gd name="connsiteX4" fmla="*/ 421218 w 1013886"/>
                  <a:gd name="connsiteY4" fmla="*/ 524681 h 538752"/>
                  <a:gd name="connsiteX5" fmla="*/ 368817 w 1013886"/>
                  <a:gd name="connsiteY5" fmla="*/ 407909 h 538752"/>
                  <a:gd name="connsiteX6" fmla="*/ 354539 w 1013886"/>
                  <a:gd name="connsiteY6" fmla="*/ 22904 h 538752"/>
                  <a:gd name="connsiteX7" fmla="*/ 0 w 1013886"/>
                  <a:gd name="connsiteY7" fmla="*/ 16809 h 538752"/>
                  <a:gd name="connsiteX0" fmla="*/ 1013886 w 1013886"/>
                  <a:gd name="connsiteY0" fmla="*/ 3756 h 538752"/>
                  <a:gd name="connsiteX1" fmla="*/ 702970 w 1013886"/>
                  <a:gd name="connsiteY1" fmla="*/ 40480 h 538752"/>
                  <a:gd name="connsiteX2" fmla="*/ 664106 w 1013886"/>
                  <a:gd name="connsiteY2" fmla="*/ 416388 h 538752"/>
                  <a:gd name="connsiteX3" fmla="*/ 595050 w 1013886"/>
                  <a:gd name="connsiteY3" fmla="*/ 524681 h 538752"/>
                  <a:gd name="connsiteX4" fmla="*/ 421218 w 1013886"/>
                  <a:gd name="connsiteY4" fmla="*/ 524681 h 538752"/>
                  <a:gd name="connsiteX5" fmla="*/ 368817 w 1013886"/>
                  <a:gd name="connsiteY5" fmla="*/ 407909 h 538752"/>
                  <a:gd name="connsiteX6" fmla="*/ 354539 w 1013886"/>
                  <a:gd name="connsiteY6" fmla="*/ 22904 h 538752"/>
                  <a:gd name="connsiteX7" fmla="*/ 0 w 1013886"/>
                  <a:gd name="connsiteY7" fmla="*/ 16809 h 538752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34996"/>
                  <a:gd name="connsiteX1" fmla="*/ 702970 w 1013886"/>
                  <a:gd name="connsiteY1" fmla="*/ 36724 h 534996"/>
                  <a:gd name="connsiteX2" fmla="*/ 664106 w 1013886"/>
                  <a:gd name="connsiteY2" fmla="*/ 412632 h 534996"/>
                  <a:gd name="connsiteX3" fmla="*/ 595050 w 1013886"/>
                  <a:gd name="connsiteY3" fmla="*/ 520925 h 534996"/>
                  <a:gd name="connsiteX4" fmla="*/ 421218 w 1013886"/>
                  <a:gd name="connsiteY4" fmla="*/ 520925 h 534996"/>
                  <a:gd name="connsiteX5" fmla="*/ 368817 w 1013886"/>
                  <a:gd name="connsiteY5" fmla="*/ 404153 h 534996"/>
                  <a:gd name="connsiteX6" fmla="*/ 354539 w 1013886"/>
                  <a:gd name="connsiteY6" fmla="*/ 19148 h 534996"/>
                  <a:gd name="connsiteX7" fmla="*/ 0 w 1013886"/>
                  <a:gd name="connsiteY7" fmla="*/ 13053 h 534996"/>
                  <a:gd name="connsiteX0" fmla="*/ 1013886 w 1013886"/>
                  <a:gd name="connsiteY0" fmla="*/ 0 h 526463"/>
                  <a:gd name="connsiteX1" fmla="*/ 702970 w 1013886"/>
                  <a:gd name="connsiteY1" fmla="*/ 36724 h 526463"/>
                  <a:gd name="connsiteX2" fmla="*/ 664106 w 1013886"/>
                  <a:gd name="connsiteY2" fmla="*/ 412632 h 526463"/>
                  <a:gd name="connsiteX3" fmla="*/ 595050 w 1013886"/>
                  <a:gd name="connsiteY3" fmla="*/ 520925 h 526463"/>
                  <a:gd name="connsiteX4" fmla="*/ 428357 w 1013886"/>
                  <a:gd name="connsiteY4" fmla="*/ 499593 h 526463"/>
                  <a:gd name="connsiteX5" fmla="*/ 368817 w 1013886"/>
                  <a:gd name="connsiteY5" fmla="*/ 404153 h 526463"/>
                  <a:gd name="connsiteX6" fmla="*/ 354539 w 1013886"/>
                  <a:gd name="connsiteY6" fmla="*/ 19148 h 526463"/>
                  <a:gd name="connsiteX7" fmla="*/ 0 w 1013886"/>
                  <a:gd name="connsiteY7" fmla="*/ 13053 h 526463"/>
                  <a:gd name="connsiteX0" fmla="*/ 1013886 w 1013886"/>
                  <a:gd name="connsiteY0" fmla="*/ 0 h 509429"/>
                  <a:gd name="connsiteX1" fmla="*/ 702970 w 1013886"/>
                  <a:gd name="connsiteY1" fmla="*/ 36724 h 509429"/>
                  <a:gd name="connsiteX2" fmla="*/ 664106 w 1013886"/>
                  <a:gd name="connsiteY2" fmla="*/ 412632 h 509429"/>
                  <a:gd name="connsiteX3" fmla="*/ 597430 w 1013886"/>
                  <a:gd name="connsiteY3" fmla="*/ 496544 h 509429"/>
                  <a:gd name="connsiteX4" fmla="*/ 428357 w 1013886"/>
                  <a:gd name="connsiteY4" fmla="*/ 499593 h 509429"/>
                  <a:gd name="connsiteX5" fmla="*/ 368817 w 1013886"/>
                  <a:gd name="connsiteY5" fmla="*/ 404153 h 509429"/>
                  <a:gd name="connsiteX6" fmla="*/ 354539 w 1013886"/>
                  <a:gd name="connsiteY6" fmla="*/ 19148 h 509429"/>
                  <a:gd name="connsiteX7" fmla="*/ 0 w 1013886"/>
                  <a:gd name="connsiteY7" fmla="*/ 13053 h 509429"/>
                  <a:gd name="connsiteX0" fmla="*/ 1013886 w 1013886"/>
                  <a:gd name="connsiteY0" fmla="*/ 0 h 509430"/>
                  <a:gd name="connsiteX1" fmla="*/ 702970 w 1013886"/>
                  <a:gd name="connsiteY1" fmla="*/ 36724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0 h 509430"/>
                  <a:gd name="connsiteX1" fmla="*/ 679175 w 1013886"/>
                  <a:gd name="connsiteY1" fmla="*/ 42820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0 h 509430"/>
                  <a:gd name="connsiteX1" fmla="*/ 667278 w 1013886"/>
                  <a:gd name="connsiteY1" fmla="*/ 42820 h 509430"/>
                  <a:gd name="connsiteX2" fmla="*/ 664106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  <a:gd name="connsiteX0" fmla="*/ 1013886 w 1013886"/>
                  <a:gd name="connsiteY0" fmla="*/ 3102 h 512532"/>
                  <a:gd name="connsiteX1" fmla="*/ 667278 w 1013886"/>
                  <a:gd name="connsiteY1" fmla="*/ 45922 h 512532"/>
                  <a:gd name="connsiteX2" fmla="*/ 656967 w 1013886"/>
                  <a:gd name="connsiteY2" fmla="*/ 415734 h 512532"/>
                  <a:gd name="connsiteX3" fmla="*/ 597430 w 1013886"/>
                  <a:gd name="connsiteY3" fmla="*/ 499646 h 512532"/>
                  <a:gd name="connsiteX4" fmla="*/ 428357 w 1013886"/>
                  <a:gd name="connsiteY4" fmla="*/ 502695 h 512532"/>
                  <a:gd name="connsiteX5" fmla="*/ 368817 w 1013886"/>
                  <a:gd name="connsiteY5" fmla="*/ 407255 h 512532"/>
                  <a:gd name="connsiteX6" fmla="*/ 354539 w 1013886"/>
                  <a:gd name="connsiteY6" fmla="*/ 22250 h 512532"/>
                  <a:gd name="connsiteX7" fmla="*/ 0 w 1013886"/>
                  <a:gd name="connsiteY7" fmla="*/ 16155 h 512532"/>
                  <a:gd name="connsiteX0" fmla="*/ 1013886 w 1013886"/>
                  <a:gd name="connsiteY0" fmla="*/ 0 h 509430"/>
                  <a:gd name="connsiteX1" fmla="*/ 667278 w 1013886"/>
                  <a:gd name="connsiteY1" fmla="*/ 42820 h 509430"/>
                  <a:gd name="connsiteX2" fmla="*/ 656967 w 1013886"/>
                  <a:gd name="connsiteY2" fmla="*/ 412632 h 509430"/>
                  <a:gd name="connsiteX3" fmla="*/ 597430 w 1013886"/>
                  <a:gd name="connsiteY3" fmla="*/ 496544 h 509430"/>
                  <a:gd name="connsiteX4" fmla="*/ 428357 w 1013886"/>
                  <a:gd name="connsiteY4" fmla="*/ 499593 h 509430"/>
                  <a:gd name="connsiteX5" fmla="*/ 368817 w 1013886"/>
                  <a:gd name="connsiteY5" fmla="*/ 404153 h 509430"/>
                  <a:gd name="connsiteX6" fmla="*/ 354539 w 1013886"/>
                  <a:gd name="connsiteY6" fmla="*/ 19148 h 509430"/>
                  <a:gd name="connsiteX7" fmla="*/ 0 w 1013886"/>
                  <a:gd name="connsiteY7" fmla="*/ 13053 h 50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886" h="509430">
                    <a:moveTo>
                      <a:pt x="1013886" y="0"/>
                    </a:moveTo>
                    <a:cubicBezTo>
                      <a:pt x="936290" y="4088"/>
                      <a:pt x="695831" y="-4619"/>
                      <a:pt x="667278" y="42820"/>
                    </a:cubicBezTo>
                    <a:cubicBezTo>
                      <a:pt x="638725" y="90259"/>
                      <a:pt x="668608" y="337011"/>
                      <a:pt x="656967" y="412632"/>
                    </a:cubicBezTo>
                    <a:cubicBezTo>
                      <a:pt x="645326" y="488253"/>
                      <a:pt x="635532" y="482051"/>
                      <a:pt x="597430" y="496544"/>
                    </a:cubicBezTo>
                    <a:cubicBezTo>
                      <a:pt x="559328" y="511037"/>
                      <a:pt x="466459" y="514992"/>
                      <a:pt x="428357" y="499593"/>
                    </a:cubicBezTo>
                    <a:cubicBezTo>
                      <a:pt x="390255" y="484195"/>
                      <a:pt x="381120" y="484227"/>
                      <a:pt x="368817" y="404153"/>
                    </a:cubicBezTo>
                    <a:cubicBezTo>
                      <a:pt x="356514" y="324079"/>
                      <a:pt x="389834" y="56901"/>
                      <a:pt x="354539" y="19148"/>
                    </a:cubicBezTo>
                    <a:cubicBezTo>
                      <a:pt x="319244" y="-18605"/>
                      <a:pt x="112627" y="17116"/>
                      <a:pt x="0" y="1305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4" name="Freihandform 643"/>
              <p:cNvSpPr/>
              <p:nvPr/>
            </p:nvSpPr>
            <p:spPr>
              <a:xfrm rot="10800000">
                <a:off x="-1103594" y="4074622"/>
                <a:ext cx="354813" cy="871441"/>
              </a:xfrm>
              <a:custGeom>
                <a:avLst/>
                <a:gdLst>
                  <a:gd name="connsiteX0" fmla="*/ 27241 w 120162"/>
                  <a:gd name="connsiteY0" fmla="*/ 969169 h 969169"/>
                  <a:gd name="connsiteX1" fmla="*/ 27241 w 120162"/>
                  <a:gd name="connsiteY1" fmla="*/ 573881 h 969169"/>
                  <a:gd name="connsiteX2" fmla="*/ 120110 w 120162"/>
                  <a:gd name="connsiteY2" fmla="*/ 445294 h 969169"/>
                  <a:gd name="connsiteX3" fmla="*/ 12953 w 120162"/>
                  <a:gd name="connsiteY3" fmla="*/ 302419 h 969169"/>
                  <a:gd name="connsiteX4" fmla="*/ 5810 w 120162"/>
                  <a:gd name="connsiteY4" fmla="*/ 0 h 969169"/>
                  <a:gd name="connsiteX0" fmla="*/ 23077 w 115947"/>
                  <a:gd name="connsiteY0" fmla="*/ 969169 h 969169"/>
                  <a:gd name="connsiteX1" fmla="*/ 23077 w 115947"/>
                  <a:gd name="connsiteY1" fmla="*/ 573881 h 969169"/>
                  <a:gd name="connsiteX2" fmla="*/ 115946 w 115947"/>
                  <a:gd name="connsiteY2" fmla="*/ 445294 h 969169"/>
                  <a:gd name="connsiteX3" fmla="*/ 25458 w 115947"/>
                  <a:gd name="connsiteY3" fmla="*/ 316706 h 969169"/>
                  <a:gd name="connsiteX4" fmla="*/ 1646 w 115947"/>
                  <a:gd name="connsiteY4" fmla="*/ 0 h 969169"/>
                  <a:gd name="connsiteX0" fmla="*/ 18778 w 111648"/>
                  <a:gd name="connsiteY0" fmla="*/ 954882 h 954882"/>
                  <a:gd name="connsiteX1" fmla="*/ 18778 w 111648"/>
                  <a:gd name="connsiteY1" fmla="*/ 559594 h 954882"/>
                  <a:gd name="connsiteX2" fmla="*/ 111647 w 111648"/>
                  <a:gd name="connsiteY2" fmla="*/ 431007 h 954882"/>
                  <a:gd name="connsiteX3" fmla="*/ 21159 w 111648"/>
                  <a:gd name="connsiteY3" fmla="*/ 302419 h 954882"/>
                  <a:gd name="connsiteX4" fmla="*/ 2109 w 111648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16947 w 109817"/>
                  <a:gd name="connsiteY0" fmla="*/ 954882 h 954882"/>
                  <a:gd name="connsiteX1" fmla="*/ 16947 w 109817"/>
                  <a:gd name="connsiteY1" fmla="*/ 559594 h 954882"/>
                  <a:gd name="connsiteX2" fmla="*/ 109816 w 109817"/>
                  <a:gd name="connsiteY2" fmla="*/ 431007 h 954882"/>
                  <a:gd name="connsiteX3" fmla="*/ 19328 w 109817"/>
                  <a:gd name="connsiteY3" fmla="*/ 302419 h 954882"/>
                  <a:gd name="connsiteX4" fmla="*/ 278 w 109817"/>
                  <a:gd name="connsiteY4" fmla="*/ 0 h 954882"/>
                  <a:gd name="connsiteX0" fmla="*/ 92 w 378712"/>
                  <a:gd name="connsiteY0" fmla="*/ 881063 h 881063"/>
                  <a:gd name="connsiteX1" fmla="*/ 285842 w 378712"/>
                  <a:gd name="connsiteY1" fmla="*/ 559594 h 881063"/>
                  <a:gd name="connsiteX2" fmla="*/ 378711 w 378712"/>
                  <a:gd name="connsiteY2" fmla="*/ 431007 h 881063"/>
                  <a:gd name="connsiteX3" fmla="*/ 288223 w 378712"/>
                  <a:gd name="connsiteY3" fmla="*/ 302419 h 881063"/>
                  <a:gd name="connsiteX4" fmla="*/ 269173 w 378712"/>
                  <a:gd name="connsiteY4" fmla="*/ 0 h 881063"/>
                  <a:gd name="connsiteX0" fmla="*/ 0 w 378620"/>
                  <a:gd name="connsiteY0" fmla="*/ 881063 h 881064"/>
                  <a:gd name="connsiteX1" fmla="*/ 285750 w 378620"/>
                  <a:gd name="connsiteY1" fmla="*/ 559594 h 881064"/>
                  <a:gd name="connsiteX2" fmla="*/ 378619 w 378620"/>
                  <a:gd name="connsiteY2" fmla="*/ 431007 h 881064"/>
                  <a:gd name="connsiteX3" fmla="*/ 288131 w 378620"/>
                  <a:gd name="connsiteY3" fmla="*/ 302419 h 881064"/>
                  <a:gd name="connsiteX4" fmla="*/ 269081 w 378620"/>
                  <a:gd name="connsiteY4" fmla="*/ 0 h 881064"/>
                  <a:gd name="connsiteX0" fmla="*/ 0 w 378620"/>
                  <a:gd name="connsiteY0" fmla="*/ 881063 h 881063"/>
                  <a:gd name="connsiteX1" fmla="*/ 135731 w 378620"/>
                  <a:gd name="connsiteY1" fmla="*/ 766762 h 881063"/>
                  <a:gd name="connsiteX2" fmla="*/ 285750 w 378620"/>
                  <a:gd name="connsiteY2" fmla="*/ 559594 h 881063"/>
                  <a:gd name="connsiteX3" fmla="*/ 378619 w 378620"/>
                  <a:gd name="connsiteY3" fmla="*/ 431007 h 881063"/>
                  <a:gd name="connsiteX4" fmla="*/ 288131 w 378620"/>
                  <a:gd name="connsiteY4" fmla="*/ 302419 h 881063"/>
                  <a:gd name="connsiteX5" fmla="*/ 269081 w 378620"/>
                  <a:gd name="connsiteY5" fmla="*/ 0 h 881063"/>
                  <a:gd name="connsiteX0" fmla="*/ 0 w 378620"/>
                  <a:gd name="connsiteY0" fmla="*/ 881063 h 881063"/>
                  <a:gd name="connsiteX1" fmla="*/ 252413 w 378620"/>
                  <a:gd name="connsiteY1" fmla="*/ 845344 h 881063"/>
                  <a:gd name="connsiteX2" fmla="*/ 285750 w 378620"/>
                  <a:gd name="connsiteY2" fmla="*/ 559594 h 881063"/>
                  <a:gd name="connsiteX3" fmla="*/ 378619 w 378620"/>
                  <a:gd name="connsiteY3" fmla="*/ 431007 h 881063"/>
                  <a:gd name="connsiteX4" fmla="*/ 288131 w 378620"/>
                  <a:gd name="connsiteY4" fmla="*/ 302419 h 881063"/>
                  <a:gd name="connsiteX5" fmla="*/ 269081 w 378620"/>
                  <a:gd name="connsiteY5" fmla="*/ 0 h 881063"/>
                  <a:gd name="connsiteX0" fmla="*/ 0 w 378620"/>
                  <a:gd name="connsiteY0" fmla="*/ 881063 h 882895"/>
                  <a:gd name="connsiteX1" fmla="*/ 252413 w 378620"/>
                  <a:gd name="connsiteY1" fmla="*/ 845344 h 882895"/>
                  <a:gd name="connsiteX2" fmla="*/ 285750 w 378620"/>
                  <a:gd name="connsiteY2" fmla="*/ 559594 h 882895"/>
                  <a:gd name="connsiteX3" fmla="*/ 378619 w 378620"/>
                  <a:gd name="connsiteY3" fmla="*/ 431007 h 882895"/>
                  <a:gd name="connsiteX4" fmla="*/ 288131 w 378620"/>
                  <a:gd name="connsiteY4" fmla="*/ 302419 h 882895"/>
                  <a:gd name="connsiteX5" fmla="*/ 269081 w 378620"/>
                  <a:gd name="connsiteY5" fmla="*/ 0 h 882895"/>
                  <a:gd name="connsiteX0" fmla="*/ 0 w 378620"/>
                  <a:gd name="connsiteY0" fmla="*/ 881063 h 881879"/>
                  <a:gd name="connsiteX1" fmla="*/ 252413 w 378620"/>
                  <a:gd name="connsiteY1" fmla="*/ 845344 h 881879"/>
                  <a:gd name="connsiteX2" fmla="*/ 285750 w 378620"/>
                  <a:gd name="connsiteY2" fmla="*/ 559594 h 881879"/>
                  <a:gd name="connsiteX3" fmla="*/ 378619 w 378620"/>
                  <a:gd name="connsiteY3" fmla="*/ 431007 h 881879"/>
                  <a:gd name="connsiteX4" fmla="*/ 288131 w 378620"/>
                  <a:gd name="connsiteY4" fmla="*/ 302419 h 881879"/>
                  <a:gd name="connsiteX5" fmla="*/ 269081 w 378620"/>
                  <a:gd name="connsiteY5" fmla="*/ 0 h 881879"/>
                  <a:gd name="connsiteX0" fmla="*/ 0 w 378622"/>
                  <a:gd name="connsiteY0" fmla="*/ 876300 h 877116"/>
                  <a:gd name="connsiteX1" fmla="*/ 252413 w 378622"/>
                  <a:gd name="connsiteY1" fmla="*/ 840581 h 877116"/>
                  <a:gd name="connsiteX2" fmla="*/ 285750 w 378622"/>
                  <a:gd name="connsiteY2" fmla="*/ 554831 h 877116"/>
                  <a:gd name="connsiteX3" fmla="*/ 378619 w 378622"/>
                  <a:gd name="connsiteY3" fmla="*/ 426244 h 877116"/>
                  <a:gd name="connsiteX4" fmla="*/ 288131 w 378622"/>
                  <a:gd name="connsiteY4" fmla="*/ 297656 h 877116"/>
                  <a:gd name="connsiteX5" fmla="*/ 14287 w 378622"/>
                  <a:gd name="connsiteY5" fmla="*/ 0 h 877116"/>
                  <a:gd name="connsiteX0" fmla="*/ 0 w 378622"/>
                  <a:gd name="connsiteY0" fmla="*/ 876300 h 877116"/>
                  <a:gd name="connsiteX1" fmla="*/ 252413 w 378622"/>
                  <a:gd name="connsiteY1" fmla="*/ 840581 h 877116"/>
                  <a:gd name="connsiteX2" fmla="*/ 285750 w 378622"/>
                  <a:gd name="connsiteY2" fmla="*/ 554831 h 877116"/>
                  <a:gd name="connsiteX3" fmla="*/ 378619 w 378622"/>
                  <a:gd name="connsiteY3" fmla="*/ 426244 h 877116"/>
                  <a:gd name="connsiteX4" fmla="*/ 288131 w 378622"/>
                  <a:gd name="connsiteY4" fmla="*/ 297656 h 877116"/>
                  <a:gd name="connsiteX5" fmla="*/ 14287 w 378622"/>
                  <a:gd name="connsiteY5" fmla="*/ 0 h 877116"/>
                  <a:gd name="connsiteX0" fmla="*/ 0 w 378621"/>
                  <a:gd name="connsiteY0" fmla="*/ 876300 h 877116"/>
                  <a:gd name="connsiteX1" fmla="*/ 252413 w 378621"/>
                  <a:gd name="connsiteY1" fmla="*/ 840581 h 877116"/>
                  <a:gd name="connsiteX2" fmla="*/ 285750 w 378621"/>
                  <a:gd name="connsiteY2" fmla="*/ 554831 h 877116"/>
                  <a:gd name="connsiteX3" fmla="*/ 378619 w 378621"/>
                  <a:gd name="connsiteY3" fmla="*/ 426244 h 877116"/>
                  <a:gd name="connsiteX4" fmla="*/ 288131 w 378621"/>
                  <a:gd name="connsiteY4" fmla="*/ 297656 h 877116"/>
                  <a:gd name="connsiteX5" fmla="*/ 180975 w 378621"/>
                  <a:gd name="connsiteY5" fmla="*/ 164305 h 877116"/>
                  <a:gd name="connsiteX6" fmla="*/ 14287 w 378621"/>
                  <a:gd name="connsiteY6" fmla="*/ 0 h 877116"/>
                  <a:gd name="connsiteX0" fmla="*/ 0 w 378620"/>
                  <a:gd name="connsiteY0" fmla="*/ 876300 h 877116"/>
                  <a:gd name="connsiteX1" fmla="*/ 252413 w 378620"/>
                  <a:gd name="connsiteY1" fmla="*/ 840581 h 877116"/>
                  <a:gd name="connsiteX2" fmla="*/ 285750 w 378620"/>
                  <a:gd name="connsiteY2" fmla="*/ 554831 h 877116"/>
                  <a:gd name="connsiteX3" fmla="*/ 378619 w 378620"/>
                  <a:gd name="connsiteY3" fmla="*/ 426244 h 877116"/>
                  <a:gd name="connsiteX4" fmla="*/ 288131 w 378620"/>
                  <a:gd name="connsiteY4" fmla="*/ 297656 h 877116"/>
                  <a:gd name="connsiteX5" fmla="*/ 250031 w 378620"/>
                  <a:gd name="connsiteY5" fmla="*/ 40480 h 877116"/>
                  <a:gd name="connsiteX6" fmla="*/ 14287 w 378620"/>
                  <a:gd name="connsiteY6" fmla="*/ 0 h 877116"/>
                  <a:gd name="connsiteX0" fmla="*/ 0 w 378620"/>
                  <a:gd name="connsiteY0" fmla="*/ 877476 h 878292"/>
                  <a:gd name="connsiteX1" fmla="*/ 252413 w 378620"/>
                  <a:gd name="connsiteY1" fmla="*/ 841757 h 878292"/>
                  <a:gd name="connsiteX2" fmla="*/ 285750 w 378620"/>
                  <a:gd name="connsiteY2" fmla="*/ 556007 h 878292"/>
                  <a:gd name="connsiteX3" fmla="*/ 378619 w 378620"/>
                  <a:gd name="connsiteY3" fmla="*/ 427420 h 878292"/>
                  <a:gd name="connsiteX4" fmla="*/ 288131 w 378620"/>
                  <a:gd name="connsiteY4" fmla="*/ 298832 h 878292"/>
                  <a:gd name="connsiteX5" fmla="*/ 250031 w 378620"/>
                  <a:gd name="connsiteY5" fmla="*/ 41656 h 878292"/>
                  <a:gd name="connsiteX6" fmla="*/ 14287 w 378620"/>
                  <a:gd name="connsiteY6" fmla="*/ 1176 h 878292"/>
                  <a:gd name="connsiteX0" fmla="*/ 0 w 378620"/>
                  <a:gd name="connsiteY0" fmla="*/ 877476 h 878292"/>
                  <a:gd name="connsiteX1" fmla="*/ 252413 w 378620"/>
                  <a:gd name="connsiteY1" fmla="*/ 841757 h 878292"/>
                  <a:gd name="connsiteX2" fmla="*/ 285750 w 378620"/>
                  <a:gd name="connsiteY2" fmla="*/ 556007 h 878292"/>
                  <a:gd name="connsiteX3" fmla="*/ 378619 w 378620"/>
                  <a:gd name="connsiteY3" fmla="*/ 427420 h 878292"/>
                  <a:gd name="connsiteX4" fmla="*/ 288131 w 378620"/>
                  <a:gd name="connsiteY4" fmla="*/ 298832 h 878292"/>
                  <a:gd name="connsiteX5" fmla="*/ 250031 w 378620"/>
                  <a:gd name="connsiteY5" fmla="*/ 41656 h 878292"/>
                  <a:gd name="connsiteX6" fmla="*/ 14287 w 378620"/>
                  <a:gd name="connsiteY6" fmla="*/ 1176 h 878292"/>
                  <a:gd name="connsiteX0" fmla="*/ 0 w 378620"/>
                  <a:gd name="connsiteY0" fmla="*/ 877476 h 877476"/>
                  <a:gd name="connsiteX1" fmla="*/ 252413 w 378620"/>
                  <a:gd name="connsiteY1" fmla="*/ 841757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476 h 877476"/>
                  <a:gd name="connsiteX1" fmla="*/ 290513 w 378620"/>
                  <a:gd name="connsiteY1" fmla="*/ 848901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476 h 877476"/>
                  <a:gd name="connsiteX1" fmla="*/ 290513 w 378620"/>
                  <a:gd name="connsiteY1" fmla="*/ 848901 h 877476"/>
                  <a:gd name="connsiteX2" fmla="*/ 285750 w 378620"/>
                  <a:gd name="connsiteY2" fmla="*/ 556007 h 877476"/>
                  <a:gd name="connsiteX3" fmla="*/ 378619 w 378620"/>
                  <a:gd name="connsiteY3" fmla="*/ 427420 h 877476"/>
                  <a:gd name="connsiteX4" fmla="*/ 288131 w 378620"/>
                  <a:gd name="connsiteY4" fmla="*/ 298832 h 877476"/>
                  <a:gd name="connsiteX5" fmla="*/ 250031 w 378620"/>
                  <a:gd name="connsiteY5" fmla="*/ 41656 h 877476"/>
                  <a:gd name="connsiteX6" fmla="*/ 14287 w 378620"/>
                  <a:gd name="connsiteY6" fmla="*/ 1176 h 877476"/>
                  <a:gd name="connsiteX0" fmla="*/ 0 w 378620"/>
                  <a:gd name="connsiteY0" fmla="*/ 877122 h 877122"/>
                  <a:gd name="connsiteX1" fmla="*/ 290513 w 378620"/>
                  <a:gd name="connsiteY1" fmla="*/ 848547 h 877122"/>
                  <a:gd name="connsiteX2" fmla="*/ 285750 w 378620"/>
                  <a:gd name="connsiteY2" fmla="*/ 555653 h 877122"/>
                  <a:gd name="connsiteX3" fmla="*/ 378619 w 378620"/>
                  <a:gd name="connsiteY3" fmla="*/ 427066 h 877122"/>
                  <a:gd name="connsiteX4" fmla="*/ 288131 w 378620"/>
                  <a:gd name="connsiteY4" fmla="*/ 298478 h 877122"/>
                  <a:gd name="connsiteX5" fmla="*/ 250031 w 378620"/>
                  <a:gd name="connsiteY5" fmla="*/ 41302 h 877122"/>
                  <a:gd name="connsiteX6" fmla="*/ 14287 w 378620"/>
                  <a:gd name="connsiteY6" fmla="*/ 822 h 877122"/>
                  <a:gd name="connsiteX0" fmla="*/ 0 w 378624"/>
                  <a:gd name="connsiteY0" fmla="*/ 877543 h 877543"/>
                  <a:gd name="connsiteX1" fmla="*/ 290513 w 378624"/>
                  <a:gd name="connsiteY1" fmla="*/ 848968 h 877543"/>
                  <a:gd name="connsiteX2" fmla="*/ 285750 w 378624"/>
                  <a:gd name="connsiteY2" fmla="*/ 556074 h 877543"/>
                  <a:gd name="connsiteX3" fmla="*/ 378619 w 378624"/>
                  <a:gd name="connsiteY3" fmla="*/ 427487 h 877543"/>
                  <a:gd name="connsiteX4" fmla="*/ 280987 w 378624"/>
                  <a:gd name="connsiteY4" fmla="*/ 301280 h 877543"/>
                  <a:gd name="connsiteX5" fmla="*/ 250031 w 378624"/>
                  <a:gd name="connsiteY5" fmla="*/ 41723 h 877543"/>
                  <a:gd name="connsiteX6" fmla="*/ 14287 w 378624"/>
                  <a:gd name="connsiteY6" fmla="*/ 1243 h 877543"/>
                  <a:gd name="connsiteX0" fmla="*/ 0 w 366719"/>
                  <a:gd name="connsiteY0" fmla="*/ 877543 h 877543"/>
                  <a:gd name="connsiteX1" fmla="*/ 290513 w 366719"/>
                  <a:gd name="connsiteY1" fmla="*/ 848968 h 877543"/>
                  <a:gd name="connsiteX2" fmla="*/ 285750 w 366719"/>
                  <a:gd name="connsiteY2" fmla="*/ 556074 h 877543"/>
                  <a:gd name="connsiteX3" fmla="*/ 366713 w 366719"/>
                  <a:gd name="connsiteY3" fmla="*/ 429869 h 877543"/>
                  <a:gd name="connsiteX4" fmla="*/ 280987 w 366719"/>
                  <a:gd name="connsiteY4" fmla="*/ 301280 h 877543"/>
                  <a:gd name="connsiteX5" fmla="*/ 250031 w 366719"/>
                  <a:gd name="connsiteY5" fmla="*/ 41723 h 877543"/>
                  <a:gd name="connsiteX6" fmla="*/ 14287 w 366719"/>
                  <a:gd name="connsiteY6" fmla="*/ 1243 h 877543"/>
                  <a:gd name="connsiteX0" fmla="*/ 0 w 366719"/>
                  <a:gd name="connsiteY0" fmla="*/ 877543 h 877543"/>
                  <a:gd name="connsiteX1" fmla="*/ 288132 w 366719"/>
                  <a:gd name="connsiteY1" fmla="*/ 839443 h 877543"/>
                  <a:gd name="connsiteX2" fmla="*/ 285750 w 366719"/>
                  <a:gd name="connsiteY2" fmla="*/ 556074 h 877543"/>
                  <a:gd name="connsiteX3" fmla="*/ 366713 w 366719"/>
                  <a:gd name="connsiteY3" fmla="*/ 429869 h 877543"/>
                  <a:gd name="connsiteX4" fmla="*/ 280987 w 366719"/>
                  <a:gd name="connsiteY4" fmla="*/ 301280 h 877543"/>
                  <a:gd name="connsiteX5" fmla="*/ 250031 w 366719"/>
                  <a:gd name="connsiteY5" fmla="*/ 41723 h 877543"/>
                  <a:gd name="connsiteX6" fmla="*/ 14287 w 366719"/>
                  <a:gd name="connsiteY6" fmla="*/ 1243 h 877543"/>
                  <a:gd name="connsiteX0" fmla="*/ 0 w 354813"/>
                  <a:gd name="connsiteY0" fmla="*/ 868018 h 871441"/>
                  <a:gd name="connsiteX1" fmla="*/ 276226 w 354813"/>
                  <a:gd name="connsiteY1" fmla="*/ 839443 h 871441"/>
                  <a:gd name="connsiteX2" fmla="*/ 273844 w 354813"/>
                  <a:gd name="connsiteY2" fmla="*/ 556074 h 871441"/>
                  <a:gd name="connsiteX3" fmla="*/ 354807 w 354813"/>
                  <a:gd name="connsiteY3" fmla="*/ 429869 h 871441"/>
                  <a:gd name="connsiteX4" fmla="*/ 269081 w 354813"/>
                  <a:gd name="connsiteY4" fmla="*/ 301280 h 871441"/>
                  <a:gd name="connsiteX5" fmla="*/ 238125 w 354813"/>
                  <a:gd name="connsiteY5" fmla="*/ 41723 h 871441"/>
                  <a:gd name="connsiteX6" fmla="*/ 2381 w 354813"/>
                  <a:gd name="connsiteY6" fmla="*/ 1243 h 8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813" h="871441">
                    <a:moveTo>
                      <a:pt x="0" y="868018"/>
                    </a:moveTo>
                    <a:cubicBezTo>
                      <a:pt x="55959" y="863255"/>
                      <a:pt x="230585" y="891434"/>
                      <a:pt x="276226" y="839443"/>
                    </a:cubicBezTo>
                    <a:cubicBezTo>
                      <a:pt x="321867" y="787452"/>
                      <a:pt x="260747" y="624336"/>
                      <a:pt x="273844" y="556074"/>
                    </a:cubicBezTo>
                    <a:cubicBezTo>
                      <a:pt x="286941" y="487812"/>
                      <a:pt x="355601" y="472335"/>
                      <a:pt x="354807" y="429869"/>
                    </a:cubicBezTo>
                    <a:cubicBezTo>
                      <a:pt x="354013" y="387403"/>
                      <a:pt x="288528" y="365971"/>
                      <a:pt x="269081" y="301280"/>
                    </a:cubicBezTo>
                    <a:cubicBezTo>
                      <a:pt x="249634" y="236589"/>
                      <a:pt x="282575" y="91729"/>
                      <a:pt x="238125" y="41723"/>
                    </a:cubicBezTo>
                    <a:cubicBezTo>
                      <a:pt x="193675" y="-8283"/>
                      <a:pt x="51594" y="52"/>
                      <a:pt x="2381" y="124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3" name="Gerade Verbindung 22"/>
              <p:cNvCxnSpPr>
                <a:stCxn id="16" idx="3"/>
                <a:endCxn id="644" idx="3"/>
              </p:cNvCxnSpPr>
              <p:nvPr/>
            </p:nvCxnSpPr>
            <p:spPr>
              <a:xfrm>
                <a:off x="-1377437" y="4514016"/>
                <a:ext cx="273849" cy="2178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en 24"/>
            <p:cNvGrpSpPr/>
            <p:nvPr/>
          </p:nvGrpSpPr>
          <p:grpSpPr>
            <a:xfrm>
              <a:off x="355092" y="5165458"/>
              <a:ext cx="1080120" cy="1080000"/>
              <a:chOff x="355092" y="4832746"/>
              <a:chExt cx="1080120" cy="1080000"/>
            </a:xfrm>
          </p:grpSpPr>
          <p:sp>
            <p:nvSpPr>
              <p:cNvPr id="646" name="Rechteck 645"/>
              <p:cNvSpPr/>
              <p:nvPr/>
            </p:nvSpPr>
            <p:spPr>
              <a:xfrm>
                <a:off x="355092" y="4832746"/>
                <a:ext cx="1080120" cy="108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Rechteck 646"/>
              <p:cNvSpPr/>
              <p:nvPr/>
            </p:nvSpPr>
            <p:spPr>
              <a:xfrm>
                <a:off x="571657" y="4837508"/>
                <a:ext cx="181429" cy="357619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91440 w 180000"/>
                  <a:gd name="connsiteY3" fmla="*/ 91440 h 360000"/>
                  <a:gd name="connsiteX0" fmla="*/ 181429 w 181429"/>
                  <a:gd name="connsiteY0" fmla="*/ 0 h 360000"/>
                  <a:gd name="connsiteX1" fmla="*/ 181429 w 181429"/>
                  <a:gd name="connsiteY1" fmla="*/ 360000 h 360000"/>
                  <a:gd name="connsiteX2" fmla="*/ 1429 w 181429"/>
                  <a:gd name="connsiteY2" fmla="*/ 360000 h 360000"/>
                  <a:gd name="connsiteX3" fmla="*/ 0 w 181429"/>
                  <a:gd name="connsiteY3" fmla="*/ 5715 h 360000"/>
                  <a:gd name="connsiteX0" fmla="*/ 181429 w 181429"/>
                  <a:gd name="connsiteY0" fmla="*/ 0 h 357619"/>
                  <a:gd name="connsiteX1" fmla="*/ 181429 w 181429"/>
                  <a:gd name="connsiteY1" fmla="*/ 357619 h 357619"/>
                  <a:gd name="connsiteX2" fmla="*/ 1429 w 181429"/>
                  <a:gd name="connsiteY2" fmla="*/ 357619 h 357619"/>
                  <a:gd name="connsiteX3" fmla="*/ 0 w 181429"/>
                  <a:gd name="connsiteY3" fmla="*/ 3334 h 35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9" h="357619">
                    <a:moveTo>
                      <a:pt x="181429" y="0"/>
                    </a:moveTo>
                    <a:lnTo>
                      <a:pt x="181429" y="357619"/>
                    </a:lnTo>
                    <a:lnTo>
                      <a:pt x="1429" y="357619"/>
                    </a:lnTo>
                    <a:cubicBezTo>
                      <a:pt x="1429" y="237619"/>
                      <a:pt x="0" y="3334"/>
                      <a:pt x="0" y="333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Rechteck 648"/>
              <p:cNvSpPr/>
              <p:nvPr/>
            </p:nvSpPr>
            <p:spPr>
              <a:xfrm>
                <a:off x="575576" y="5550365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180000"/>
                  <a:gd name="connsiteY0" fmla="*/ 360000 h 451440"/>
                  <a:gd name="connsiteX1" fmla="*/ 0 w 180000"/>
                  <a:gd name="connsiteY1" fmla="*/ 0 h 451440"/>
                  <a:gd name="connsiteX2" fmla="*/ 180000 w 180000"/>
                  <a:gd name="connsiteY2" fmla="*/ 0 h 451440"/>
                  <a:gd name="connsiteX3" fmla="*/ 180000 w 180000"/>
                  <a:gd name="connsiteY3" fmla="*/ 360000 h 451440"/>
                  <a:gd name="connsiteX4" fmla="*/ 91440 w 180000"/>
                  <a:gd name="connsiteY4" fmla="*/ 451440 h 451440"/>
                  <a:gd name="connsiteX0" fmla="*/ 0 w 180000"/>
                  <a:gd name="connsiteY0" fmla="*/ 360000 h 360000"/>
                  <a:gd name="connsiteX1" fmla="*/ 0 w 180000"/>
                  <a:gd name="connsiteY1" fmla="*/ 0 h 360000"/>
                  <a:gd name="connsiteX2" fmla="*/ 180000 w 180000"/>
                  <a:gd name="connsiteY2" fmla="*/ 0 h 360000"/>
                  <a:gd name="connsiteX3" fmla="*/ 180000 w 180000"/>
                  <a:gd name="connsiteY3" fmla="*/ 36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0" y="360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3600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Rechteck 652"/>
              <p:cNvSpPr/>
              <p:nvPr/>
            </p:nvSpPr>
            <p:spPr>
              <a:xfrm>
                <a:off x="1017040" y="4835946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91440 w 180000"/>
                  <a:gd name="connsiteY3" fmla="*/ 91440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5715 w 180000"/>
                  <a:gd name="connsiteY3" fmla="*/ 12858 h 360000"/>
                  <a:gd name="connsiteX0" fmla="*/ 180000 w 180000"/>
                  <a:gd name="connsiteY0" fmla="*/ 0 h 360000"/>
                  <a:gd name="connsiteX1" fmla="*/ 180000 w 180000"/>
                  <a:gd name="connsiteY1" fmla="*/ 360000 h 360000"/>
                  <a:gd name="connsiteX2" fmla="*/ 0 w 180000"/>
                  <a:gd name="connsiteY2" fmla="*/ 360000 h 360000"/>
                  <a:gd name="connsiteX3" fmla="*/ 953 w 180000"/>
                  <a:gd name="connsiteY3" fmla="*/ 952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180000" y="0"/>
                    </a:moveTo>
                    <a:lnTo>
                      <a:pt x="180000" y="360000"/>
                    </a:lnTo>
                    <a:lnTo>
                      <a:pt x="0" y="360000"/>
                    </a:lnTo>
                    <a:cubicBezTo>
                      <a:pt x="0" y="240000"/>
                      <a:pt x="953" y="952"/>
                      <a:pt x="953" y="95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4" name="Rechteck 653"/>
              <p:cNvSpPr/>
              <p:nvPr/>
            </p:nvSpPr>
            <p:spPr>
              <a:xfrm>
                <a:off x="1019529" y="5551184"/>
                <a:ext cx="180000" cy="360000"/>
              </a:xfrm>
              <a:custGeom>
                <a:avLst/>
                <a:gdLst>
                  <a:gd name="connsiteX0" fmla="*/ 0 w 180000"/>
                  <a:gd name="connsiteY0" fmla="*/ 0 h 360000"/>
                  <a:gd name="connsiteX1" fmla="*/ 180000 w 180000"/>
                  <a:gd name="connsiteY1" fmla="*/ 0 h 360000"/>
                  <a:gd name="connsiteX2" fmla="*/ 180000 w 180000"/>
                  <a:gd name="connsiteY2" fmla="*/ 360000 h 360000"/>
                  <a:gd name="connsiteX3" fmla="*/ 0 w 180000"/>
                  <a:gd name="connsiteY3" fmla="*/ 360000 h 360000"/>
                  <a:gd name="connsiteX4" fmla="*/ 0 w 180000"/>
                  <a:gd name="connsiteY4" fmla="*/ 0 h 360000"/>
                  <a:gd name="connsiteX0" fmla="*/ 0 w 180000"/>
                  <a:gd name="connsiteY0" fmla="*/ 360000 h 451440"/>
                  <a:gd name="connsiteX1" fmla="*/ 0 w 180000"/>
                  <a:gd name="connsiteY1" fmla="*/ 0 h 451440"/>
                  <a:gd name="connsiteX2" fmla="*/ 180000 w 180000"/>
                  <a:gd name="connsiteY2" fmla="*/ 0 h 451440"/>
                  <a:gd name="connsiteX3" fmla="*/ 180000 w 180000"/>
                  <a:gd name="connsiteY3" fmla="*/ 360000 h 451440"/>
                  <a:gd name="connsiteX4" fmla="*/ 91440 w 180000"/>
                  <a:gd name="connsiteY4" fmla="*/ 451440 h 451440"/>
                  <a:gd name="connsiteX0" fmla="*/ 0 w 180000"/>
                  <a:gd name="connsiteY0" fmla="*/ 360000 h 360000"/>
                  <a:gd name="connsiteX1" fmla="*/ 0 w 180000"/>
                  <a:gd name="connsiteY1" fmla="*/ 0 h 360000"/>
                  <a:gd name="connsiteX2" fmla="*/ 180000 w 180000"/>
                  <a:gd name="connsiteY2" fmla="*/ 0 h 360000"/>
                  <a:gd name="connsiteX3" fmla="*/ 180000 w 180000"/>
                  <a:gd name="connsiteY3" fmla="*/ 36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360000">
                    <a:moveTo>
                      <a:pt x="0" y="360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3600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Rechteck 654"/>
              <p:cNvSpPr/>
              <p:nvPr/>
            </p:nvSpPr>
            <p:spPr>
              <a:xfrm>
                <a:off x="793873" y="4836765"/>
                <a:ext cx="180000" cy="178362"/>
              </a:xfrm>
              <a:custGeom>
                <a:avLst/>
                <a:gdLst>
                  <a:gd name="connsiteX0" fmla="*/ 0 w 180000"/>
                  <a:gd name="connsiteY0" fmla="*/ 0 h 178362"/>
                  <a:gd name="connsiteX1" fmla="*/ 180000 w 180000"/>
                  <a:gd name="connsiteY1" fmla="*/ 0 h 178362"/>
                  <a:gd name="connsiteX2" fmla="*/ 180000 w 180000"/>
                  <a:gd name="connsiteY2" fmla="*/ 178362 h 178362"/>
                  <a:gd name="connsiteX3" fmla="*/ 0 w 180000"/>
                  <a:gd name="connsiteY3" fmla="*/ 178362 h 178362"/>
                  <a:gd name="connsiteX4" fmla="*/ 0 w 180000"/>
                  <a:gd name="connsiteY4" fmla="*/ 0 h 178362"/>
                  <a:gd name="connsiteX0" fmla="*/ 180000 w 180000"/>
                  <a:gd name="connsiteY0" fmla="*/ 0 h 178362"/>
                  <a:gd name="connsiteX1" fmla="*/ 180000 w 180000"/>
                  <a:gd name="connsiteY1" fmla="*/ 178362 h 178362"/>
                  <a:gd name="connsiteX2" fmla="*/ 0 w 180000"/>
                  <a:gd name="connsiteY2" fmla="*/ 178362 h 178362"/>
                  <a:gd name="connsiteX3" fmla="*/ 91440 w 180000"/>
                  <a:gd name="connsiteY3" fmla="*/ 91440 h 178362"/>
                  <a:gd name="connsiteX0" fmla="*/ 180000 w 180000"/>
                  <a:gd name="connsiteY0" fmla="*/ 0 h 178362"/>
                  <a:gd name="connsiteX1" fmla="*/ 180000 w 180000"/>
                  <a:gd name="connsiteY1" fmla="*/ 178362 h 178362"/>
                  <a:gd name="connsiteX2" fmla="*/ 0 w 180000"/>
                  <a:gd name="connsiteY2" fmla="*/ 178362 h 178362"/>
                  <a:gd name="connsiteX3" fmla="*/ 952 w 180000"/>
                  <a:gd name="connsiteY3" fmla="*/ 8096 h 178362"/>
                  <a:gd name="connsiteX0" fmla="*/ 180000 w 180000"/>
                  <a:gd name="connsiteY0" fmla="*/ 6192 h 184554"/>
                  <a:gd name="connsiteX1" fmla="*/ 180000 w 180000"/>
                  <a:gd name="connsiteY1" fmla="*/ 184554 h 184554"/>
                  <a:gd name="connsiteX2" fmla="*/ 0 w 180000"/>
                  <a:gd name="connsiteY2" fmla="*/ 184554 h 184554"/>
                  <a:gd name="connsiteX3" fmla="*/ 952 w 180000"/>
                  <a:gd name="connsiteY3" fmla="*/ 0 h 184554"/>
                  <a:gd name="connsiteX0" fmla="*/ 180000 w 180000"/>
                  <a:gd name="connsiteY0" fmla="*/ 0 h 178362"/>
                  <a:gd name="connsiteX1" fmla="*/ 180000 w 180000"/>
                  <a:gd name="connsiteY1" fmla="*/ 178362 h 178362"/>
                  <a:gd name="connsiteX2" fmla="*/ 0 w 180000"/>
                  <a:gd name="connsiteY2" fmla="*/ 178362 h 178362"/>
                  <a:gd name="connsiteX3" fmla="*/ 952 w 180000"/>
                  <a:gd name="connsiteY3" fmla="*/ 952 h 17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178362">
                    <a:moveTo>
                      <a:pt x="180000" y="0"/>
                    </a:moveTo>
                    <a:lnTo>
                      <a:pt x="180000" y="178362"/>
                    </a:lnTo>
                    <a:lnTo>
                      <a:pt x="0" y="178362"/>
                    </a:lnTo>
                    <a:cubicBezTo>
                      <a:pt x="0" y="118908"/>
                      <a:pt x="952" y="952"/>
                      <a:pt x="952" y="95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6" name="Rechteck 655"/>
              <p:cNvSpPr/>
              <p:nvPr/>
            </p:nvSpPr>
            <p:spPr>
              <a:xfrm>
                <a:off x="796362" y="5732822"/>
                <a:ext cx="180000" cy="178362"/>
              </a:xfrm>
              <a:custGeom>
                <a:avLst/>
                <a:gdLst>
                  <a:gd name="connsiteX0" fmla="*/ 0 w 180000"/>
                  <a:gd name="connsiteY0" fmla="*/ 0 h 178362"/>
                  <a:gd name="connsiteX1" fmla="*/ 180000 w 180000"/>
                  <a:gd name="connsiteY1" fmla="*/ 0 h 178362"/>
                  <a:gd name="connsiteX2" fmla="*/ 180000 w 180000"/>
                  <a:gd name="connsiteY2" fmla="*/ 178362 h 178362"/>
                  <a:gd name="connsiteX3" fmla="*/ 0 w 180000"/>
                  <a:gd name="connsiteY3" fmla="*/ 178362 h 178362"/>
                  <a:gd name="connsiteX4" fmla="*/ 0 w 180000"/>
                  <a:gd name="connsiteY4" fmla="*/ 0 h 178362"/>
                  <a:gd name="connsiteX0" fmla="*/ 0 w 180000"/>
                  <a:gd name="connsiteY0" fmla="*/ 178362 h 269802"/>
                  <a:gd name="connsiteX1" fmla="*/ 0 w 180000"/>
                  <a:gd name="connsiteY1" fmla="*/ 0 h 269802"/>
                  <a:gd name="connsiteX2" fmla="*/ 180000 w 180000"/>
                  <a:gd name="connsiteY2" fmla="*/ 0 h 269802"/>
                  <a:gd name="connsiteX3" fmla="*/ 180000 w 180000"/>
                  <a:gd name="connsiteY3" fmla="*/ 178362 h 269802"/>
                  <a:gd name="connsiteX4" fmla="*/ 91440 w 180000"/>
                  <a:gd name="connsiteY4" fmla="*/ 269802 h 269802"/>
                  <a:gd name="connsiteX0" fmla="*/ 0 w 180000"/>
                  <a:gd name="connsiteY0" fmla="*/ 178362 h 178362"/>
                  <a:gd name="connsiteX1" fmla="*/ 0 w 180000"/>
                  <a:gd name="connsiteY1" fmla="*/ 0 h 178362"/>
                  <a:gd name="connsiteX2" fmla="*/ 180000 w 180000"/>
                  <a:gd name="connsiteY2" fmla="*/ 0 h 178362"/>
                  <a:gd name="connsiteX3" fmla="*/ 180000 w 180000"/>
                  <a:gd name="connsiteY3" fmla="*/ 178362 h 17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178362">
                    <a:moveTo>
                      <a:pt x="0" y="178362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17836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383381" y="5029200"/>
                <a:ext cx="112068" cy="750094"/>
              </a:xfrm>
              <a:custGeom>
                <a:avLst/>
                <a:gdLst>
                  <a:gd name="connsiteX0" fmla="*/ 0 w 112068"/>
                  <a:gd name="connsiteY0" fmla="*/ 750094 h 750094"/>
                  <a:gd name="connsiteX1" fmla="*/ 111919 w 112068"/>
                  <a:gd name="connsiteY1" fmla="*/ 364331 h 750094"/>
                  <a:gd name="connsiteX2" fmla="*/ 19050 w 112068"/>
                  <a:gd name="connsiteY2" fmla="*/ 0 h 75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68" h="750094">
                    <a:moveTo>
                      <a:pt x="0" y="750094"/>
                    </a:moveTo>
                    <a:cubicBezTo>
                      <a:pt x="54372" y="619720"/>
                      <a:pt x="108744" y="489347"/>
                      <a:pt x="111919" y="364331"/>
                    </a:cubicBezTo>
                    <a:cubicBezTo>
                      <a:pt x="115094" y="239315"/>
                      <a:pt x="67072" y="119657"/>
                      <a:pt x="19050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442913" y="5452767"/>
                <a:ext cx="909638" cy="409872"/>
              </a:xfrm>
              <a:custGeom>
                <a:avLst/>
                <a:gdLst>
                  <a:gd name="connsiteX0" fmla="*/ 0 w 916781"/>
                  <a:gd name="connsiteY0" fmla="*/ 445331 h 445331"/>
                  <a:gd name="connsiteX1" fmla="*/ 116681 w 916781"/>
                  <a:gd name="connsiteY1" fmla="*/ 40518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09638"/>
                  <a:gd name="connsiteY0" fmla="*/ 448109 h 448109"/>
                  <a:gd name="connsiteX1" fmla="*/ 100013 w 909638"/>
                  <a:gd name="connsiteY1" fmla="*/ 107590 h 448109"/>
                  <a:gd name="connsiteX2" fmla="*/ 297656 w 909638"/>
                  <a:gd name="connsiteY2" fmla="*/ 40915 h 448109"/>
                  <a:gd name="connsiteX3" fmla="*/ 447675 w 909638"/>
                  <a:gd name="connsiteY3" fmla="*/ 240940 h 448109"/>
                  <a:gd name="connsiteX4" fmla="*/ 571500 w 909638"/>
                  <a:gd name="connsiteY4" fmla="*/ 45677 h 448109"/>
                  <a:gd name="connsiteX5" fmla="*/ 754856 w 909638"/>
                  <a:gd name="connsiteY5" fmla="*/ 33771 h 448109"/>
                  <a:gd name="connsiteX6" fmla="*/ 909638 w 909638"/>
                  <a:gd name="connsiteY6" fmla="*/ 433821 h 448109"/>
                  <a:gd name="connsiteX0" fmla="*/ 0 w 909638"/>
                  <a:gd name="connsiteY0" fmla="*/ 418019 h 418019"/>
                  <a:gd name="connsiteX1" fmla="*/ 100013 w 909638"/>
                  <a:gd name="connsiteY1" fmla="*/ 77500 h 418019"/>
                  <a:gd name="connsiteX2" fmla="*/ 297656 w 909638"/>
                  <a:gd name="connsiteY2" fmla="*/ 10825 h 418019"/>
                  <a:gd name="connsiteX3" fmla="*/ 447675 w 909638"/>
                  <a:gd name="connsiteY3" fmla="*/ 210850 h 418019"/>
                  <a:gd name="connsiteX4" fmla="*/ 571500 w 909638"/>
                  <a:gd name="connsiteY4" fmla="*/ 15587 h 418019"/>
                  <a:gd name="connsiteX5" fmla="*/ 773906 w 909638"/>
                  <a:gd name="connsiteY5" fmla="*/ 56069 h 418019"/>
                  <a:gd name="connsiteX6" fmla="*/ 909638 w 909638"/>
                  <a:gd name="connsiteY6" fmla="*/ 403731 h 418019"/>
                  <a:gd name="connsiteX0" fmla="*/ 0 w 909638"/>
                  <a:gd name="connsiteY0" fmla="*/ 414199 h 414199"/>
                  <a:gd name="connsiteX1" fmla="*/ 100013 w 909638"/>
                  <a:gd name="connsiteY1" fmla="*/ 73680 h 414199"/>
                  <a:gd name="connsiteX2" fmla="*/ 297656 w 909638"/>
                  <a:gd name="connsiteY2" fmla="*/ 7005 h 414199"/>
                  <a:gd name="connsiteX3" fmla="*/ 447675 w 909638"/>
                  <a:gd name="connsiteY3" fmla="*/ 207030 h 414199"/>
                  <a:gd name="connsiteX4" fmla="*/ 573881 w 909638"/>
                  <a:gd name="connsiteY4" fmla="*/ 23673 h 414199"/>
                  <a:gd name="connsiteX5" fmla="*/ 773906 w 909638"/>
                  <a:gd name="connsiteY5" fmla="*/ 52249 h 414199"/>
                  <a:gd name="connsiteX6" fmla="*/ 909638 w 909638"/>
                  <a:gd name="connsiteY6" fmla="*/ 399911 h 414199"/>
                  <a:gd name="connsiteX0" fmla="*/ 0 w 909638"/>
                  <a:gd name="connsiteY0" fmla="*/ 409872 h 409872"/>
                  <a:gd name="connsiteX1" fmla="*/ 100013 w 909638"/>
                  <a:gd name="connsiteY1" fmla="*/ 69353 h 409872"/>
                  <a:gd name="connsiteX2" fmla="*/ 316706 w 909638"/>
                  <a:gd name="connsiteY2" fmla="*/ 24109 h 409872"/>
                  <a:gd name="connsiteX3" fmla="*/ 447675 w 909638"/>
                  <a:gd name="connsiteY3" fmla="*/ 202703 h 409872"/>
                  <a:gd name="connsiteX4" fmla="*/ 573881 w 909638"/>
                  <a:gd name="connsiteY4" fmla="*/ 19346 h 409872"/>
                  <a:gd name="connsiteX5" fmla="*/ 773906 w 909638"/>
                  <a:gd name="connsiteY5" fmla="*/ 47922 h 409872"/>
                  <a:gd name="connsiteX6" fmla="*/ 909638 w 909638"/>
                  <a:gd name="connsiteY6" fmla="*/ 395584 h 40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9638" h="409872">
                    <a:moveTo>
                      <a:pt x="0" y="409872"/>
                    </a:moveTo>
                    <a:cubicBezTo>
                      <a:pt x="54967" y="248541"/>
                      <a:pt x="47229" y="133647"/>
                      <a:pt x="100013" y="69353"/>
                    </a:cubicBezTo>
                    <a:cubicBezTo>
                      <a:pt x="152797" y="5059"/>
                      <a:pt x="258762" y="1884"/>
                      <a:pt x="316706" y="24109"/>
                    </a:cubicBezTo>
                    <a:cubicBezTo>
                      <a:pt x="374650" y="46334"/>
                      <a:pt x="404813" y="203497"/>
                      <a:pt x="447675" y="202703"/>
                    </a:cubicBezTo>
                    <a:cubicBezTo>
                      <a:pt x="490537" y="201909"/>
                      <a:pt x="519509" y="45143"/>
                      <a:pt x="573881" y="19346"/>
                    </a:cubicBezTo>
                    <a:cubicBezTo>
                      <a:pt x="628253" y="-6451"/>
                      <a:pt x="717947" y="-14784"/>
                      <a:pt x="773906" y="47922"/>
                    </a:cubicBezTo>
                    <a:cubicBezTo>
                      <a:pt x="829866" y="110628"/>
                      <a:pt x="857449" y="243779"/>
                      <a:pt x="909638" y="39558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57" name="Freihandform 656"/>
              <p:cNvSpPr/>
              <p:nvPr/>
            </p:nvSpPr>
            <p:spPr>
              <a:xfrm rot="10800000">
                <a:off x="1296854" y="4985109"/>
                <a:ext cx="112068" cy="750094"/>
              </a:xfrm>
              <a:custGeom>
                <a:avLst/>
                <a:gdLst>
                  <a:gd name="connsiteX0" fmla="*/ 0 w 112068"/>
                  <a:gd name="connsiteY0" fmla="*/ 750094 h 750094"/>
                  <a:gd name="connsiteX1" fmla="*/ 111919 w 112068"/>
                  <a:gd name="connsiteY1" fmla="*/ 364331 h 750094"/>
                  <a:gd name="connsiteX2" fmla="*/ 19050 w 112068"/>
                  <a:gd name="connsiteY2" fmla="*/ 0 h 75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068" h="750094">
                    <a:moveTo>
                      <a:pt x="0" y="750094"/>
                    </a:moveTo>
                    <a:cubicBezTo>
                      <a:pt x="54372" y="619720"/>
                      <a:pt x="108744" y="489347"/>
                      <a:pt x="111919" y="364331"/>
                    </a:cubicBezTo>
                    <a:cubicBezTo>
                      <a:pt x="115094" y="239315"/>
                      <a:pt x="67072" y="119657"/>
                      <a:pt x="19050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58" name="Freihandform 657"/>
              <p:cNvSpPr/>
              <p:nvPr/>
            </p:nvSpPr>
            <p:spPr>
              <a:xfrm rot="10800000">
                <a:off x="433388" y="4905079"/>
                <a:ext cx="909638" cy="409872"/>
              </a:xfrm>
              <a:custGeom>
                <a:avLst/>
                <a:gdLst>
                  <a:gd name="connsiteX0" fmla="*/ 0 w 916781"/>
                  <a:gd name="connsiteY0" fmla="*/ 445331 h 445331"/>
                  <a:gd name="connsiteX1" fmla="*/ 116681 w 916781"/>
                  <a:gd name="connsiteY1" fmla="*/ 40518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16781"/>
                  <a:gd name="connsiteY0" fmla="*/ 445331 h 445331"/>
                  <a:gd name="connsiteX1" fmla="*/ 100013 w 916781"/>
                  <a:gd name="connsiteY1" fmla="*/ 104812 h 445331"/>
                  <a:gd name="connsiteX2" fmla="*/ 297656 w 916781"/>
                  <a:gd name="connsiteY2" fmla="*/ 38137 h 445331"/>
                  <a:gd name="connsiteX3" fmla="*/ 447675 w 916781"/>
                  <a:gd name="connsiteY3" fmla="*/ 238162 h 445331"/>
                  <a:gd name="connsiteX4" fmla="*/ 571500 w 916781"/>
                  <a:gd name="connsiteY4" fmla="*/ 42899 h 445331"/>
                  <a:gd name="connsiteX5" fmla="*/ 754856 w 916781"/>
                  <a:gd name="connsiteY5" fmla="*/ 30993 h 445331"/>
                  <a:gd name="connsiteX6" fmla="*/ 916781 w 916781"/>
                  <a:gd name="connsiteY6" fmla="*/ 392943 h 445331"/>
                  <a:gd name="connsiteX0" fmla="*/ 0 w 909638"/>
                  <a:gd name="connsiteY0" fmla="*/ 448109 h 448109"/>
                  <a:gd name="connsiteX1" fmla="*/ 100013 w 909638"/>
                  <a:gd name="connsiteY1" fmla="*/ 107590 h 448109"/>
                  <a:gd name="connsiteX2" fmla="*/ 297656 w 909638"/>
                  <a:gd name="connsiteY2" fmla="*/ 40915 h 448109"/>
                  <a:gd name="connsiteX3" fmla="*/ 447675 w 909638"/>
                  <a:gd name="connsiteY3" fmla="*/ 240940 h 448109"/>
                  <a:gd name="connsiteX4" fmla="*/ 571500 w 909638"/>
                  <a:gd name="connsiteY4" fmla="*/ 45677 h 448109"/>
                  <a:gd name="connsiteX5" fmla="*/ 754856 w 909638"/>
                  <a:gd name="connsiteY5" fmla="*/ 33771 h 448109"/>
                  <a:gd name="connsiteX6" fmla="*/ 909638 w 909638"/>
                  <a:gd name="connsiteY6" fmla="*/ 433821 h 448109"/>
                  <a:gd name="connsiteX0" fmla="*/ 0 w 909638"/>
                  <a:gd name="connsiteY0" fmla="*/ 418019 h 418019"/>
                  <a:gd name="connsiteX1" fmla="*/ 100013 w 909638"/>
                  <a:gd name="connsiteY1" fmla="*/ 77500 h 418019"/>
                  <a:gd name="connsiteX2" fmla="*/ 297656 w 909638"/>
                  <a:gd name="connsiteY2" fmla="*/ 10825 h 418019"/>
                  <a:gd name="connsiteX3" fmla="*/ 447675 w 909638"/>
                  <a:gd name="connsiteY3" fmla="*/ 210850 h 418019"/>
                  <a:gd name="connsiteX4" fmla="*/ 571500 w 909638"/>
                  <a:gd name="connsiteY4" fmla="*/ 15587 h 418019"/>
                  <a:gd name="connsiteX5" fmla="*/ 773906 w 909638"/>
                  <a:gd name="connsiteY5" fmla="*/ 56069 h 418019"/>
                  <a:gd name="connsiteX6" fmla="*/ 909638 w 909638"/>
                  <a:gd name="connsiteY6" fmla="*/ 403731 h 418019"/>
                  <a:gd name="connsiteX0" fmla="*/ 0 w 909638"/>
                  <a:gd name="connsiteY0" fmla="*/ 414199 h 414199"/>
                  <a:gd name="connsiteX1" fmla="*/ 100013 w 909638"/>
                  <a:gd name="connsiteY1" fmla="*/ 73680 h 414199"/>
                  <a:gd name="connsiteX2" fmla="*/ 297656 w 909638"/>
                  <a:gd name="connsiteY2" fmla="*/ 7005 h 414199"/>
                  <a:gd name="connsiteX3" fmla="*/ 447675 w 909638"/>
                  <a:gd name="connsiteY3" fmla="*/ 207030 h 414199"/>
                  <a:gd name="connsiteX4" fmla="*/ 573881 w 909638"/>
                  <a:gd name="connsiteY4" fmla="*/ 23673 h 414199"/>
                  <a:gd name="connsiteX5" fmla="*/ 773906 w 909638"/>
                  <a:gd name="connsiteY5" fmla="*/ 52249 h 414199"/>
                  <a:gd name="connsiteX6" fmla="*/ 909638 w 909638"/>
                  <a:gd name="connsiteY6" fmla="*/ 399911 h 414199"/>
                  <a:gd name="connsiteX0" fmla="*/ 0 w 909638"/>
                  <a:gd name="connsiteY0" fmla="*/ 409872 h 409872"/>
                  <a:gd name="connsiteX1" fmla="*/ 100013 w 909638"/>
                  <a:gd name="connsiteY1" fmla="*/ 69353 h 409872"/>
                  <a:gd name="connsiteX2" fmla="*/ 316706 w 909638"/>
                  <a:gd name="connsiteY2" fmla="*/ 24109 h 409872"/>
                  <a:gd name="connsiteX3" fmla="*/ 447675 w 909638"/>
                  <a:gd name="connsiteY3" fmla="*/ 202703 h 409872"/>
                  <a:gd name="connsiteX4" fmla="*/ 573881 w 909638"/>
                  <a:gd name="connsiteY4" fmla="*/ 19346 h 409872"/>
                  <a:gd name="connsiteX5" fmla="*/ 773906 w 909638"/>
                  <a:gd name="connsiteY5" fmla="*/ 47922 h 409872"/>
                  <a:gd name="connsiteX6" fmla="*/ 909638 w 909638"/>
                  <a:gd name="connsiteY6" fmla="*/ 395584 h 40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9638" h="409872">
                    <a:moveTo>
                      <a:pt x="0" y="409872"/>
                    </a:moveTo>
                    <a:cubicBezTo>
                      <a:pt x="54967" y="248541"/>
                      <a:pt x="47229" y="133647"/>
                      <a:pt x="100013" y="69353"/>
                    </a:cubicBezTo>
                    <a:cubicBezTo>
                      <a:pt x="152797" y="5059"/>
                      <a:pt x="258762" y="1884"/>
                      <a:pt x="316706" y="24109"/>
                    </a:cubicBezTo>
                    <a:cubicBezTo>
                      <a:pt x="374650" y="46334"/>
                      <a:pt x="404813" y="203497"/>
                      <a:pt x="447675" y="202703"/>
                    </a:cubicBezTo>
                    <a:cubicBezTo>
                      <a:pt x="490537" y="201909"/>
                      <a:pt x="519509" y="45143"/>
                      <a:pt x="573881" y="19346"/>
                    </a:cubicBezTo>
                    <a:cubicBezTo>
                      <a:pt x="628253" y="-6451"/>
                      <a:pt x="717947" y="-14784"/>
                      <a:pt x="773906" y="47922"/>
                    </a:cubicBezTo>
                    <a:cubicBezTo>
                      <a:pt x="829866" y="110628"/>
                      <a:pt x="857449" y="243779"/>
                      <a:pt x="909638" y="39558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811985" y="5286375"/>
                <a:ext cx="162146" cy="212362"/>
              </a:xfrm>
              <a:custGeom>
                <a:avLst/>
                <a:gdLst>
                  <a:gd name="connsiteX0" fmla="*/ 2 w 147642"/>
                  <a:gd name="connsiteY0" fmla="*/ 114353 h 233421"/>
                  <a:gd name="connsiteX1" fmla="*/ 69059 w 147642"/>
                  <a:gd name="connsiteY1" fmla="*/ 233415 h 233421"/>
                  <a:gd name="connsiteX2" fmla="*/ 147640 w 147642"/>
                  <a:gd name="connsiteY2" fmla="*/ 119115 h 233421"/>
                  <a:gd name="connsiteX3" fmla="*/ 71440 w 147642"/>
                  <a:gd name="connsiteY3" fmla="*/ 53 h 233421"/>
                  <a:gd name="connsiteX4" fmla="*/ 2 w 147642"/>
                  <a:gd name="connsiteY4" fmla="*/ 114353 h 233421"/>
                  <a:gd name="connsiteX0" fmla="*/ 71440 w 162880"/>
                  <a:gd name="connsiteY0" fmla="*/ 53 h 233421"/>
                  <a:gd name="connsiteX1" fmla="*/ 2 w 162880"/>
                  <a:gd name="connsiteY1" fmla="*/ 114353 h 233421"/>
                  <a:gd name="connsiteX2" fmla="*/ 69059 w 162880"/>
                  <a:gd name="connsiteY2" fmla="*/ 233415 h 233421"/>
                  <a:gd name="connsiteX3" fmla="*/ 147640 w 162880"/>
                  <a:gd name="connsiteY3" fmla="*/ 119115 h 233421"/>
                  <a:gd name="connsiteX4" fmla="*/ 162880 w 162880"/>
                  <a:gd name="connsiteY4" fmla="*/ 91493 h 233421"/>
                  <a:gd name="connsiteX0" fmla="*/ 71440 w 158118"/>
                  <a:gd name="connsiteY0" fmla="*/ 53 h 233421"/>
                  <a:gd name="connsiteX1" fmla="*/ 2 w 158118"/>
                  <a:gd name="connsiteY1" fmla="*/ 114353 h 233421"/>
                  <a:gd name="connsiteX2" fmla="*/ 69059 w 158118"/>
                  <a:gd name="connsiteY2" fmla="*/ 233415 h 233421"/>
                  <a:gd name="connsiteX3" fmla="*/ 147640 w 158118"/>
                  <a:gd name="connsiteY3" fmla="*/ 119115 h 233421"/>
                  <a:gd name="connsiteX4" fmla="*/ 158118 w 158118"/>
                  <a:gd name="connsiteY4" fmla="*/ 46249 h 233421"/>
                  <a:gd name="connsiteX0" fmla="*/ 71440 w 147640"/>
                  <a:gd name="connsiteY0" fmla="*/ 53 h 233421"/>
                  <a:gd name="connsiteX1" fmla="*/ 2 w 147640"/>
                  <a:gd name="connsiteY1" fmla="*/ 114353 h 233421"/>
                  <a:gd name="connsiteX2" fmla="*/ 69059 w 147640"/>
                  <a:gd name="connsiteY2" fmla="*/ 233415 h 233421"/>
                  <a:gd name="connsiteX3" fmla="*/ 147640 w 147640"/>
                  <a:gd name="connsiteY3" fmla="*/ 119115 h 233421"/>
                  <a:gd name="connsiteX0" fmla="*/ 71440 w 126209"/>
                  <a:gd name="connsiteY0" fmla="*/ 53 h 234873"/>
                  <a:gd name="connsiteX1" fmla="*/ 2 w 126209"/>
                  <a:gd name="connsiteY1" fmla="*/ 114353 h 234873"/>
                  <a:gd name="connsiteX2" fmla="*/ 69059 w 126209"/>
                  <a:gd name="connsiteY2" fmla="*/ 233415 h 234873"/>
                  <a:gd name="connsiteX3" fmla="*/ 126209 w 126209"/>
                  <a:gd name="connsiteY3" fmla="*/ 28627 h 234873"/>
                  <a:gd name="connsiteX0" fmla="*/ 71440 w 140480"/>
                  <a:gd name="connsiteY0" fmla="*/ 53 h 234873"/>
                  <a:gd name="connsiteX1" fmla="*/ 2 w 140480"/>
                  <a:gd name="connsiteY1" fmla="*/ 114353 h 234873"/>
                  <a:gd name="connsiteX2" fmla="*/ 69059 w 140480"/>
                  <a:gd name="connsiteY2" fmla="*/ 233415 h 234873"/>
                  <a:gd name="connsiteX3" fmla="*/ 126209 w 140480"/>
                  <a:gd name="connsiteY3" fmla="*/ 28627 h 234873"/>
                  <a:gd name="connsiteX0" fmla="*/ 110109 w 141049"/>
                  <a:gd name="connsiteY0" fmla="*/ 63 h 220565"/>
                  <a:gd name="connsiteX1" fmla="*/ 571 w 141049"/>
                  <a:gd name="connsiteY1" fmla="*/ 100076 h 220565"/>
                  <a:gd name="connsiteX2" fmla="*/ 69628 w 141049"/>
                  <a:gd name="connsiteY2" fmla="*/ 219138 h 220565"/>
                  <a:gd name="connsiteX3" fmla="*/ 126778 w 141049"/>
                  <a:gd name="connsiteY3" fmla="*/ 14350 h 220565"/>
                  <a:gd name="connsiteX0" fmla="*/ 110109 w 141049"/>
                  <a:gd name="connsiteY0" fmla="*/ 0 h 220502"/>
                  <a:gd name="connsiteX1" fmla="*/ 571 w 141049"/>
                  <a:gd name="connsiteY1" fmla="*/ 100013 h 220502"/>
                  <a:gd name="connsiteX2" fmla="*/ 69628 w 141049"/>
                  <a:gd name="connsiteY2" fmla="*/ 219075 h 220502"/>
                  <a:gd name="connsiteX3" fmla="*/ 126778 w 141049"/>
                  <a:gd name="connsiteY3" fmla="*/ 14287 h 220502"/>
                  <a:gd name="connsiteX0" fmla="*/ 109562 w 145383"/>
                  <a:gd name="connsiteY0" fmla="*/ 0 h 213442"/>
                  <a:gd name="connsiteX1" fmla="*/ 24 w 145383"/>
                  <a:gd name="connsiteY1" fmla="*/ 100013 h 213442"/>
                  <a:gd name="connsiteX2" fmla="*/ 100037 w 145383"/>
                  <a:gd name="connsiteY2" fmla="*/ 211932 h 213442"/>
                  <a:gd name="connsiteX3" fmla="*/ 126231 w 145383"/>
                  <a:gd name="connsiteY3" fmla="*/ 14287 h 213442"/>
                  <a:gd name="connsiteX0" fmla="*/ 109570 w 150552"/>
                  <a:gd name="connsiteY0" fmla="*/ 0 h 212362"/>
                  <a:gd name="connsiteX1" fmla="*/ 32 w 150552"/>
                  <a:gd name="connsiteY1" fmla="*/ 100013 h 212362"/>
                  <a:gd name="connsiteX2" fmla="*/ 100045 w 150552"/>
                  <a:gd name="connsiteY2" fmla="*/ 211932 h 212362"/>
                  <a:gd name="connsiteX3" fmla="*/ 126239 w 150552"/>
                  <a:gd name="connsiteY3" fmla="*/ 14287 h 212362"/>
                  <a:gd name="connsiteX0" fmla="*/ 109570 w 162146"/>
                  <a:gd name="connsiteY0" fmla="*/ 0 h 212362"/>
                  <a:gd name="connsiteX1" fmla="*/ 32 w 162146"/>
                  <a:gd name="connsiteY1" fmla="*/ 100013 h 212362"/>
                  <a:gd name="connsiteX2" fmla="*/ 100045 w 162146"/>
                  <a:gd name="connsiteY2" fmla="*/ 211932 h 212362"/>
                  <a:gd name="connsiteX3" fmla="*/ 126239 w 162146"/>
                  <a:gd name="connsiteY3" fmla="*/ 14287 h 21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146" h="212362">
                    <a:moveTo>
                      <a:pt x="109570" y="0"/>
                    </a:moveTo>
                    <a:cubicBezTo>
                      <a:pt x="28211" y="7144"/>
                      <a:pt x="1620" y="64691"/>
                      <a:pt x="32" y="100013"/>
                    </a:cubicBezTo>
                    <a:cubicBezTo>
                      <a:pt x="-1556" y="135335"/>
                      <a:pt x="55199" y="219076"/>
                      <a:pt x="100045" y="211932"/>
                    </a:cubicBezTo>
                    <a:cubicBezTo>
                      <a:pt x="144891" y="204788"/>
                      <a:pt x="199661" y="98425"/>
                      <a:pt x="126239" y="1428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659" name="Gerade Verbindung 658"/>
              <p:cNvCxnSpPr/>
              <p:nvPr/>
            </p:nvCxnSpPr>
            <p:spPr>
              <a:xfrm>
                <a:off x="511988" y="5387794"/>
                <a:ext cx="288000" cy="0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Gerade Verbindung 659"/>
              <p:cNvCxnSpPr/>
              <p:nvPr/>
            </p:nvCxnSpPr>
            <p:spPr>
              <a:xfrm>
                <a:off x="997782" y="5391467"/>
                <a:ext cx="288000" cy="0"/>
              </a:xfrm>
              <a:prstGeom prst="line">
                <a:avLst/>
              </a:prstGeom>
              <a:ln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95558" y="5301208"/>
            <a:ext cx="4104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utilize </a:t>
            </a:r>
            <a:r>
              <a:rPr lang="en-US" sz="2200">
                <a:latin typeface="Symbol" charset="2"/>
                <a:cs typeface="Symbol" charset="2"/>
              </a:rPr>
              <a:t>n</a:t>
            </a:r>
            <a:r>
              <a:rPr lang="en-US" sz="2200"/>
              <a:t>=5/2 state for</a:t>
            </a:r>
          </a:p>
          <a:p>
            <a:r>
              <a:rPr lang="en-US" sz="2200"/>
              <a:t>topological quantum computation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02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High Mobility 2DEGs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190744" y="3011765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nm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0" name="Textfeld 209"/>
          <p:cNvSpPr txBox="1"/>
          <p:nvPr/>
        </p:nvSpPr>
        <p:spPr>
          <a:xfrm>
            <a:off x="581613" y="13718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323529" y="248082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-100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2" name="Textfeld 211"/>
          <p:cNvSpPr txBox="1"/>
          <p:nvPr/>
        </p:nvSpPr>
        <p:spPr>
          <a:xfrm>
            <a:off x="323529" y="364613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-200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71601" y="1470403"/>
            <a:ext cx="1440160" cy="1197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Rechteck 153"/>
          <p:cNvSpPr/>
          <p:nvPr/>
        </p:nvSpPr>
        <p:spPr>
          <a:xfrm>
            <a:off x="971601" y="1595370"/>
            <a:ext cx="1440160" cy="7021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971601" y="2372050"/>
            <a:ext cx="1440160" cy="849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Rechteck 156"/>
          <p:cNvSpPr/>
          <p:nvPr/>
        </p:nvSpPr>
        <p:spPr>
          <a:xfrm>
            <a:off x="971601" y="3221193"/>
            <a:ext cx="1440160" cy="3269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GaAs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Rechteck 157"/>
          <p:cNvSpPr/>
          <p:nvPr/>
        </p:nvSpPr>
        <p:spPr>
          <a:xfrm>
            <a:off x="971601" y="3548794"/>
            <a:ext cx="1440160" cy="8728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0" name="Rechteck 159"/>
          <p:cNvSpPr/>
          <p:nvPr/>
        </p:nvSpPr>
        <p:spPr>
          <a:xfrm>
            <a:off x="971601" y="4490143"/>
            <a:ext cx="1441112" cy="828236"/>
          </a:xfrm>
          <a:custGeom>
            <a:avLst/>
            <a:gdLst>
              <a:gd name="connsiteX0" fmla="*/ 0 w 1440160"/>
              <a:gd name="connsiteY0" fmla="*/ 0 h 336233"/>
              <a:gd name="connsiteX1" fmla="*/ 1440160 w 1440160"/>
              <a:gd name="connsiteY1" fmla="*/ 0 h 336233"/>
              <a:gd name="connsiteX2" fmla="*/ 1440160 w 1440160"/>
              <a:gd name="connsiteY2" fmla="*/ 336233 h 336233"/>
              <a:gd name="connsiteX3" fmla="*/ 0 w 1440160"/>
              <a:gd name="connsiteY3" fmla="*/ 336233 h 336233"/>
              <a:gd name="connsiteX4" fmla="*/ 0 w 1440160"/>
              <a:gd name="connsiteY4" fmla="*/ 0 h 336233"/>
              <a:gd name="connsiteX0" fmla="*/ 0 w 1531600"/>
              <a:gd name="connsiteY0" fmla="*/ 336233 h 427673"/>
              <a:gd name="connsiteX1" fmla="*/ 0 w 1531600"/>
              <a:gd name="connsiteY1" fmla="*/ 0 h 427673"/>
              <a:gd name="connsiteX2" fmla="*/ 1440160 w 1531600"/>
              <a:gd name="connsiteY2" fmla="*/ 0 h 427673"/>
              <a:gd name="connsiteX3" fmla="*/ 1531600 w 1531600"/>
              <a:gd name="connsiteY3" fmla="*/ 427673 h 427673"/>
              <a:gd name="connsiteX0" fmla="*/ 0 w 1448256"/>
              <a:gd name="connsiteY0" fmla="*/ 336233 h 336233"/>
              <a:gd name="connsiteX1" fmla="*/ 0 w 1448256"/>
              <a:gd name="connsiteY1" fmla="*/ 0 h 336233"/>
              <a:gd name="connsiteX2" fmla="*/ 1440160 w 1448256"/>
              <a:gd name="connsiteY2" fmla="*/ 0 h 336233"/>
              <a:gd name="connsiteX3" fmla="*/ 1448256 w 1448256"/>
              <a:gd name="connsiteY3" fmla="*/ 327660 h 336233"/>
              <a:gd name="connsiteX0" fmla="*/ 0 w 1441112"/>
              <a:gd name="connsiteY0" fmla="*/ 336233 h 336233"/>
              <a:gd name="connsiteX1" fmla="*/ 0 w 1441112"/>
              <a:gd name="connsiteY1" fmla="*/ 0 h 336233"/>
              <a:gd name="connsiteX2" fmla="*/ 1440160 w 1441112"/>
              <a:gd name="connsiteY2" fmla="*/ 0 h 336233"/>
              <a:gd name="connsiteX3" fmla="*/ 1441112 w 1441112"/>
              <a:gd name="connsiteY3" fmla="*/ 327660 h 336233"/>
              <a:gd name="connsiteX0" fmla="*/ 0 w 1441112"/>
              <a:gd name="connsiteY0" fmla="*/ 336233 h 337185"/>
              <a:gd name="connsiteX1" fmla="*/ 0 w 1441112"/>
              <a:gd name="connsiteY1" fmla="*/ 0 h 337185"/>
              <a:gd name="connsiteX2" fmla="*/ 1440160 w 1441112"/>
              <a:gd name="connsiteY2" fmla="*/ 0 h 337185"/>
              <a:gd name="connsiteX3" fmla="*/ 1441112 w 1441112"/>
              <a:gd name="connsiteY3" fmla="*/ 337185 h 33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112" h="337185">
                <a:moveTo>
                  <a:pt x="0" y="336233"/>
                </a:moveTo>
                <a:lnTo>
                  <a:pt x="0" y="0"/>
                </a:lnTo>
                <a:lnTo>
                  <a:pt x="1440160" y="0"/>
                </a:lnTo>
                <a:cubicBezTo>
                  <a:pt x="1440160" y="112078"/>
                  <a:pt x="1441112" y="337185"/>
                  <a:pt x="1441112" y="337185"/>
                </a:cubicBezTo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AlGaAs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53861" y="2434692"/>
            <a:ext cx="505267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AlAs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1722786" y="2395166"/>
            <a:ext cx="297656" cy="197643"/>
          </a:xfrm>
          <a:custGeom>
            <a:avLst/>
            <a:gdLst>
              <a:gd name="connsiteX0" fmla="*/ 0 w 297656"/>
              <a:gd name="connsiteY0" fmla="*/ 197643 h 197643"/>
              <a:gd name="connsiteX1" fmla="*/ 169069 w 297656"/>
              <a:gd name="connsiteY1" fmla="*/ 150018 h 197643"/>
              <a:gd name="connsiteX2" fmla="*/ 297656 w 297656"/>
              <a:gd name="connsiteY2" fmla="*/ 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56" h="197643">
                <a:moveTo>
                  <a:pt x="0" y="197643"/>
                </a:moveTo>
                <a:cubicBezTo>
                  <a:pt x="59730" y="190300"/>
                  <a:pt x="119460" y="182958"/>
                  <a:pt x="169069" y="150018"/>
                </a:cubicBezTo>
                <a:cubicBezTo>
                  <a:pt x="218678" y="117078"/>
                  <a:pt x="258167" y="58539"/>
                  <a:pt x="297656" y="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1153717" y="4044590"/>
            <a:ext cx="505267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AlAs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Freihandform 165"/>
          <p:cNvSpPr/>
          <p:nvPr/>
        </p:nvSpPr>
        <p:spPr>
          <a:xfrm flipV="1">
            <a:off x="1722642" y="4202707"/>
            <a:ext cx="297656" cy="195142"/>
          </a:xfrm>
          <a:custGeom>
            <a:avLst/>
            <a:gdLst>
              <a:gd name="connsiteX0" fmla="*/ 0 w 297656"/>
              <a:gd name="connsiteY0" fmla="*/ 197643 h 197643"/>
              <a:gd name="connsiteX1" fmla="*/ 169069 w 297656"/>
              <a:gd name="connsiteY1" fmla="*/ 150018 h 197643"/>
              <a:gd name="connsiteX2" fmla="*/ 297656 w 297656"/>
              <a:gd name="connsiteY2" fmla="*/ 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56" h="197643">
                <a:moveTo>
                  <a:pt x="0" y="197643"/>
                </a:moveTo>
                <a:cubicBezTo>
                  <a:pt x="59730" y="190300"/>
                  <a:pt x="119460" y="182958"/>
                  <a:pt x="169069" y="150018"/>
                </a:cubicBezTo>
                <a:cubicBezTo>
                  <a:pt x="218678" y="117078"/>
                  <a:pt x="258167" y="58539"/>
                  <a:pt x="297656" y="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971601" y="2296423"/>
            <a:ext cx="1440160" cy="906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9" name="Rechteck 158"/>
          <p:cNvSpPr/>
          <p:nvPr/>
        </p:nvSpPr>
        <p:spPr>
          <a:xfrm>
            <a:off x="971601" y="4421659"/>
            <a:ext cx="1440160" cy="906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26202" y="5301208"/>
            <a:ext cx="415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doping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layers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, 2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screening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layers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 high </a:t>
            </a:r>
            <a:r>
              <a:rPr lang="de-DE" dirty="0" err="1" smtClean="0">
                <a:latin typeface="Calibri" pitchFamily="34" charset="0"/>
                <a:cs typeface="Calibri" pitchFamily="34" charset="0"/>
                <a:sym typeface="Symbol"/>
              </a:rPr>
              <a:t>mobility</a:t>
            </a: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, but </a:t>
            </a:r>
            <a:r>
              <a:rPr lang="de-DE" dirty="0" err="1" smtClean="0">
                <a:latin typeface="Calibri" pitchFamily="34" charset="0"/>
                <a:cs typeface="Calibri" pitchFamily="34" charset="0"/>
                <a:sym typeface="Symbol"/>
              </a:rPr>
              <a:t>gating</a:t>
            </a: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 non-trivial</a:t>
            </a:r>
          </a:p>
          <a:p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K.J. Friedland </a:t>
            </a:r>
            <a:r>
              <a:rPr lang="de-DE" i="1" dirty="0">
                <a:latin typeface="Calibri" pitchFamily="34" charset="0"/>
                <a:cs typeface="Calibri" pitchFamily="34" charset="0"/>
                <a:sym typeface="Symbol"/>
              </a:rPr>
              <a:t>et al.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, PRL </a:t>
            </a:r>
            <a:r>
              <a:rPr lang="de-DE" b="1" dirty="0">
                <a:latin typeface="Calibri" pitchFamily="34" charset="0"/>
                <a:cs typeface="Calibri" pitchFamily="34" charset="0"/>
                <a:sym typeface="Symbol"/>
              </a:rPr>
              <a:t>77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, 4616 (1996)</a:t>
            </a:r>
          </a:p>
          <a:p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V. Umansky </a:t>
            </a:r>
            <a:r>
              <a:rPr lang="de-DE" i="1" dirty="0">
                <a:latin typeface="Calibri" pitchFamily="34" charset="0"/>
                <a:cs typeface="Calibri" pitchFamily="34" charset="0"/>
                <a:sym typeface="Symbol"/>
              </a:rPr>
              <a:t>et al.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, J. Cryst. Growth </a:t>
            </a:r>
            <a:r>
              <a:rPr lang="de-DE" b="1" dirty="0">
                <a:latin typeface="Calibri" pitchFamily="34" charset="0"/>
                <a:cs typeface="Calibri" pitchFamily="34" charset="0"/>
                <a:sym typeface="Symbol"/>
              </a:rPr>
              <a:t>311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, 1658 (2009)</a:t>
            </a:r>
          </a:p>
        </p:txBody>
      </p:sp>
      <p:sp>
        <p:nvSpPr>
          <p:cNvPr id="200" name="Textfeld 199"/>
          <p:cNvSpPr txBox="1"/>
          <p:nvPr/>
        </p:nvSpPr>
        <p:spPr>
          <a:xfrm>
            <a:off x="3176307" y="4818192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de-DE" sz="1600" baseline="-25000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6" name="Textfeld 215"/>
          <p:cNvSpPr txBox="1"/>
          <p:nvPr/>
        </p:nvSpPr>
        <p:spPr>
          <a:xfrm>
            <a:off x="3532237" y="3216091"/>
            <a:ext cx="586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2DEG</a:t>
            </a:r>
          </a:p>
        </p:txBody>
      </p:sp>
      <p:sp>
        <p:nvSpPr>
          <p:cNvPr id="423" name="Textfeld 422"/>
          <p:cNvSpPr txBox="1"/>
          <p:nvPr/>
        </p:nvSpPr>
        <p:spPr>
          <a:xfrm>
            <a:off x="512063" y="431497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4" name="Textfeld 423"/>
          <p:cNvSpPr txBox="1"/>
          <p:nvPr/>
        </p:nvSpPr>
        <p:spPr>
          <a:xfrm>
            <a:off x="495319" y="218581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5" name="Textfeld 424"/>
          <p:cNvSpPr txBox="1"/>
          <p:nvPr/>
        </p:nvSpPr>
        <p:spPr>
          <a:xfrm>
            <a:off x="495319" y="175317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9" name="Textfeld 428"/>
          <p:cNvSpPr txBox="1"/>
          <p:nvPr/>
        </p:nvSpPr>
        <p:spPr>
          <a:xfrm>
            <a:off x="512063" y="472633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8" name="Gerade Verbindung 167"/>
          <p:cNvCxnSpPr/>
          <p:nvPr/>
        </p:nvCxnSpPr>
        <p:spPr bwMode="auto">
          <a:xfrm>
            <a:off x="827585" y="1906042"/>
            <a:ext cx="15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Gerade Verbindung 426"/>
          <p:cNvCxnSpPr/>
          <p:nvPr/>
        </p:nvCxnSpPr>
        <p:spPr bwMode="auto">
          <a:xfrm>
            <a:off x="822960" y="2344110"/>
            <a:ext cx="183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Gerade Verbindung 168"/>
          <p:cNvCxnSpPr/>
          <p:nvPr/>
        </p:nvCxnSpPr>
        <p:spPr bwMode="auto">
          <a:xfrm>
            <a:off x="832210" y="4468862"/>
            <a:ext cx="183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reihandform 13"/>
          <p:cNvSpPr/>
          <p:nvPr/>
        </p:nvSpPr>
        <p:spPr>
          <a:xfrm>
            <a:off x="794098" y="4897859"/>
            <a:ext cx="359619" cy="420520"/>
          </a:xfrm>
          <a:custGeom>
            <a:avLst/>
            <a:gdLst>
              <a:gd name="connsiteX0" fmla="*/ 0 w 200025"/>
              <a:gd name="connsiteY0" fmla="*/ 0 h 109538"/>
              <a:gd name="connsiteX1" fmla="*/ 107157 w 200025"/>
              <a:gd name="connsiteY1" fmla="*/ 19050 h 109538"/>
              <a:gd name="connsiteX2" fmla="*/ 200025 w 200025"/>
              <a:gd name="connsiteY2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109538">
                <a:moveTo>
                  <a:pt x="0" y="0"/>
                </a:moveTo>
                <a:cubicBezTo>
                  <a:pt x="36909" y="397"/>
                  <a:pt x="73819" y="794"/>
                  <a:pt x="107157" y="19050"/>
                </a:cubicBezTo>
                <a:cubicBezTo>
                  <a:pt x="140495" y="37306"/>
                  <a:pt x="170260" y="73422"/>
                  <a:pt x="200025" y="109538"/>
                </a:cubicBezTo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22150" y="1622450"/>
            <a:ext cx="705642" cy="2543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AlGaAs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52847" y="10419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Au</a:t>
            </a:r>
            <a:endParaRPr lang="de-DE" sz="1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1" name="Rechteck 160"/>
          <p:cNvSpPr/>
          <p:nvPr/>
        </p:nvSpPr>
        <p:spPr>
          <a:xfrm>
            <a:off x="971600" y="1324101"/>
            <a:ext cx="1440160" cy="11974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Freihandform 54"/>
          <p:cNvSpPr/>
          <p:nvPr/>
        </p:nvSpPr>
        <p:spPr>
          <a:xfrm>
            <a:off x="2781299" y="2955131"/>
            <a:ext cx="641755" cy="840582"/>
          </a:xfrm>
          <a:custGeom>
            <a:avLst/>
            <a:gdLst>
              <a:gd name="connsiteX0" fmla="*/ 4243 w 642876"/>
              <a:gd name="connsiteY0" fmla="*/ 0 h 840582"/>
              <a:gd name="connsiteX1" fmla="*/ 25675 w 642876"/>
              <a:gd name="connsiteY1" fmla="*/ 235744 h 840582"/>
              <a:gd name="connsiteX2" fmla="*/ 199506 w 642876"/>
              <a:gd name="connsiteY2" fmla="*/ 307182 h 840582"/>
              <a:gd name="connsiteX3" fmla="*/ 404293 w 642876"/>
              <a:gd name="connsiteY3" fmla="*/ 323850 h 840582"/>
              <a:gd name="connsiteX4" fmla="*/ 616225 w 642876"/>
              <a:gd name="connsiteY4" fmla="*/ 378619 h 840582"/>
              <a:gd name="connsiteX5" fmla="*/ 623368 w 642876"/>
              <a:gd name="connsiteY5" fmla="*/ 466725 h 840582"/>
              <a:gd name="connsiteX6" fmla="*/ 466206 w 642876"/>
              <a:gd name="connsiteY6" fmla="*/ 531019 h 840582"/>
              <a:gd name="connsiteX7" fmla="*/ 185218 w 642876"/>
              <a:gd name="connsiteY7" fmla="*/ 561975 h 840582"/>
              <a:gd name="connsiteX8" fmla="*/ 35200 w 642876"/>
              <a:gd name="connsiteY8" fmla="*/ 635794 h 840582"/>
              <a:gd name="connsiteX9" fmla="*/ 1862 w 642876"/>
              <a:gd name="connsiteY9" fmla="*/ 840582 h 840582"/>
              <a:gd name="connsiteX0" fmla="*/ 4243 w 642731"/>
              <a:gd name="connsiteY0" fmla="*/ 0 h 840582"/>
              <a:gd name="connsiteX1" fmla="*/ 25675 w 642731"/>
              <a:gd name="connsiteY1" fmla="*/ 235744 h 840582"/>
              <a:gd name="connsiteX2" fmla="*/ 199506 w 642731"/>
              <a:gd name="connsiteY2" fmla="*/ 307182 h 840582"/>
              <a:gd name="connsiteX3" fmla="*/ 406674 w 642731"/>
              <a:gd name="connsiteY3" fmla="*/ 333375 h 840582"/>
              <a:gd name="connsiteX4" fmla="*/ 616225 w 642731"/>
              <a:gd name="connsiteY4" fmla="*/ 378619 h 840582"/>
              <a:gd name="connsiteX5" fmla="*/ 623368 w 642731"/>
              <a:gd name="connsiteY5" fmla="*/ 466725 h 840582"/>
              <a:gd name="connsiteX6" fmla="*/ 466206 w 642731"/>
              <a:gd name="connsiteY6" fmla="*/ 531019 h 840582"/>
              <a:gd name="connsiteX7" fmla="*/ 185218 w 642731"/>
              <a:gd name="connsiteY7" fmla="*/ 561975 h 840582"/>
              <a:gd name="connsiteX8" fmla="*/ 35200 w 642731"/>
              <a:gd name="connsiteY8" fmla="*/ 635794 h 840582"/>
              <a:gd name="connsiteX9" fmla="*/ 1862 w 642731"/>
              <a:gd name="connsiteY9" fmla="*/ 840582 h 840582"/>
              <a:gd name="connsiteX0" fmla="*/ 4243 w 643315"/>
              <a:gd name="connsiteY0" fmla="*/ 0 h 840582"/>
              <a:gd name="connsiteX1" fmla="*/ 25675 w 643315"/>
              <a:gd name="connsiteY1" fmla="*/ 235744 h 840582"/>
              <a:gd name="connsiteX2" fmla="*/ 199506 w 643315"/>
              <a:gd name="connsiteY2" fmla="*/ 307182 h 840582"/>
              <a:gd name="connsiteX3" fmla="*/ 397149 w 643315"/>
              <a:gd name="connsiteY3" fmla="*/ 328613 h 840582"/>
              <a:gd name="connsiteX4" fmla="*/ 616225 w 643315"/>
              <a:gd name="connsiteY4" fmla="*/ 378619 h 840582"/>
              <a:gd name="connsiteX5" fmla="*/ 623368 w 643315"/>
              <a:gd name="connsiteY5" fmla="*/ 466725 h 840582"/>
              <a:gd name="connsiteX6" fmla="*/ 466206 w 643315"/>
              <a:gd name="connsiteY6" fmla="*/ 531019 h 840582"/>
              <a:gd name="connsiteX7" fmla="*/ 185218 w 643315"/>
              <a:gd name="connsiteY7" fmla="*/ 561975 h 840582"/>
              <a:gd name="connsiteX8" fmla="*/ 35200 w 643315"/>
              <a:gd name="connsiteY8" fmla="*/ 635794 h 840582"/>
              <a:gd name="connsiteX9" fmla="*/ 1862 w 64331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201676 w 643407"/>
              <a:gd name="connsiteY7" fmla="*/ 564357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2381 w 641755"/>
              <a:gd name="connsiteY0" fmla="*/ 0 h 840582"/>
              <a:gd name="connsiteX1" fmla="*/ 35719 w 641755"/>
              <a:gd name="connsiteY1" fmla="*/ 245269 h 840582"/>
              <a:gd name="connsiteX2" fmla="*/ 192881 w 641755"/>
              <a:gd name="connsiteY2" fmla="*/ 304801 h 840582"/>
              <a:gd name="connsiteX3" fmla="*/ 395287 w 641755"/>
              <a:gd name="connsiteY3" fmla="*/ 328613 h 840582"/>
              <a:gd name="connsiteX4" fmla="*/ 614363 w 641755"/>
              <a:gd name="connsiteY4" fmla="*/ 378619 h 840582"/>
              <a:gd name="connsiteX5" fmla="*/ 621506 w 641755"/>
              <a:gd name="connsiteY5" fmla="*/ 466725 h 840582"/>
              <a:gd name="connsiteX6" fmla="*/ 459581 w 641755"/>
              <a:gd name="connsiteY6" fmla="*/ 526256 h 840582"/>
              <a:gd name="connsiteX7" fmla="*/ 200024 w 641755"/>
              <a:gd name="connsiteY7" fmla="*/ 564357 h 840582"/>
              <a:gd name="connsiteX8" fmla="*/ 33338 w 641755"/>
              <a:gd name="connsiteY8" fmla="*/ 635794 h 840582"/>
              <a:gd name="connsiteX9" fmla="*/ 0 w 641755"/>
              <a:gd name="connsiteY9" fmla="*/ 840582 h 8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755" h="840582">
                <a:moveTo>
                  <a:pt x="2381" y="0"/>
                </a:moveTo>
                <a:cubicBezTo>
                  <a:pt x="-3175" y="92273"/>
                  <a:pt x="3969" y="194469"/>
                  <a:pt x="35719" y="245269"/>
                </a:cubicBezTo>
                <a:cubicBezTo>
                  <a:pt x="67469" y="296069"/>
                  <a:pt x="132953" y="290910"/>
                  <a:pt x="192881" y="304801"/>
                </a:cubicBezTo>
                <a:cubicBezTo>
                  <a:pt x="252809" y="318692"/>
                  <a:pt x="325040" y="316310"/>
                  <a:pt x="395287" y="328613"/>
                </a:cubicBezTo>
                <a:cubicBezTo>
                  <a:pt x="465534" y="340916"/>
                  <a:pt x="576660" y="355600"/>
                  <a:pt x="614363" y="378619"/>
                </a:cubicBezTo>
                <a:cubicBezTo>
                  <a:pt x="652066" y="401638"/>
                  <a:pt x="647303" y="442119"/>
                  <a:pt x="621506" y="466725"/>
                </a:cubicBezTo>
                <a:cubicBezTo>
                  <a:pt x="595709" y="491331"/>
                  <a:pt x="529828" y="509984"/>
                  <a:pt x="459581" y="526256"/>
                </a:cubicBezTo>
                <a:cubicBezTo>
                  <a:pt x="389334" y="542528"/>
                  <a:pt x="271064" y="546101"/>
                  <a:pt x="200024" y="564357"/>
                </a:cubicBezTo>
                <a:cubicBezTo>
                  <a:pt x="128984" y="582613"/>
                  <a:pt x="66675" y="589757"/>
                  <a:pt x="33338" y="635794"/>
                </a:cubicBezTo>
                <a:cubicBezTo>
                  <a:pt x="1" y="681831"/>
                  <a:pt x="1389" y="761405"/>
                  <a:pt x="0" y="840582"/>
                </a:cubicBezTo>
              </a:path>
            </a:pathLst>
          </a:custGeom>
          <a:solidFill>
            <a:schemeClr val="tx1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Freihandform 136"/>
          <p:cNvSpPr/>
          <p:nvPr/>
        </p:nvSpPr>
        <p:spPr>
          <a:xfrm>
            <a:off x="2790824" y="2337912"/>
            <a:ext cx="1263209" cy="100013"/>
          </a:xfrm>
          <a:custGeom>
            <a:avLst/>
            <a:gdLst>
              <a:gd name="connsiteX0" fmla="*/ 4243 w 642876"/>
              <a:gd name="connsiteY0" fmla="*/ 0 h 840582"/>
              <a:gd name="connsiteX1" fmla="*/ 25675 w 642876"/>
              <a:gd name="connsiteY1" fmla="*/ 235744 h 840582"/>
              <a:gd name="connsiteX2" fmla="*/ 199506 w 642876"/>
              <a:gd name="connsiteY2" fmla="*/ 307182 h 840582"/>
              <a:gd name="connsiteX3" fmla="*/ 404293 w 642876"/>
              <a:gd name="connsiteY3" fmla="*/ 323850 h 840582"/>
              <a:gd name="connsiteX4" fmla="*/ 616225 w 642876"/>
              <a:gd name="connsiteY4" fmla="*/ 378619 h 840582"/>
              <a:gd name="connsiteX5" fmla="*/ 623368 w 642876"/>
              <a:gd name="connsiteY5" fmla="*/ 466725 h 840582"/>
              <a:gd name="connsiteX6" fmla="*/ 466206 w 642876"/>
              <a:gd name="connsiteY6" fmla="*/ 531019 h 840582"/>
              <a:gd name="connsiteX7" fmla="*/ 185218 w 642876"/>
              <a:gd name="connsiteY7" fmla="*/ 561975 h 840582"/>
              <a:gd name="connsiteX8" fmla="*/ 35200 w 642876"/>
              <a:gd name="connsiteY8" fmla="*/ 635794 h 840582"/>
              <a:gd name="connsiteX9" fmla="*/ 1862 w 642876"/>
              <a:gd name="connsiteY9" fmla="*/ 840582 h 840582"/>
              <a:gd name="connsiteX0" fmla="*/ 4243 w 642731"/>
              <a:gd name="connsiteY0" fmla="*/ 0 h 840582"/>
              <a:gd name="connsiteX1" fmla="*/ 25675 w 642731"/>
              <a:gd name="connsiteY1" fmla="*/ 235744 h 840582"/>
              <a:gd name="connsiteX2" fmla="*/ 199506 w 642731"/>
              <a:gd name="connsiteY2" fmla="*/ 307182 h 840582"/>
              <a:gd name="connsiteX3" fmla="*/ 406674 w 642731"/>
              <a:gd name="connsiteY3" fmla="*/ 333375 h 840582"/>
              <a:gd name="connsiteX4" fmla="*/ 616225 w 642731"/>
              <a:gd name="connsiteY4" fmla="*/ 378619 h 840582"/>
              <a:gd name="connsiteX5" fmla="*/ 623368 w 642731"/>
              <a:gd name="connsiteY5" fmla="*/ 466725 h 840582"/>
              <a:gd name="connsiteX6" fmla="*/ 466206 w 642731"/>
              <a:gd name="connsiteY6" fmla="*/ 531019 h 840582"/>
              <a:gd name="connsiteX7" fmla="*/ 185218 w 642731"/>
              <a:gd name="connsiteY7" fmla="*/ 561975 h 840582"/>
              <a:gd name="connsiteX8" fmla="*/ 35200 w 642731"/>
              <a:gd name="connsiteY8" fmla="*/ 635794 h 840582"/>
              <a:gd name="connsiteX9" fmla="*/ 1862 w 642731"/>
              <a:gd name="connsiteY9" fmla="*/ 840582 h 840582"/>
              <a:gd name="connsiteX0" fmla="*/ 4243 w 643315"/>
              <a:gd name="connsiteY0" fmla="*/ 0 h 840582"/>
              <a:gd name="connsiteX1" fmla="*/ 25675 w 643315"/>
              <a:gd name="connsiteY1" fmla="*/ 235744 h 840582"/>
              <a:gd name="connsiteX2" fmla="*/ 199506 w 643315"/>
              <a:gd name="connsiteY2" fmla="*/ 307182 h 840582"/>
              <a:gd name="connsiteX3" fmla="*/ 397149 w 643315"/>
              <a:gd name="connsiteY3" fmla="*/ 328613 h 840582"/>
              <a:gd name="connsiteX4" fmla="*/ 616225 w 643315"/>
              <a:gd name="connsiteY4" fmla="*/ 378619 h 840582"/>
              <a:gd name="connsiteX5" fmla="*/ 623368 w 643315"/>
              <a:gd name="connsiteY5" fmla="*/ 466725 h 840582"/>
              <a:gd name="connsiteX6" fmla="*/ 466206 w 643315"/>
              <a:gd name="connsiteY6" fmla="*/ 531019 h 840582"/>
              <a:gd name="connsiteX7" fmla="*/ 185218 w 643315"/>
              <a:gd name="connsiteY7" fmla="*/ 561975 h 840582"/>
              <a:gd name="connsiteX8" fmla="*/ 35200 w 643315"/>
              <a:gd name="connsiteY8" fmla="*/ 635794 h 840582"/>
              <a:gd name="connsiteX9" fmla="*/ 1862 w 64331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201676 w 643407"/>
              <a:gd name="connsiteY7" fmla="*/ 564357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2381 w 641755"/>
              <a:gd name="connsiteY0" fmla="*/ 0 h 840582"/>
              <a:gd name="connsiteX1" fmla="*/ 35719 w 641755"/>
              <a:gd name="connsiteY1" fmla="*/ 245269 h 840582"/>
              <a:gd name="connsiteX2" fmla="*/ 192881 w 641755"/>
              <a:gd name="connsiteY2" fmla="*/ 304801 h 840582"/>
              <a:gd name="connsiteX3" fmla="*/ 395287 w 641755"/>
              <a:gd name="connsiteY3" fmla="*/ 328613 h 840582"/>
              <a:gd name="connsiteX4" fmla="*/ 614363 w 641755"/>
              <a:gd name="connsiteY4" fmla="*/ 378619 h 840582"/>
              <a:gd name="connsiteX5" fmla="*/ 621506 w 641755"/>
              <a:gd name="connsiteY5" fmla="*/ 466725 h 840582"/>
              <a:gd name="connsiteX6" fmla="*/ 459581 w 641755"/>
              <a:gd name="connsiteY6" fmla="*/ 526256 h 840582"/>
              <a:gd name="connsiteX7" fmla="*/ 200024 w 641755"/>
              <a:gd name="connsiteY7" fmla="*/ 564357 h 840582"/>
              <a:gd name="connsiteX8" fmla="*/ 33338 w 641755"/>
              <a:gd name="connsiteY8" fmla="*/ 635794 h 840582"/>
              <a:gd name="connsiteX9" fmla="*/ 0 w 641755"/>
              <a:gd name="connsiteY9" fmla="*/ 840582 h 8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755" h="840582">
                <a:moveTo>
                  <a:pt x="2381" y="0"/>
                </a:moveTo>
                <a:cubicBezTo>
                  <a:pt x="-3175" y="92273"/>
                  <a:pt x="3969" y="194469"/>
                  <a:pt x="35719" y="245269"/>
                </a:cubicBezTo>
                <a:cubicBezTo>
                  <a:pt x="67469" y="296069"/>
                  <a:pt x="132953" y="290910"/>
                  <a:pt x="192881" y="304801"/>
                </a:cubicBezTo>
                <a:cubicBezTo>
                  <a:pt x="252809" y="318692"/>
                  <a:pt x="325040" y="316310"/>
                  <a:pt x="395287" y="328613"/>
                </a:cubicBezTo>
                <a:cubicBezTo>
                  <a:pt x="465534" y="340916"/>
                  <a:pt x="576660" y="355600"/>
                  <a:pt x="614363" y="378619"/>
                </a:cubicBezTo>
                <a:cubicBezTo>
                  <a:pt x="652066" y="401638"/>
                  <a:pt x="647303" y="442119"/>
                  <a:pt x="621506" y="466725"/>
                </a:cubicBezTo>
                <a:cubicBezTo>
                  <a:pt x="595709" y="491331"/>
                  <a:pt x="529828" y="509984"/>
                  <a:pt x="459581" y="526256"/>
                </a:cubicBezTo>
                <a:cubicBezTo>
                  <a:pt x="389334" y="542528"/>
                  <a:pt x="271064" y="546101"/>
                  <a:pt x="200024" y="564357"/>
                </a:cubicBezTo>
                <a:cubicBezTo>
                  <a:pt x="128984" y="582613"/>
                  <a:pt x="66675" y="589757"/>
                  <a:pt x="33338" y="635794"/>
                </a:cubicBezTo>
                <a:cubicBezTo>
                  <a:pt x="1" y="681831"/>
                  <a:pt x="1389" y="761405"/>
                  <a:pt x="0" y="840582"/>
                </a:cubicBezTo>
              </a:path>
            </a:pathLst>
          </a:custGeom>
          <a:solidFill>
            <a:srgbClr val="FF99CC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Freihandform 137"/>
          <p:cNvSpPr/>
          <p:nvPr/>
        </p:nvSpPr>
        <p:spPr>
          <a:xfrm>
            <a:off x="2784474" y="4358482"/>
            <a:ext cx="1263209" cy="100013"/>
          </a:xfrm>
          <a:custGeom>
            <a:avLst/>
            <a:gdLst>
              <a:gd name="connsiteX0" fmla="*/ 4243 w 642876"/>
              <a:gd name="connsiteY0" fmla="*/ 0 h 840582"/>
              <a:gd name="connsiteX1" fmla="*/ 25675 w 642876"/>
              <a:gd name="connsiteY1" fmla="*/ 235744 h 840582"/>
              <a:gd name="connsiteX2" fmla="*/ 199506 w 642876"/>
              <a:gd name="connsiteY2" fmla="*/ 307182 h 840582"/>
              <a:gd name="connsiteX3" fmla="*/ 404293 w 642876"/>
              <a:gd name="connsiteY3" fmla="*/ 323850 h 840582"/>
              <a:gd name="connsiteX4" fmla="*/ 616225 w 642876"/>
              <a:gd name="connsiteY4" fmla="*/ 378619 h 840582"/>
              <a:gd name="connsiteX5" fmla="*/ 623368 w 642876"/>
              <a:gd name="connsiteY5" fmla="*/ 466725 h 840582"/>
              <a:gd name="connsiteX6" fmla="*/ 466206 w 642876"/>
              <a:gd name="connsiteY6" fmla="*/ 531019 h 840582"/>
              <a:gd name="connsiteX7" fmla="*/ 185218 w 642876"/>
              <a:gd name="connsiteY7" fmla="*/ 561975 h 840582"/>
              <a:gd name="connsiteX8" fmla="*/ 35200 w 642876"/>
              <a:gd name="connsiteY8" fmla="*/ 635794 h 840582"/>
              <a:gd name="connsiteX9" fmla="*/ 1862 w 642876"/>
              <a:gd name="connsiteY9" fmla="*/ 840582 h 840582"/>
              <a:gd name="connsiteX0" fmla="*/ 4243 w 642731"/>
              <a:gd name="connsiteY0" fmla="*/ 0 h 840582"/>
              <a:gd name="connsiteX1" fmla="*/ 25675 w 642731"/>
              <a:gd name="connsiteY1" fmla="*/ 235744 h 840582"/>
              <a:gd name="connsiteX2" fmla="*/ 199506 w 642731"/>
              <a:gd name="connsiteY2" fmla="*/ 307182 h 840582"/>
              <a:gd name="connsiteX3" fmla="*/ 406674 w 642731"/>
              <a:gd name="connsiteY3" fmla="*/ 333375 h 840582"/>
              <a:gd name="connsiteX4" fmla="*/ 616225 w 642731"/>
              <a:gd name="connsiteY4" fmla="*/ 378619 h 840582"/>
              <a:gd name="connsiteX5" fmla="*/ 623368 w 642731"/>
              <a:gd name="connsiteY5" fmla="*/ 466725 h 840582"/>
              <a:gd name="connsiteX6" fmla="*/ 466206 w 642731"/>
              <a:gd name="connsiteY6" fmla="*/ 531019 h 840582"/>
              <a:gd name="connsiteX7" fmla="*/ 185218 w 642731"/>
              <a:gd name="connsiteY7" fmla="*/ 561975 h 840582"/>
              <a:gd name="connsiteX8" fmla="*/ 35200 w 642731"/>
              <a:gd name="connsiteY8" fmla="*/ 635794 h 840582"/>
              <a:gd name="connsiteX9" fmla="*/ 1862 w 642731"/>
              <a:gd name="connsiteY9" fmla="*/ 840582 h 840582"/>
              <a:gd name="connsiteX0" fmla="*/ 4243 w 643315"/>
              <a:gd name="connsiteY0" fmla="*/ 0 h 840582"/>
              <a:gd name="connsiteX1" fmla="*/ 25675 w 643315"/>
              <a:gd name="connsiteY1" fmla="*/ 235744 h 840582"/>
              <a:gd name="connsiteX2" fmla="*/ 199506 w 643315"/>
              <a:gd name="connsiteY2" fmla="*/ 307182 h 840582"/>
              <a:gd name="connsiteX3" fmla="*/ 397149 w 643315"/>
              <a:gd name="connsiteY3" fmla="*/ 328613 h 840582"/>
              <a:gd name="connsiteX4" fmla="*/ 616225 w 643315"/>
              <a:gd name="connsiteY4" fmla="*/ 378619 h 840582"/>
              <a:gd name="connsiteX5" fmla="*/ 623368 w 643315"/>
              <a:gd name="connsiteY5" fmla="*/ 466725 h 840582"/>
              <a:gd name="connsiteX6" fmla="*/ 466206 w 643315"/>
              <a:gd name="connsiteY6" fmla="*/ 531019 h 840582"/>
              <a:gd name="connsiteX7" fmla="*/ 185218 w 643315"/>
              <a:gd name="connsiteY7" fmla="*/ 561975 h 840582"/>
              <a:gd name="connsiteX8" fmla="*/ 35200 w 643315"/>
              <a:gd name="connsiteY8" fmla="*/ 635794 h 840582"/>
              <a:gd name="connsiteX9" fmla="*/ 1862 w 64331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105"/>
              <a:gd name="connsiteY0" fmla="*/ 0 h 840582"/>
              <a:gd name="connsiteX1" fmla="*/ 25465 w 643105"/>
              <a:gd name="connsiteY1" fmla="*/ 235744 h 840582"/>
              <a:gd name="connsiteX2" fmla="*/ 194533 w 643105"/>
              <a:gd name="connsiteY2" fmla="*/ 304801 h 840582"/>
              <a:gd name="connsiteX3" fmla="*/ 396939 w 643105"/>
              <a:gd name="connsiteY3" fmla="*/ 328613 h 840582"/>
              <a:gd name="connsiteX4" fmla="*/ 616015 w 643105"/>
              <a:gd name="connsiteY4" fmla="*/ 378619 h 840582"/>
              <a:gd name="connsiteX5" fmla="*/ 623158 w 643105"/>
              <a:gd name="connsiteY5" fmla="*/ 466725 h 840582"/>
              <a:gd name="connsiteX6" fmla="*/ 465996 w 643105"/>
              <a:gd name="connsiteY6" fmla="*/ 531019 h 840582"/>
              <a:gd name="connsiteX7" fmla="*/ 185008 w 643105"/>
              <a:gd name="connsiteY7" fmla="*/ 561975 h 840582"/>
              <a:gd name="connsiteX8" fmla="*/ 34990 w 643105"/>
              <a:gd name="connsiteY8" fmla="*/ 635794 h 840582"/>
              <a:gd name="connsiteX9" fmla="*/ 1652 w 643105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185008 w 643407"/>
              <a:gd name="connsiteY7" fmla="*/ 561975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4033 w 643407"/>
              <a:gd name="connsiteY0" fmla="*/ 0 h 840582"/>
              <a:gd name="connsiteX1" fmla="*/ 25465 w 643407"/>
              <a:gd name="connsiteY1" fmla="*/ 235744 h 840582"/>
              <a:gd name="connsiteX2" fmla="*/ 194533 w 643407"/>
              <a:gd name="connsiteY2" fmla="*/ 304801 h 840582"/>
              <a:gd name="connsiteX3" fmla="*/ 396939 w 643407"/>
              <a:gd name="connsiteY3" fmla="*/ 328613 h 840582"/>
              <a:gd name="connsiteX4" fmla="*/ 616015 w 643407"/>
              <a:gd name="connsiteY4" fmla="*/ 378619 h 840582"/>
              <a:gd name="connsiteX5" fmla="*/ 623158 w 643407"/>
              <a:gd name="connsiteY5" fmla="*/ 466725 h 840582"/>
              <a:gd name="connsiteX6" fmla="*/ 461233 w 643407"/>
              <a:gd name="connsiteY6" fmla="*/ 526256 h 840582"/>
              <a:gd name="connsiteX7" fmla="*/ 201676 w 643407"/>
              <a:gd name="connsiteY7" fmla="*/ 564357 h 840582"/>
              <a:gd name="connsiteX8" fmla="*/ 34990 w 643407"/>
              <a:gd name="connsiteY8" fmla="*/ 635794 h 840582"/>
              <a:gd name="connsiteX9" fmla="*/ 1652 w 643407"/>
              <a:gd name="connsiteY9" fmla="*/ 840582 h 840582"/>
              <a:gd name="connsiteX0" fmla="*/ 2381 w 641755"/>
              <a:gd name="connsiteY0" fmla="*/ 0 h 840582"/>
              <a:gd name="connsiteX1" fmla="*/ 35719 w 641755"/>
              <a:gd name="connsiteY1" fmla="*/ 245269 h 840582"/>
              <a:gd name="connsiteX2" fmla="*/ 192881 w 641755"/>
              <a:gd name="connsiteY2" fmla="*/ 304801 h 840582"/>
              <a:gd name="connsiteX3" fmla="*/ 395287 w 641755"/>
              <a:gd name="connsiteY3" fmla="*/ 328613 h 840582"/>
              <a:gd name="connsiteX4" fmla="*/ 614363 w 641755"/>
              <a:gd name="connsiteY4" fmla="*/ 378619 h 840582"/>
              <a:gd name="connsiteX5" fmla="*/ 621506 w 641755"/>
              <a:gd name="connsiteY5" fmla="*/ 466725 h 840582"/>
              <a:gd name="connsiteX6" fmla="*/ 459581 w 641755"/>
              <a:gd name="connsiteY6" fmla="*/ 526256 h 840582"/>
              <a:gd name="connsiteX7" fmla="*/ 200024 w 641755"/>
              <a:gd name="connsiteY7" fmla="*/ 564357 h 840582"/>
              <a:gd name="connsiteX8" fmla="*/ 33338 w 641755"/>
              <a:gd name="connsiteY8" fmla="*/ 635794 h 840582"/>
              <a:gd name="connsiteX9" fmla="*/ 0 w 641755"/>
              <a:gd name="connsiteY9" fmla="*/ 840582 h 8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755" h="840582">
                <a:moveTo>
                  <a:pt x="2381" y="0"/>
                </a:moveTo>
                <a:cubicBezTo>
                  <a:pt x="-3175" y="92273"/>
                  <a:pt x="3969" y="194469"/>
                  <a:pt x="35719" y="245269"/>
                </a:cubicBezTo>
                <a:cubicBezTo>
                  <a:pt x="67469" y="296069"/>
                  <a:pt x="132953" y="290910"/>
                  <a:pt x="192881" y="304801"/>
                </a:cubicBezTo>
                <a:cubicBezTo>
                  <a:pt x="252809" y="318692"/>
                  <a:pt x="325040" y="316310"/>
                  <a:pt x="395287" y="328613"/>
                </a:cubicBezTo>
                <a:cubicBezTo>
                  <a:pt x="465534" y="340916"/>
                  <a:pt x="576660" y="355600"/>
                  <a:pt x="614363" y="378619"/>
                </a:cubicBezTo>
                <a:cubicBezTo>
                  <a:pt x="652066" y="401638"/>
                  <a:pt x="647303" y="442119"/>
                  <a:pt x="621506" y="466725"/>
                </a:cubicBezTo>
                <a:cubicBezTo>
                  <a:pt x="595709" y="491331"/>
                  <a:pt x="529828" y="509984"/>
                  <a:pt x="459581" y="526256"/>
                </a:cubicBezTo>
                <a:cubicBezTo>
                  <a:pt x="389334" y="542528"/>
                  <a:pt x="271064" y="546101"/>
                  <a:pt x="200024" y="564357"/>
                </a:cubicBezTo>
                <a:cubicBezTo>
                  <a:pt x="128984" y="582613"/>
                  <a:pt x="66675" y="589757"/>
                  <a:pt x="33338" y="635794"/>
                </a:cubicBezTo>
                <a:cubicBezTo>
                  <a:pt x="1" y="681831"/>
                  <a:pt x="1389" y="761405"/>
                  <a:pt x="0" y="840582"/>
                </a:cubicBezTo>
              </a:path>
            </a:pathLst>
          </a:custGeom>
          <a:solidFill>
            <a:srgbClr val="FF99CC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58" name="Gerade Verbindung 57"/>
          <p:cNvCxnSpPr/>
          <p:nvPr/>
        </p:nvCxnSpPr>
        <p:spPr>
          <a:xfrm>
            <a:off x="2781299" y="1679618"/>
            <a:ext cx="0" cy="3117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2781299" y="4797152"/>
            <a:ext cx="1601285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feld 143"/>
          <p:cNvSpPr txBox="1"/>
          <p:nvPr/>
        </p:nvSpPr>
        <p:spPr>
          <a:xfrm>
            <a:off x="2987824" y="2409349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screening</a:t>
            </a:r>
            <a:r>
              <a:rPr lang="de-DE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layer</a:t>
            </a:r>
            <a:endParaRPr lang="de-DE" sz="1400" dirty="0" smtClean="0">
              <a:solidFill>
                <a:srgbClr val="FF99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(in </a:t>
            </a:r>
            <a:r>
              <a:rPr lang="de-DE" sz="1400" dirty="0" err="1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AlAs</a:t>
            </a:r>
            <a:r>
              <a:rPr lang="de-DE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 → </a:t>
            </a:r>
            <a:r>
              <a:rPr lang="el-GR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de-DE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-band)</a:t>
            </a:r>
            <a:endParaRPr lang="de-DE" sz="1400" dirty="0">
              <a:solidFill>
                <a:srgbClr val="FF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3004733" y="391019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screening</a:t>
            </a:r>
            <a:r>
              <a:rPr lang="de-DE" sz="14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layer</a:t>
            </a:r>
            <a:endParaRPr lang="de-DE" sz="1400" dirty="0" smtClean="0">
              <a:solidFill>
                <a:srgbClr val="FF99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(in </a:t>
            </a:r>
            <a:r>
              <a:rPr lang="de-DE" sz="1400" dirty="0" err="1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AlAs</a:t>
            </a:r>
            <a:r>
              <a:rPr lang="de-DE" sz="140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 → </a:t>
            </a:r>
            <a:r>
              <a:rPr lang="el-GR" sz="140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de-DE" sz="140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-band)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2724228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2946766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3169304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3391842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" name="Textfeld 161"/>
          <p:cNvSpPr txBox="1"/>
          <p:nvPr/>
        </p:nvSpPr>
        <p:spPr>
          <a:xfrm>
            <a:off x="3614380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" name="Textfeld 162"/>
          <p:cNvSpPr txBox="1"/>
          <p:nvPr/>
        </p:nvSpPr>
        <p:spPr>
          <a:xfrm>
            <a:off x="3836919" y="21753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2717401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Textfeld 166"/>
          <p:cNvSpPr txBox="1"/>
          <p:nvPr/>
        </p:nvSpPr>
        <p:spPr>
          <a:xfrm>
            <a:off x="2939939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Textfeld 169"/>
          <p:cNvSpPr txBox="1"/>
          <p:nvPr/>
        </p:nvSpPr>
        <p:spPr>
          <a:xfrm>
            <a:off x="3162477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3385015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3607553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3830092" y="43076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feld 173"/>
          <p:cNvSpPr txBox="1"/>
          <p:nvPr/>
        </p:nvSpPr>
        <p:spPr>
          <a:xfrm>
            <a:off x="2845512" y="4483025"/>
            <a:ext cx="1342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ionized</a:t>
            </a:r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dopants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2845512" y="1989757"/>
            <a:ext cx="1342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ionized</a:t>
            </a:r>
            <a:r>
              <a:rPr lang="de-DE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dopants</a:t>
            </a:r>
            <a:endParaRPr lang="de-DE" sz="1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499992" y="1200944"/>
            <a:ext cx="4644008" cy="5423209"/>
            <a:chOff x="4499992" y="1200944"/>
            <a:chExt cx="4644008" cy="5423209"/>
          </a:xfrm>
        </p:grpSpPr>
        <p:graphicFrame>
          <p:nvGraphicFramePr>
            <p:cNvPr id="18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2698259"/>
                </p:ext>
              </p:extLst>
            </p:nvPr>
          </p:nvGraphicFramePr>
          <p:xfrm>
            <a:off x="5222093" y="1270000"/>
            <a:ext cx="2882900" cy="287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6" name="Graph" r:id="rId4" imgW="1152000" imgH="1152000" progId="Origin50.Graph">
                    <p:embed/>
                  </p:oleObj>
                </mc:Choice>
                <mc:Fallback>
                  <p:oleObj name="Graph" r:id="rId4" imgW="1152000" imgH="11520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093" y="1270000"/>
                          <a:ext cx="2882900" cy="287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9" name="Rechteck 528"/>
            <p:cNvSpPr/>
            <p:nvPr/>
          </p:nvSpPr>
          <p:spPr>
            <a:xfrm>
              <a:off x="4499992" y="4869160"/>
              <a:ext cx="46440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itchFamily="34" charset="0"/>
                  <a:cs typeface="Calibri" pitchFamily="34" charset="0"/>
                  <a:sym typeface="Symbol"/>
                </a:rPr>
                <a:t>C. Rössler et al., New J. Phys. </a:t>
              </a:r>
              <a:r>
                <a:rPr lang="de-DE" b="1" dirty="0">
                  <a:latin typeface="Calibri" pitchFamily="34" charset="0"/>
                  <a:cs typeface="Calibri" pitchFamily="34" charset="0"/>
                  <a:sym typeface="Symbol"/>
                </a:rPr>
                <a:t>12</a:t>
              </a:r>
              <a:r>
                <a:rPr lang="de-DE" dirty="0">
                  <a:latin typeface="Calibri" pitchFamily="34" charset="0"/>
                  <a:cs typeface="Calibri" pitchFamily="34" charset="0"/>
                  <a:sym typeface="Symbol"/>
                </a:rPr>
                <a:t>, 043007 (2010)</a:t>
              </a:r>
            </a:p>
          </p:txBody>
        </p:sp>
        <p:sp>
          <p:nvSpPr>
            <p:cNvPr id="16416" name="Rechteck 16415"/>
            <p:cNvSpPr/>
            <p:nvPr/>
          </p:nvSpPr>
          <p:spPr>
            <a:xfrm>
              <a:off x="4546704" y="5519056"/>
              <a:ext cx="32473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>
                  <a:latin typeface="Calibri" pitchFamily="34" charset="0"/>
                  <a:cs typeface="Calibri" pitchFamily="34" charset="0"/>
                </a:rPr>
                <a:t>Mobility </a:t>
              </a:r>
              <a:r>
                <a:rPr lang="de-DE" i="1" dirty="0">
                  <a:latin typeface="Calibri" pitchFamily="34" charset="0"/>
                  <a:cs typeface="Calibri" pitchFamily="34" charset="0"/>
                </a:rPr>
                <a:t>µ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&gt; 10</a:t>
              </a:r>
              <a:r>
                <a:rPr lang="de-DE" baseline="30000" dirty="0">
                  <a:latin typeface="Calibri" pitchFamily="34" charset="0"/>
                  <a:cs typeface="Calibri" pitchFamily="34" charset="0"/>
                </a:rPr>
                <a:t>7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cm</a:t>
              </a:r>
              <a:r>
                <a:rPr lang="de-DE" baseline="30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/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Vs</a:t>
              </a:r>
              <a:endParaRPr lang="de-DE" dirty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Density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i="1" dirty="0" err="1">
                  <a:latin typeface="Calibri" pitchFamily="34" charset="0"/>
                  <a:cs typeface="Calibri" pitchFamily="34" charset="0"/>
                </a:rPr>
                <a:t>n</a:t>
              </a:r>
              <a:r>
                <a:rPr lang="de-DE" baseline="-25000" dirty="0" err="1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= 3.5 x 10</a:t>
              </a:r>
              <a:r>
                <a:rPr lang="de-DE" baseline="30000" dirty="0">
                  <a:latin typeface="Calibri" pitchFamily="34" charset="0"/>
                  <a:cs typeface="Calibri" pitchFamily="34" charset="0"/>
                </a:rPr>
                <a:t>11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dirty="0" smtClean="0">
                  <a:latin typeface="Calibri" pitchFamily="34" charset="0"/>
                  <a:cs typeface="Calibri" pitchFamily="34" charset="0"/>
                </a:rPr>
                <a:t>cm</a:t>
              </a:r>
              <a:r>
                <a:rPr lang="de-DE" baseline="30000" dirty="0" smtClean="0">
                  <a:latin typeface="Calibri" pitchFamily="34" charset="0"/>
                  <a:cs typeface="Calibri" pitchFamily="34" charset="0"/>
                </a:rPr>
                <a:t>-2 </a:t>
              </a:r>
              <a:br>
                <a:rPr lang="de-DE" baseline="30000" dirty="0" smtClean="0">
                  <a:latin typeface="Calibri" pitchFamily="34" charset="0"/>
                  <a:cs typeface="Calibri" pitchFamily="34" charset="0"/>
                </a:rPr>
              </a:br>
              <a:r>
                <a:rPr lang="de-DE" dirty="0" smtClean="0">
                  <a:latin typeface="Calibri" pitchFamily="34" charset="0"/>
                  <a:cs typeface="Calibri" pitchFamily="34" charset="0"/>
                  <a:sym typeface="Symbol"/>
                </a:rPr>
                <a:t> </a:t>
              </a:r>
              <a:r>
                <a:rPr lang="el-GR" i="1" dirty="0">
                  <a:latin typeface="Calibri" pitchFamily="34" charset="0"/>
                  <a:cs typeface="Calibri" pitchFamily="34" charset="0"/>
                </a:rPr>
                <a:t>λ</a:t>
              </a:r>
              <a:r>
                <a:rPr lang="de-DE" i="1" baseline="-25000" dirty="0">
                  <a:latin typeface="Calibri" pitchFamily="34" charset="0"/>
                  <a:cs typeface="Calibri" pitchFamily="34" charset="0"/>
                </a:rPr>
                <a:t>F</a:t>
              </a:r>
              <a:r>
                <a:rPr lang="de-DE" i="1" dirty="0">
                  <a:latin typeface="Calibri" pitchFamily="34" charset="0"/>
                  <a:cs typeface="Calibri" pitchFamily="34" charset="0"/>
                </a:rPr>
                <a:t> = </a:t>
              </a:r>
              <a:r>
                <a:rPr lang="de-DE" dirty="0">
                  <a:latin typeface="Calibri" pitchFamily="34" charset="0"/>
                  <a:cs typeface="Calibri" pitchFamily="34" charset="0"/>
                </a:rPr>
                <a:t>45 </a:t>
              </a:r>
              <a:r>
                <a:rPr lang="de-DE" dirty="0" err="1" smtClean="0">
                  <a:latin typeface="Calibri" pitchFamily="34" charset="0"/>
                  <a:cs typeface="Calibri" pitchFamily="34" charset="0"/>
                </a:rPr>
                <a:t>nm</a:t>
              </a:r>
              <a:endParaRPr lang="de-DE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90" name="Gerade Verbindung mit Pfeil 189"/>
            <p:cNvCxnSpPr/>
            <p:nvPr/>
          </p:nvCxnSpPr>
          <p:spPr bwMode="auto">
            <a:xfrm flipV="1">
              <a:off x="7025365" y="3286940"/>
              <a:ext cx="464843" cy="2385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1" name="Gerade Verbindung mit Pfeil 190"/>
            <p:cNvCxnSpPr/>
            <p:nvPr/>
          </p:nvCxnSpPr>
          <p:spPr bwMode="auto">
            <a:xfrm flipH="1">
              <a:off x="6015329" y="2839147"/>
              <a:ext cx="250744" cy="44779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99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4" name="Textfeld 80"/>
            <p:cNvSpPr txBox="1"/>
            <p:nvPr/>
          </p:nvSpPr>
          <p:spPr>
            <a:xfrm>
              <a:off x="5473984" y="1506678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CH" sz="1400" i="1" dirty="0" smtClean="0">
                  <a:latin typeface="Calibri" pitchFamily="34" charset="0"/>
                  <a:cs typeface="Calibri" pitchFamily="34" charset="0"/>
                </a:rPr>
                <a:t>T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 = 1.9 K</a:t>
              </a:r>
            </a:p>
            <a:p>
              <a:r>
                <a:rPr lang="de-CH" sz="1400" i="1" dirty="0" smtClean="0">
                  <a:latin typeface="Calibri" pitchFamily="34" charset="0"/>
                  <a:cs typeface="Calibri" pitchFamily="34" charset="0"/>
                </a:rPr>
                <a:t>B</a:t>
              </a:r>
              <a:r>
                <a:rPr lang="de-CH" sz="1400" dirty="0" smtClean="0">
                  <a:latin typeface="Calibri" pitchFamily="34" charset="0"/>
                  <a:cs typeface="Calibri" pitchFamily="34" charset="0"/>
                </a:rPr>
                <a:t> = 0.1 T</a:t>
              </a:r>
            </a:p>
          </p:txBody>
        </p:sp>
        <p:sp>
          <p:nvSpPr>
            <p:cNvPr id="195" name="Textfeld 24"/>
            <p:cNvSpPr txBox="1"/>
            <p:nvPr/>
          </p:nvSpPr>
          <p:spPr>
            <a:xfrm>
              <a:off x="4978256" y="301833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6" name="Textfeld 28"/>
            <p:cNvSpPr txBox="1"/>
            <p:nvPr/>
          </p:nvSpPr>
          <p:spPr>
            <a:xfrm>
              <a:off x="4978256" y="389845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7" name="Textfeld 29"/>
            <p:cNvSpPr txBox="1"/>
            <p:nvPr/>
          </p:nvSpPr>
          <p:spPr>
            <a:xfrm>
              <a:off x="5663548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" name="Textfeld 30"/>
            <p:cNvSpPr txBox="1"/>
            <p:nvPr/>
          </p:nvSpPr>
          <p:spPr>
            <a:xfrm>
              <a:off x="6241179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9" name="Textfeld 31"/>
            <p:cNvSpPr txBox="1"/>
            <p:nvPr/>
          </p:nvSpPr>
          <p:spPr>
            <a:xfrm>
              <a:off x="6790235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" name="Textfeld 32"/>
            <p:cNvSpPr txBox="1"/>
            <p:nvPr/>
          </p:nvSpPr>
          <p:spPr>
            <a:xfrm>
              <a:off x="7358341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4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2" name="Textfeld 33"/>
            <p:cNvSpPr txBox="1"/>
            <p:nvPr/>
          </p:nvSpPr>
          <p:spPr>
            <a:xfrm>
              <a:off x="7888348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" name="Textfeld 45"/>
            <p:cNvSpPr txBox="1"/>
            <p:nvPr/>
          </p:nvSpPr>
          <p:spPr>
            <a:xfrm>
              <a:off x="6122056" y="4368601"/>
              <a:ext cx="127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i="1" dirty="0" err="1" smtClean="0">
                  <a:latin typeface="Calibri" pitchFamily="34" charset="0"/>
                  <a:cs typeface="Calibri" pitchFamily="34" charset="0"/>
                </a:rPr>
                <a:t>n</a:t>
              </a:r>
              <a:r>
                <a:rPr lang="de-DE" sz="1600" baseline="-25000" dirty="0" err="1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(10</a:t>
              </a:r>
              <a:r>
                <a:rPr lang="de-DE" sz="1600" baseline="30000" dirty="0" smtClean="0">
                  <a:latin typeface="Calibri" pitchFamily="34" charset="0"/>
                  <a:cs typeface="Calibri" pitchFamily="34" charset="0"/>
                </a:rPr>
                <a:t>11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cm</a:t>
              </a:r>
              <a:r>
                <a:rPr lang="de-DE" sz="1600" baseline="30000" dirty="0" smtClean="0">
                  <a:latin typeface="Calibri" pitchFamily="34" charset="0"/>
                  <a:cs typeface="Calibri" pitchFamily="34" charset="0"/>
                </a:rPr>
                <a:t>-2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6" name="Textfeld 29"/>
            <p:cNvSpPr txBox="1"/>
            <p:nvPr/>
          </p:nvSpPr>
          <p:spPr>
            <a:xfrm>
              <a:off x="5143067" y="41240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7" name="Textfeld 24"/>
            <p:cNvSpPr txBox="1"/>
            <p:nvPr/>
          </p:nvSpPr>
          <p:spPr>
            <a:xfrm>
              <a:off x="4894900" y="209058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10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8" name="Textfeld 24"/>
            <p:cNvSpPr txBox="1"/>
            <p:nvPr/>
          </p:nvSpPr>
          <p:spPr>
            <a:xfrm>
              <a:off x="4894900" y="120094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400" dirty="0" smtClean="0">
                  <a:latin typeface="Calibri" pitchFamily="34" charset="0"/>
                  <a:cs typeface="Calibri" pitchFamily="34" charset="0"/>
                </a:rPr>
                <a:t>15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3" name="Textfeld 45"/>
            <p:cNvSpPr txBox="1"/>
            <p:nvPr/>
          </p:nvSpPr>
          <p:spPr>
            <a:xfrm rot="16200000">
              <a:off x="4075640" y="2461243"/>
              <a:ext cx="1376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600" i="1" dirty="0" smtClean="0">
                  <a:latin typeface="Calibri" pitchFamily="34" charset="0"/>
                  <a:cs typeface="Calibri" pitchFamily="34" charset="0"/>
                </a:rPr>
                <a:t>µ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(10</a:t>
              </a:r>
              <a:r>
                <a:rPr lang="de-DE" sz="1600" baseline="30000" dirty="0" smtClean="0">
                  <a:latin typeface="Calibri" pitchFamily="34" charset="0"/>
                  <a:cs typeface="Calibri" pitchFamily="34" charset="0"/>
                </a:rPr>
                <a:t>6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 cm</a:t>
              </a:r>
              <a:r>
                <a:rPr lang="de-DE" sz="1600" baseline="30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/Vs)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4" name="Textfeld 213"/>
            <p:cNvSpPr txBox="1"/>
            <p:nvPr/>
          </p:nvSpPr>
          <p:spPr>
            <a:xfrm>
              <a:off x="5545992" y="2405053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FF99CC"/>
                  </a:solidFill>
                  <a:latin typeface="Calibri" pitchFamily="34" charset="0"/>
                  <a:cs typeface="Calibri" pitchFamily="34" charset="0"/>
                </a:rPr>
                <a:t>depletion</a:t>
              </a:r>
              <a:endParaRPr lang="de-DE" sz="140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5" name="Textfeld 214"/>
            <p:cNvSpPr txBox="1"/>
            <p:nvPr/>
          </p:nvSpPr>
          <p:spPr>
            <a:xfrm>
              <a:off x="6554104" y="3568451"/>
              <a:ext cx="1172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latin typeface="Calibri" pitchFamily="34" charset="0"/>
                  <a:cs typeface="Calibri" pitchFamily="34" charset="0"/>
                </a:rPr>
                <a:t>accumulation</a:t>
              </a:r>
              <a:endParaRPr lang="de-DE" sz="14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7726334" y="5544153"/>
              <a:ext cx="1274397" cy="1080000"/>
              <a:chOff x="3446908" y="2480934"/>
              <a:chExt cx="1274397" cy="1080000"/>
            </a:xfrm>
          </p:grpSpPr>
          <p:grpSp>
            <p:nvGrpSpPr>
              <p:cNvPr id="76" name="Gruppieren 75"/>
              <p:cNvGrpSpPr/>
              <p:nvPr/>
            </p:nvGrpSpPr>
            <p:grpSpPr>
              <a:xfrm>
                <a:off x="4386611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289" name="Gruppieren 288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08" name="Zylinder 307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9" name="Freihandform 308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0" name="Gruppieren 289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306" name="Zylinder 305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" name="Freihandform 306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91" name="Freihandform 290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2" name="Freihandform 291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3" name="Freihandform 292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4" name="Freihandform 293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5" name="Freihandform 294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6" name="Freihandform 295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" name="Freihandform 296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" name="Freihandform 297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9" name="Freihandform 298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0" name="Ellipse 299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1" name="Ellipse 300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2" name="Bogen 301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3" name="Bogen 302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4" name="Ellipse 303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" name="Bogen 304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77" name="Gruppieren 76"/>
              <p:cNvGrpSpPr/>
              <p:nvPr/>
            </p:nvGrpSpPr>
            <p:grpSpPr>
              <a:xfrm>
                <a:off x="3596344" y="2805314"/>
                <a:ext cx="211262" cy="177197"/>
                <a:chOff x="2555776" y="3345272"/>
                <a:chExt cx="211262" cy="177197"/>
              </a:xfrm>
            </p:grpSpPr>
            <p:grpSp>
              <p:nvGrpSpPr>
                <p:cNvPr id="268" name="Gruppieren 267"/>
                <p:cNvGrpSpPr>
                  <a:grpSpLocks noChangeAspect="1"/>
                </p:cNvGrpSpPr>
                <p:nvPr/>
              </p:nvGrpSpPr>
              <p:grpSpPr>
                <a:xfrm>
                  <a:off x="2555776" y="3345272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87" name="Zylinder 286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" name="Freihandform 287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9" name="Gruppieren 268"/>
                <p:cNvGrpSpPr>
                  <a:grpSpLocks noChangeAspect="1"/>
                </p:cNvGrpSpPr>
                <p:nvPr/>
              </p:nvGrpSpPr>
              <p:grpSpPr>
                <a:xfrm>
                  <a:off x="2728888" y="3345272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85" name="Zylinder 284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6" name="Freihandform 285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70" name="Freihandform 269"/>
                <p:cNvSpPr/>
                <p:nvPr/>
              </p:nvSpPr>
              <p:spPr>
                <a:xfrm>
                  <a:off x="2699204" y="3437863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1" name="Freihandform 270"/>
                <p:cNvSpPr/>
                <p:nvPr/>
              </p:nvSpPr>
              <p:spPr>
                <a:xfrm rot="9000000">
                  <a:off x="2753420" y="3444110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2" name="Freihandform 271"/>
                <p:cNvSpPr/>
                <p:nvPr/>
              </p:nvSpPr>
              <p:spPr>
                <a:xfrm rot="9000000">
                  <a:off x="2752487" y="345299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3" name="Freihandform 272"/>
                <p:cNvSpPr/>
                <p:nvPr/>
              </p:nvSpPr>
              <p:spPr>
                <a:xfrm rot="9000000">
                  <a:off x="2752403" y="3463578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4" name="Freihandform 273"/>
                <p:cNvSpPr/>
                <p:nvPr/>
              </p:nvSpPr>
              <p:spPr>
                <a:xfrm rot="9000000">
                  <a:off x="2559935" y="3477405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" name="Freihandform 274"/>
                <p:cNvSpPr/>
                <p:nvPr/>
              </p:nvSpPr>
              <p:spPr>
                <a:xfrm rot="9000000">
                  <a:off x="2559001" y="3486292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" name="Freihandform 275"/>
                <p:cNvSpPr/>
                <p:nvPr/>
              </p:nvSpPr>
              <p:spPr>
                <a:xfrm rot="9000000">
                  <a:off x="2558917" y="3496873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7" name="Freihandform 276"/>
                <p:cNvSpPr/>
                <p:nvPr/>
              </p:nvSpPr>
              <p:spPr>
                <a:xfrm rot="9000000">
                  <a:off x="2557825" y="3467075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8" name="Freihandform 277"/>
                <p:cNvSpPr/>
                <p:nvPr/>
              </p:nvSpPr>
              <p:spPr>
                <a:xfrm>
                  <a:off x="2566226" y="3458340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9" name="Ellipse 278"/>
                <p:cNvSpPr/>
                <p:nvPr/>
              </p:nvSpPr>
              <p:spPr>
                <a:xfrm>
                  <a:off x="2609204" y="3399083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0" name="Ellipse 279"/>
                <p:cNvSpPr/>
                <p:nvPr/>
              </p:nvSpPr>
              <p:spPr>
                <a:xfrm>
                  <a:off x="2667532" y="3424185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1" name="Bogen 280"/>
                <p:cNvSpPr/>
                <p:nvPr/>
              </p:nvSpPr>
              <p:spPr>
                <a:xfrm rot="10800000">
                  <a:off x="2628380" y="3436213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" name="Bogen 281"/>
                <p:cNvSpPr/>
                <p:nvPr/>
              </p:nvSpPr>
              <p:spPr>
                <a:xfrm rot="12407522">
                  <a:off x="2686695" y="3448028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" name="Ellipse 282"/>
                <p:cNvSpPr/>
                <p:nvPr/>
              </p:nvSpPr>
              <p:spPr>
                <a:xfrm>
                  <a:off x="2639131" y="3424185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4" name="Bogen 283"/>
                <p:cNvSpPr/>
                <p:nvPr/>
              </p:nvSpPr>
              <p:spPr>
                <a:xfrm rot="9245318">
                  <a:off x="2615986" y="3447356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78" name="Gruppieren 77"/>
              <p:cNvGrpSpPr/>
              <p:nvPr/>
            </p:nvGrpSpPr>
            <p:grpSpPr>
              <a:xfrm>
                <a:off x="4135100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247" name="Gruppieren 246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66" name="Zylinder 265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7" name="Freihandform 266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8" name="Gruppieren 247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64" name="Zylinder 263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" name="Freihandform 264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49" name="Freihandform 248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0" name="Freihandform 249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1" name="Freihandform 250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" name="Freihandform 251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" name="Freihandform 252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" name="Freihandform 253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5" name="Freihandform 254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6" name="Freihandform 255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7" name="Freihandform 256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8" name="Ellipse 257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9" name="Ellipse 258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" name="Bogen 259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" name="Bogen 260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2" name="Ellipse 261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3" name="Bogen 262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79" name="Gruppieren 78"/>
              <p:cNvGrpSpPr/>
              <p:nvPr/>
            </p:nvGrpSpPr>
            <p:grpSpPr>
              <a:xfrm>
                <a:off x="3871207" y="2805314"/>
                <a:ext cx="211262" cy="177197"/>
                <a:chOff x="3094532" y="3345203"/>
                <a:chExt cx="211262" cy="177197"/>
              </a:xfrm>
            </p:grpSpPr>
            <p:grpSp>
              <p:nvGrpSpPr>
                <p:cNvPr id="226" name="Gruppieren 225"/>
                <p:cNvGrpSpPr>
                  <a:grpSpLocks noChangeAspect="1"/>
                </p:cNvGrpSpPr>
                <p:nvPr/>
              </p:nvGrpSpPr>
              <p:grpSpPr>
                <a:xfrm>
                  <a:off x="3094532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45" name="Zylinder 244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6" name="Freihandform 245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7" name="Gruppieren 226"/>
                <p:cNvGrpSpPr>
                  <a:grpSpLocks noChangeAspect="1"/>
                </p:cNvGrpSpPr>
                <p:nvPr/>
              </p:nvGrpSpPr>
              <p:grpSpPr>
                <a:xfrm>
                  <a:off x="3267644" y="3345203"/>
                  <a:ext cx="36164" cy="177197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43" name="Zylinder 242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4" name="Freihandform 243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28" name="Freihandform 227"/>
                <p:cNvSpPr/>
                <p:nvPr/>
              </p:nvSpPr>
              <p:spPr>
                <a:xfrm>
                  <a:off x="3237960" y="3437794"/>
                  <a:ext cx="61870" cy="40250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9" name="Freihandform 228"/>
                <p:cNvSpPr/>
                <p:nvPr/>
              </p:nvSpPr>
              <p:spPr>
                <a:xfrm rot="9000000">
                  <a:off x="3292176" y="3444041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0" name="Freihandform 229"/>
                <p:cNvSpPr/>
                <p:nvPr/>
              </p:nvSpPr>
              <p:spPr>
                <a:xfrm rot="9000000">
                  <a:off x="3291243" y="3452927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" name="Freihandform 230"/>
                <p:cNvSpPr/>
                <p:nvPr/>
              </p:nvSpPr>
              <p:spPr>
                <a:xfrm rot="9000000">
                  <a:off x="3291159" y="3463509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2" name="Freihandform 231"/>
                <p:cNvSpPr/>
                <p:nvPr/>
              </p:nvSpPr>
              <p:spPr>
                <a:xfrm rot="9000000">
                  <a:off x="3098691" y="3477336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3" name="Freihandform 232"/>
                <p:cNvSpPr/>
                <p:nvPr/>
              </p:nvSpPr>
              <p:spPr>
                <a:xfrm rot="9000000">
                  <a:off x="3097757" y="3486223"/>
                  <a:ext cx="13618" cy="16052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4" name="Freihandform 233"/>
                <p:cNvSpPr/>
                <p:nvPr/>
              </p:nvSpPr>
              <p:spPr>
                <a:xfrm rot="9000000">
                  <a:off x="3097673" y="3496804"/>
                  <a:ext cx="9633" cy="10961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5" name="Freihandform 234"/>
                <p:cNvSpPr/>
                <p:nvPr/>
              </p:nvSpPr>
              <p:spPr>
                <a:xfrm rot="9000000">
                  <a:off x="3096581" y="3467006"/>
                  <a:ext cx="12344" cy="11006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6" name="Freihandform 235"/>
                <p:cNvSpPr/>
                <p:nvPr/>
              </p:nvSpPr>
              <p:spPr>
                <a:xfrm>
                  <a:off x="3104982" y="3458271"/>
                  <a:ext cx="58202" cy="34060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7" name="Ellipse 236"/>
                <p:cNvSpPr/>
                <p:nvPr/>
              </p:nvSpPr>
              <p:spPr>
                <a:xfrm>
                  <a:off x="3147960" y="3399014"/>
                  <a:ext cx="102549" cy="10253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" name="Ellipse 237"/>
                <p:cNvSpPr/>
                <p:nvPr/>
              </p:nvSpPr>
              <p:spPr>
                <a:xfrm>
                  <a:off x="3206288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" name="Bogen 238"/>
                <p:cNvSpPr/>
                <p:nvPr/>
              </p:nvSpPr>
              <p:spPr>
                <a:xfrm rot="10800000">
                  <a:off x="3167136" y="3436144"/>
                  <a:ext cx="64415" cy="49322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0" name="Bogen 239"/>
                <p:cNvSpPr/>
                <p:nvPr/>
              </p:nvSpPr>
              <p:spPr>
                <a:xfrm rot="12407522">
                  <a:off x="3225451" y="3447959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1" name="Ellipse 240"/>
                <p:cNvSpPr/>
                <p:nvPr/>
              </p:nvSpPr>
              <p:spPr>
                <a:xfrm>
                  <a:off x="3177887" y="3424116"/>
                  <a:ext cx="12819" cy="2405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2" name="Bogen 241"/>
                <p:cNvSpPr/>
                <p:nvPr/>
              </p:nvSpPr>
              <p:spPr>
                <a:xfrm rot="9245318">
                  <a:off x="3154742" y="3447287"/>
                  <a:ext cx="19331" cy="12819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0" name="Gruppieren 79"/>
              <p:cNvGrpSpPr>
                <a:grpSpLocks/>
              </p:cNvGrpSpPr>
              <p:nvPr/>
            </p:nvGrpSpPr>
            <p:grpSpPr>
              <a:xfrm>
                <a:off x="3604760" y="2819412"/>
                <a:ext cx="422524" cy="354394"/>
                <a:chOff x="1033752" y="4463027"/>
                <a:chExt cx="563365" cy="472525"/>
              </a:xfrm>
            </p:grpSpPr>
            <p:grpSp>
              <p:nvGrpSpPr>
                <p:cNvPr id="181" name="Gruppieren 180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24" name="Zylinder 223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" name="Freihandform 224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2" name="Gruppieren 181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222" name="Zylinder 221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3" name="Freihandform 222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83" name="Freihandform 182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4" name="Freihandform 183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5" name="Freihandform 184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" name="Freihandform 186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8" name="Freihandform 187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2" name="Freihandform 191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3" name="Freihandform 192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3" name="Freihandform 202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4" name="Ellipse 203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7" name="Ellipse 216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8" name="Bogen 217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9" name="Bogen 218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0" name="Ellipse 219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1" name="Bogen 220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1" name="Gruppieren 80"/>
              <p:cNvGrpSpPr>
                <a:grpSpLocks/>
              </p:cNvGrpSpPr>
              <p:nvPr/>
            </p:nvGrpSpPr>
            <p:grpSpPr>
              <a:xfrm>
                <a:off x="4143516" y="2819343"/>
                <a:ext cx="422524" cy="354394"/>
                <a:chOff x="1033752" y="4463027"/>
                <a:chExt cx="563365" cy="472525"/>
              </a:xfrm>
            </p:grpSpPr>
            <p:grpSp>
              <p:nvGrpSpPr>
                <p:cNvPr id="129" name="Gruppieren 128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179" name="Zylinder 178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0" name="Freihandform 179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0" name="Gruppieren 129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177" name="Zylinder 176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8" name="Freihandform 177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31" name="Freihandform 130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2" name="Freihandform 131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3" name="Freihandform 132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" name="Freihandform 133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" name="Freihandform 134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" name="Freihandform 135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9" name="Freihandform 138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0" name="Freihandform 139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" name="Freihandform 141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6" name="Ellipse 145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7" name="Bogen 146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2" name="Bogen 151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6" name="Bogen 175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2" name="Gruppieren 81"/>
              <p:cNvGrpSpPr/>
              <p:nvPr/>
            </p:nvGrpSpPr>
            <p:grpSpPr>
              <a:xfrm>
                <a:off x="3840804" y="2891040"/>
                <a:ext cx="563365" cy="472525"/>
                <a:chOff x="1033752" y="4463027"/>
                <a:chExt cx="563365" cy="472525"/>
              </a:xfrm>
            </p:grpSpPr>
            <p:grpSp>
              <p:nvGrpSpPr>
                <p:cNvPr id="108" name="Gruppieren 107"/>
                <p:cNvGrpSpPr>
                  <a:grpSpLocks noChangeAspect="1"/>
                </p:cNvGrpSpPr>
                <p:nvPr/>
              </p:nvGrpSpPr>
              <p:grpSpPr>
                <a:xfrm>
                  <a:off x="1033752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127" name="Zylinder 126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8" name="Freihandform 127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9" name="Gruppieren 108"/>
                <p:cNvGrpSpPr>
                  <a:grpSpLocks noChangeAspect="1"/>
                </p:cNvGrpSpPr>
                <p:nvPr/>
              </p:nvGrpSpPr>
              <p:grpSpPr>
                <a:xfrm>
                  <a:off x="1495385" y="4463027"/>
                  <a:ext cx="96438" cy="472525"/>
                  <a:chOff x="3211930" y="2256515"/>
                  <a:chExt cx="135934" cy="666048"/>
                </a:xfrm>
                <a:solidFill>
                  <a:srgbClr val="00B0F0"/>
                </a:solidFill>
              </p:grpSpPr>
              <p:sp>
                <p:nvSpPr>
                  <p:cNvPr id="125" name="Zylinder 124"/>
                  <p:cNvSpPr/>
                  <p:nvPr/>
                </p:nvSpPr>
                <p:spPr>
                  <a:xfrm>
                    <a:off x="3255900" y="2418507"/>
                    <a:ext cx="45719" cy="504056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6" name="Freihandform 125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10" name="Freihandform 109"/>
                <p:cNvSpPr/>
                <p:nvPr/>
              </p:nvSpPr>
              <p:spPr>
                <a:xfrm>
                  <a:off x="1416227" y="4709936"/>
                  <a:ext cx="164987" cy="10733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1" name="Freihandform 110"/>
                <p:cNvSpPr/>
                <p:nvPr/>
              </p:nvSpPr>
              <p:spPr>
                <a:xfrm rot="9000000">
                  <a:off x="1560803" y="4726594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" name="Freihandform 111"/>
                <p:cNvSpPr/>
                <p:nvPr/>
              </p:nvSpPr>
              <p:spPr>
                <a:xfrm rot="9000000">
                  <a:off x="1558314" y="475029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" name="Freihandform 112"/>
                <p:cNvSpPr/>
                <p:nvPr/>
              </p:nvSpPr>
              <p:spPr>
                <a:xfrm rot="9000000">
                  <a:off x="1558090" y="4778509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4" name="Freihandform 113"/>
                <p:cNvSpPr/>
                <p:nvPr/>
              </p:nvSpPr>
              <p:spPr>
                <a:xfrm rot="9000000">
                  <a:off x="1044842" y="4815381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5" name="Freihandform 114"/>
                <p:cNvSpPr/>
                <p:nvPr/>
              </p:nvSpPr>
              <p:spPr>
                <a:xfrm rot="9000000">
                  <a:off x="1042353" y="4839079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6" name="Freihandform 115"/>
                <p:cNvSpPr/>
                <p:nvPr/>
              </p:nvSpPr>
              <p:spPr>
                <a:xfrm rot="9000000">
                  <a:off x="1042129" y="4867296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7" name="Freihandform 116"/>
                <p:cNvSpPr/>
                <p:nvPr/>
              </p:nvSpPr>
              <p:spPr>
                <a:xfrm rot="9000000">
                  <a:off x="1039217" y="4787835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8" name="Freihandform 117"/>
                <p:cNvSpPr/>
                <p:nvPr/>
              </p:nvSpPr>
              <p:spPr>
                <a:xfrm>
                  <a:off x="1061618" y="4764542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>
                  <a:off x="1176226" y="4606524"/>
                  <a:ext cx="273463" cy="273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" name="Ellipse 119"/>
                <p:cNvSpPr/>
                <p:nvPr/>
              </p:nvSpPr>
              <p:spPr>
                <a:xfrm>
                  <a:off x="1331769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" name="Bogen 120"/>
                <p:cNvSpPr/>
                <p:nvPr/>
              </p:nvSpPr>
              <p:spPr>
                <a:xfrm rot="10800000">
                  <a:off x="1227363" y="4705536"/>
                  <a:ext cx="171774" cy="131525"/>
                </a:xfrm>
                <a:prstGeom prst="arc">
                  <a:avLst>
                    <a:gd name="adj1" fmla="val 10837310"/>
                    <a:gd name="adj2" fmla="val 0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2" name="Bogen 121"/>
                <p:cNvSpPr/>
                <p:nvPr/>
              </p:nvSpPr>
              <p:spPr>
                <a:xfrm rot="12407522">
                  <a:off x="1382870" y="4737043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1256032" y="4673461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4" name="Bogen 123"/>
                <p:cNvSpPr/>
                <p:nvPr/>
              </p:nvSpPr>
              <p:spPr>
                <a:xfrm rot="9245318">
                  <a:off x="1194311" y="4735250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3" name="Gruppieren 82"/>
              <p:cNvGrpSpPr>
                <a:grpSpLocks noChangeAspect="1"/>
              </p:cNvGrpSpPr>
              <p:nvPr/>
            </p:nvGrpSpPr>
            <p:grpSpPr>
              <a:xfrm>
                <a:off x="4279201" y="3020135"/>
                <a:ext cx="442104" cy="529760"/>
                <a:chOff x="4316499" y="3055852"/>
                <a:chExt cx="365375" cy="437817"/>
              </a:xfrm>
            </p:grpSpPr>
            <p:grpSp>
              <p:nvGrpSpPr>
                <p:cNvPr id="96" name="Gruppieren 95"/>
                <p:cNvGrpSpPr>
                  <a:grpSpLocks noChangeAspect="1"/>
                </p:cNvGrpSpPr>
                <p:nvPr/>
              </p:nvGrpSpPr>
              <p:grpSpPr>
                <a:xfrm>
                  <a:off x="4316499" y="3055852"/>
                  <a:ext cx="96438" cy="437817"/>
                  <a:chOff x="3211930" y="2256515"/>
                  <a:chExt cx="135934" cy="617124"/>
                </a:xfrm>
                <a:solidFill>
                  <a:srgbClr val="00B0F0"/>
                </a:solidFill>
              </p:grpSpPr>
              <p:sp>
                <p:nvSpPr>
                  <p:cNvPr id="106" name="Zylinder 105"/>
                  <p:cNvSpPr/>
                  <p:nvPr/>
                </p:nvSpPr>
                <p:spPr>
                  <a:xfrm>
                    <a:off x="3255900" y="2433301"/>
                    <a:ext cx="45719" cy="440338"/>
                  </a:xfrm>
                  <a:prstGeom prst="can">
                    <a:avLst/>
                  </a:pr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" name="Freihandform 106"/>
                  <p:cNvSpPr/>
                  <p:nvPr/>
                </p:nvSpPr>
                <p:spPr>
                  <a:xfrm>
                    <a:off x="3211930" y="2256515"/>
                    <a:ext cx="135934" cy="193523"/>
                  </a:xfrm>
                  <a:custGeom>
                    <a:avLst/>
                    <a:gdLst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731 w 135731"/>
                      <a:gd name="connsiteY0" fmla="*/ 214312 h 245268"/>
                      <a:gd name="connsiteX1" fmla="*/ 73819 w 135731"/>
                      <a:gd name="connsiteY1" fmla="*/ 245268 h 245268"/>
                      <a:gd name="connsiteX2" fmla="*/ 0 w 135731"/>
                      <a:gd name="connsiteY2" fmla="*/ 214312 h 245268"/>
                      <a:gd name="connsiteX3" fmla="*/ 66675 w 135731"/>
                      <a:gd name="connsiteY3" fmla="*/ 0 h 245268"/>
                      <a:gd name="connsiteX4" fmla="*/ 135731 w 135731"/>
                      <a:gd name="connsiteY4" fmla="*/ 214312 h 245268"/>
                      <a:gd name="connsiteX0" fmla="*/ 135934 w 135934"/>
                      <a:gd name="connsiteY0" fmla="*/ 214312 h 245268"/>
                      <a:gd name="connsiteX1" fmla="*/ 74022 w 135934"/>
                      <a:gd name="connsiteY1" fmla="*/ 245268 h 245268"/>
                      <a:gd name="connsiteX2" fmla="*/ 203 w 135934"/>
                      <a:gd name="connsiteY2" fmla="*/ 214312 h 245268"/>
                      <a:gd name="connsiteX3" fmla="*/ 66878 w 135934"/>
                      <a:gd name="connsiteY3" fmla="*/ 0 h 245268"/>
                      <a:gd name="connsiteX4" fmla="*/ 135934 w 135934"/>
                      <a:gd name="connsiteY4" fmla="*/ 214312 h 24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934" h="245268">
                        <a:moveTo>
                          <a:pt x="135934" y="214312"/>
                        </a:moveTo>
                        <a:cubicBezTo>
                          <a:pt x="135339" y="232808"/>
                          <a:pt x="96644" y="245268"/>
                          <a:pt x="74022" y="245268"/>
                        </a:cubicBezTo>
                        <a:cubicBezTo>
                          <a:pt x="51400" y="245268"/>
                          <a:pt x="-3766" y="232254"/>
                          <a:pt x="203" y="214312"/>
                        </a:cubicBezTo>
                        <a:lnTo>
                          <a:pt x="66878" y="0"/>
                        </a:lnTo>
                        <a:lnTo>
                          <a:pt x="135934" y="21431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97" name="Freihandform 96"/>
                <p:cNvSpPr/>
                <p:nvPr/>
              </p:nvSpPr>
              <p:spPr>
                <a:xfrm rot="9000000">
                  <a:off x="4327589" y="3408202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" name="Freihandform 97"/>
                <p:cNvSpPr/>
                <p:nvPr/>
              </p:nvSpPr>
              <p:spPr>
                <a:xfrm rot="9000000">
                  <a:off x="4325100" y="3431900"/>
                  <a:ext cx="36314" cy="42805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" name="Freihandform 98"/>
                <p:cNvSpPr/>
                <p:nvPr/>
              </p:nvSpPr>
              <p:spPr>
                <a:xfrm rot="9000000">
                  <a:off x="4324876" y="3460117"/>
                  <a:ext cx="25689" cy="2922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0" name="Freihandform 99"/>
                <p:cNvSpPr/>
                <p:nvPr/>
              </p:nvSpPr>
              <p:spPr>
                <a:xfrm rot="9000000">
                  <a:off x="4321964" y="3380656"/>
                  <a:ext cx="32917" cy="29349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  <a:gd name="connsiteX0" fmla="*/ 6168 w 32180"/>
                    <a:gd name="connsiteY0" fmla="*/ 12602 h 38859"/>
                    <a:gd name="connsiteX1" fmla="*/ 3640 w 32180"/>
                    <a:gd name="connsiteY1" fmla="*/ 38072 h 38859"/>
                    <a:gd name="connsiteX2" fmla="*/ 31576 w 32180"/>
                    <a:gd name="connsiteY2" fmla="*/ 18556 h 38859"/>
                    <a:gd name="connsiteX3" fmla="*/ 19499 w 32180"/>
                    <a:gd name="connsiteY3" fmla="*/ 1247 h 38859"/>
                    <a:gd name="connsiteX4" fmla="*/ 6168 w 32180"/>
                    <a:gd name="connsiteY4" fmla="*/ 12602 h 38859"/>
                    <a:gd name="connsiteX0" fmla="*/ 1834 w 35224"/>
                    <a:gd name="connsiteY0" fmla="*/ 11239 h 39006"/>
                    <a:gd name="connsiteX1" fmla="*/ 6684 w 35224"/>
                    <a:gd name="connsiteY1" fmla="*/ 38219 h 39006"/>
                    <a:gd name="connsiteX2" fmla="*/ 34620 w 35224"/>
                    <a:gd name="connsiteY2" fmla="*/ 18703 h 39006"/>
                    <a:gd name="connsiteX3" fmla="*/ 22543 w 35224"/>
                    <a:gd name="connsiteY3" fmla="*/ 1394 h 39006"/>
                    <a:gd name="connsiteX4" fmla="*/ 1834 w 35224"/>
                    <a:gd name="connsiteY4" fmla="*/ 11239 h 39006"/>
                    <a:gd name="connsiteX0" fmla="*/ 48 w 32917"/>
                    <a:gd name="connsiteY0" fmla="*/ 11089 h 29349"/>
                    <a:gd name="connsiteX1" fmla="*/ 16167 w 32917"/>
                    <a:gd name="connsiteY1" fmla="*/ 28077 h 29349"/>
                    <a:gd name="connsiteX2" fmla="*/ 32834 w 32917"/>
                    <a:gd name="connsiteY2" fmla="*/ 18553 h 29349"/>
                    <a:gd name="connsiteX3" fmla="*/ 20757 w 32917"/>
                    <a:gd name="connsiteY3" fmla="*/ 1244 h 29349"/>
                    <a:gd name="connsiteX4" fmla="*/ 48 w 32917"/>
                    <a:gd name="connsiteY4" fmla="*/ 11089 h 2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7" h="29349">
                      <a:moveTo>
                        <a:pt x="48" y="11089"/>
                      </a:moveTo>
                      <a:cubicBezTo>
                        <a:pt x="-717" y="15561"/>
                        <a:pt x="7833" y="23315"/>
                        <a:pt x="16167" y="28077"/>
                      </a:cubicBezTo>
                      <a:cubicBezTo>
                        <a:pt x="24501" y="32839"/>
                        <a:pt x="32069" y="23025"/>
                        <a:pt x="32834" y="18553"/>
                      </a:cubicBezTo>
                      <a:cubicBezTo>
                        <a:pt x="33599" y="14081"/>
                        <a:pt x="29091" y="6006"/>
                        <a:pt x="20757" y="1244"/>
                      </a:cubicBezTo>
                      <a:cubicBezTo>
                        <a:pt x="12423" y="-3518"/>
                        <a:pt x="813" y="6617"/>
                        <a:pt x="48" y="110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1" name="Freihandform 100"/>
                <p:cNvSpPr/>
                <p:nvPr/>
              </p:nvSpPr>
              <p:spPr>
                <a:xfrm>
                  <a:off x="4344365" y="3357363"/>
                  <a:ext cx="155204" cy="90827"/>
                </a:xfrm>
                <a:custGeom>
                  <a:avLst/>
                  <a:gdLst>
                    <a:gd name="connsiteX0" fmla="*/ 123833 w 124475"/>
                    <a:gd name="connsiteY0" fmla="*/ 1114 h 91602"/>
                    <a:gd name="connsiteX1" fmla="*/ 80970 w 124475"/>
                    <a:gd name="connsiteY1" fmla="*/ 27308 h 91602"/>
                    <a:gd name="connsiteX2" fmla="*/ 26202 w 124475"/>
                    <a:gd name="connsiteY2" fmla="*/ 24927 h 91602"/>
                    <a:gd name="connsiteX3" fmla="*/ 8 w 124475"/>
                    <a:gd name="connsiteY3" fmla="*/ 41596 h 91602"/>
                    <a:gd name="connsiteX4" fmla="*/ 28583 w 124475"/>
                    <a:gd name="connsiteY4" fmla="*/ 51121 h 91602"/>
                    <a:gd name="connsiteX5" fmla="*/ 30964 w 124475"/>
                    <a:gd name="connsiteY5" fmla="*/ 91602 h 91602"/>
                    <a:gd name="connsiteX6" fmla="*/ 64302 w 124475"/>
                    <a:gd name="connsiteY6" fmla="*/ 77314 h 91602"/>
                    <a:gd name="connsiteX7" fmla="*/ 102402 w 124475"/>
                    <a:gd name="connsiteY7" fmla="*/ 70171 h 91602"/>
                    <a:gd name="connsiteX8" fmla="*/ 123833 w 124475"/>
                    <a:gd name="connsiteY8" fmla="*/ 1114 h 91602"/>
                    <a:gd name="connsiteX0" fmla="*/ 123833 w 127009"/>
                    <a:gd name="connsiteY0" fmla="*/ 1114 h 91602"/>
                    <a:gd name="connsiteX1" fmla="*/ 80970 w 127009"/>
                    <a:gd name="connsiteY1" fmla="*/ 27308 h 91602"/>
                    <a:gd name="connsiteX2" fmla="*/ 26202 w 127009"/>
                    <a:gd name="connsiteY2" fmla="*/ 24927 h 91602"/>
                    <a:gd name="connsiteX3" fmla="*/ 8 w 127009"/>
                    <a:gd name="connsiteY3" fmla="*/ 41596 h 91602"/>
                    <a:gd name="connsiteX4" fmla="*/ 28583 w 127009"/>
                    <a:gd name="connsiteY4" fmla="*/ 51121 h 91602"/>
                    <a:gd name="connsiteX5" fmla="*/ 30964 w 127009"/>
                    <a:gd name="connsiteY5" fmla="*/ 91602 h 91602"/>
                    <a:gd name="connsiteX6" fmla="*/ 64302 w 127009"/>
                    <a:gd name="connsiteY6" fmla="*/ 77314 h 91602"/>
                    <a:gd name="connsiteX7" fmla="*/ 102402 w 127009"/>
                    <a:gd name="connsiteY7" fmla="*/ 70171 h 91602"/>
                    <a:gd name="connsiteX8" fmla="*/ 121452 w 127009"/>
                    <a:gd name="connsiteY8" fmla="*/ 39214 h 91602"/>
                    <a:gd name="connsiteX9" fmla="*/ 123833 w 127009"/>
                    <a:gd name="connsiteY9" fmla="*/ 1114 h 91602"/>
                    <a:gd name="connsiteX0" fmla="*/ 123833 w 143514"/>
                    <a:gd name="connsiteY0" fmla="*/ 339 h 90827"/>
                    <a:gd name="connsiteX1" fmla="*/ 80970 w 143514"/>
                    <a:gd name="connsiteY1" fmla="*/ 26533 h 90827"/>
                    <a:gd name="connsiteX2" fmla="*/ 26202 w 143514"/>
                    <a:gd name="connsiteY2" fmla="*/ 24152 h 90827"/>
                    <a:gd name="connsiteX3" fmla="*/ 8 w 143514"/>
                    <a:gd name="connsiteY3" fmla="*/ 40821 h 90827"/>
                    <a:gd name="connsiteX4" fmla="*/ 28583 w 143514"/>
                    <a:gd name="connsiteY4" fmla="*/ 50346 h 90827"/>
                    <a:gd name="connsiteX5" fmla="*/ 30964 w 143514"/>
                    <a:gd name="connsiteY5" fmla="*/ 90827 h 90827"/>
                    <a:gd name="connsiteX6" fmla="*/ 64302 w 143514"/>
                    <a:gd name="connsiteY6" fmla="*/ 76539 h 90827"/>
                    <a:gd name="connsiteX7" fmla="*/ 102402 w 143514"/>
                    <a:gd name="connsiteY7" fmla="*/ 69396 h 90827"/>
                    <a:gd name="connsiteX8" fmla="*/ 142884 w 143514"/>
                    <a:gd name="connsiteY8" fmla="*/ 47964 h 90827"/>
                    <a:gd name="connsiteX9" fmla="*/ 123833 w 14351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23833 w 142884"/>
                    <a:gd name="connsiteY0" fmla="*/ 339 h 90827"/>
                    <a:gd name="connsiteX1" fmla="*/ 80970 w 142884"/>
                    <a:gd name="connsiteY1" fmla="*/ 26533 h 90827"/>
                    <a:gd name="connsiteX2" fmla="*/ 26202 w 142884"/>
                    <a:gd name="connsiteY2" fmla="*/ 24152 h 90827"/>
                    <a:gd name="connsiteX3" fmla="*/ 8 w 142884"/>
                    <a:gd name="connsiteY3" fmla="*/ 40821 h 90827"/>
                    <a:gd name="connsiteX4" fmla="*/ 28583 w 142884"/>
                    <a:gd name="connsiteY4" fmla="*/ 50346 h 90827"/>
                    <a:gd name="connsiteX5" fmla="*/ 30964 w 142884"/>
                    <a:gd name="connsiteY5" fmla="*/ 90827 h 90827"/>
                    <a:gd name="connsiteX6" fmla="*/ 64302 w 142884"/>
                    <a:gd name="connsiteY6" fmla="*/ 76539 h 90827"/>
                    <a:gd name="connsiteX7" fmla="*/ 102402 w 142884"/>
                    <a:gd name="connsiteY7" fmla="*/ 69396 h 90827"/>
                    <a:gd name="connsiteX8" fmla="*/ 142884 w 142884"/>
                    <a:gd name="connsiteY8" fmla="*/ 47964 h 90827"/>
                    <a:gd name="connsiteX9" fmla="*/ 123833 w 142884"/>
                    <a:gd name="connsiteY9" fmla="*/ 339 h 90827"/>
                    <a:gd name="connsiteX0" fmla="*/ 116698 w 135749"/>
                    <a:gd name="connsiteY0" fmla="*/ 339 h 90827"/>
                    <a:gd name="connsiteX1" fmla="*/ 73835 w 135749"/>
                    <a:gd name="connsiteY1" fmla="*/ 26533 h 90827"/>
                    <a:gd name="connsiteX2" fmla="*/ 19067 w 135749"/>
                    <a:gd name="connsiteY2" fmla="*/ 24152 h 90827"/>
                    <a:gd name="connsiteX3" fmla="*/ 16 w 135749"/>
                    <a:gd name="connsiteY3" fmla="*/ 47965 h 90827"/>
                    <a:gd name="connsiteX4" fmla="*/ 21448 w 135749"/>
                    <a:gd name="connsiteY4" fmla="*/ 50346 h 90827"/>
                    <a:gd name="connsiteX5" fmla="*/ 23829 w 135749"/>
                    <a:gd name="connsiteY5" fmla="*/ 90827 h 90827"/>
                    <a:gd name="connsiteX6" fmla="*/ 57167 w 135749"/>
                    <a:gd name="connsiteY6" fmla="*/ 76539 h 90827"/>
                    <a:gd name="connsiteX7" fmla="*/ 95267 w 135749"/>
                    <a:gd name="connsiteY7" fmla="*/ 69396 h 90827"/>
                    <a:gd name="connsiteX8" fmla="*/ 135749 w 135749"/>
                    <a:gd name="connsiteY8" fmla="*/ 47964 h 90827"/>
                    <a:gd name="connsiteX9" fmla="*/ 116698 w 135749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36059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130976 w 150027"/>
                    <a:gd name="connsiteY0" fmla="*/ 339 h 90827"/>
                    <a:gd name="connsiteX1" fmla="*/ 88113 w 150027"/>
                    <a:gd name="connsiteY1" fmla="*/ 26533 h 90827"/>
                    <a:gd name="connsiteX2" fmla="*/ 33345 w 150027"/>
                    <a:gd name="connsiteY2" fmla="*/ 24152 h 90827"/>
                    <a:gd name="connsiteX3" fmla="*/ 6 w 150027"/>
                    <a:gd name="connsiteY3" fmla="*/ 47966 h 90827"/>
                    <a:gd name="connsiteX4" fmla="*/ 35726 w 150027"/>
                    <a:gd name="connsiteY4" fmla="*/ 50346 h 90827"/>
                    <a:gd name="connsiteX5" fmla="*/ 38107 w 150027"/>
                    <a:gd name="connsiteY5" fmla="*/ 90827 h 90827"/>
                    <a:gd name="connsiteX6" fmla="*/ 71445 w 150027"/>
                    <a:gd name="connsiteY6" fmla="*/ 76539 h 90827"/>
                    <a:gd name="connsiteX7" fmla="*/ 109545 w 150027"/>
                    <a:gd name="connsiteY7" fmla="*/ 69396 h 90827"/>
                    <a:gd name="connsiteX8" fmla="*/ 150027 w 150027"/>
                    <a:gd name="connsiteY8" fmla="*/ 47964 h 90827"/>
                    <a:gd name="connsiteX9" fmla="*/ 130976 w 150027"/>
                    <a:gd name="connsiteY9" fmla="*/ 339 h 90827"/>
                    <a:gd name="connsiteX0" fmla="*/ 252414 w 271465"/>
                    <a:gd name="connsiteY0" fmla="*/ 14654 h 105142"/>
                    <a:gd name="connsiteX1" fmla="*/ 209551 w 271465"/>
                    <a:gd name="connsiteY1" fmla="*/ 40848 h 105142"/>
                    <a:gd name="connsiteX2" fmla="*/ 154783 w 271465"/>
                    <a:gd name="connsiteY2" fmla="*/ 38467 h 105142"/>
                    <a:gd name="connsiteX3" fmla="*/ 0 w 271465"/>
                    <a:gd name="connsiteY3" fmla="*/ 368 h 105142"/>
                    <a:gd name="connsiteX4" fmla="*/ 157164 w 271465"/>
                    <a:gd name="connsiteY4" fmla="*/ 64661 h 105142"/>
                    <a:gd name="connsiteX5" fmla="*/ 159545 w 271465"/>
                    <a:gd name="connsiteY5" fmla="*/ 105142 h 105142"/>
                    <a:gd name="connsiteX6" fmla="*/ 192883 w 271465"/>
                    <a:gd name="connsiteY6" fmla="*/ 90854 h 105142"/>
                    <a:gd name="connsiteX7" fmla="*/ 230983 w 271465"/>
                    <a:gd name="connsiteY7" fmla="*/ 83711 h 105142"/>
                    <a:gd name="connsiteX8" fmla="*/ 271465 w 271465"/>
                    <a:gd name="connsiteY8" fmla="*/ 62279 h 105142"/>
                    <a:gd name="connsiteX9" fmla="*/ 252414 w 271465"/>
                    <a:gd name="connsiteY9" fmla="*/ 14654 h 105142"/>
                    <a:gd name="connsiteX0" fmla="*/ 252414 w 271465"/>
                    <a:gd name="connsiteY0" fmla="*/ 24545 h 115033"/>
                    <a:gd name="connsiteX1" fmla="*/ 209551 w 271465"/>
                    <a:gd name="connsiteY1" fmla="*/ 50739 h 115033"/>
                    <a:gd name="connsiteX2" fmla="*/ 154783 w 271465"/>
                    <a:gd name="connsiteY2" fmla="*/ 48358 h 115033"/>
                    <a:gd name="connsiteX3" fmla="*/ 0 w 271465"/>
                    <a:gd name="connsiteY3" fmla="*/ 10259 h 115033"/>
                    <a:gd name="connsiteX4" fmla="*/ 157164 w 271465"/>
                    <a:gd name="connsiteY4" fmla="*/ 74552 h 115033"/>
                    <a:gd name="connsiteX5" fmla="*/ 159545 w 271465"/>
                    <a:gd name="connsiteY5" fmla="*/ 115033 h 115033"/>
                    <a:gd name="connsiteX6" fmla="*/ 192883 w 271465"/>
                    <a:gd name="connsiteY6" fmla="*/ 100745 h 115033"/>
                    <a:gd name="connsiteX7" fmla="*/ 230983 w 271465"/>
                    <a:gd name="connsiteY7" fmla="*/ 93602 h 115033"/>
                    <a:gd name="connsiteX8" fmla="*/ 271465 w 271465"/>
                    <a:gd name="connsiteY8" fmla="*/ 72170 h 115033"/>
                    <a:gd name="connsiteX9" fmla="*/ 252414 w 271465"/>
                    <a:gd name="connsiteY9" fmla="*/ 24545 h 115033"/>
                    <a:gd name="connsiteX0" fmla="*/ 252434 w 271485"/>
                    <a:gd name="connsiteY0" fmla="*/ 17654 h 108142"/>
                    <a:gd name="connsiteX1" fmla="*/ 209571 w 271485"/>
                    <a:gd name="connsiteY1" fmla="*/ 43848 h 108142"/>
                    <a:gd name="connsiteX2" fmla="*/ 154803 w 271485"/>
                    <a:gd name="connsiteY2" fmla="*/ 41467 h 108142"/>
                    <a:gd name="connsiteX3" fmla="*/ 20 w 271485"/>
                    <a:gd name="connsiteY3" fmla="*/ 3368 h 108142"/>
                    <a:gd name="connsiteX4" fmla="*/ 157184 w 271485"/>
                    <a:gd name="connsiteY4" fmla="*/ 67661 h 108142"/>
                    <a:gd name="connsiteX5" fmla="*/ 159565 w 271485"/>
                    <a:gd name="connsiteY5" fmla="*/ 108142 h 108142"/>
                    <a:gd name="connsiteX6" fmla="*/ 192903 w 271485"/>
                    <a:gd name="connsiteY6" fmla="*/ 93854 h 108142"/>
                    <a:gd name="connsiteX7" fmla="*/ 231003 w 271485"/>
                    <a:gd name="connsiteY7" fmla="*/ 86711 h 108142"/>
                    <a:gd name="connsiteX8" fmla="*/ 271485 w 271485"/>
                    <a:gd name="connsiteY8" fmla="*/ 65279 h 108142"/>
                    <a:gd name="connsiteX9" fmla="*/ 252434 w 271485"/>
                    <a:gd name="connsiteY9" fmla="*/ 17654 h 108142"/>
                    <a:gd name="connsiteX0" fmla="*/ 252434 w 271485"/>
                    <a:gd name="connsiteY0" fmla="*/ 20932 h 111420"/>
                    <a:gd name="connsiteX1" fmla="*/ 209571 w 271485"/>
                    <a:gd name="connsiteY1" fmla="*/ 47126 h 111420"/>
                    <a:gd name="connsiteX2" fmla="*/ 154803 w 271485"/>
                    <a:gd name="connsiteY2" fmla="*/ 44745 h 111420"/>
                    <a:gd name="connsiteX3" fmla="*/ 20 w 271485"/>
                    <a:gd name="connsiteY3" fmla="*/ 6646 h 111420"/>
                    <a:gd name="connsiteX4" fmla="*/ 157184 w 271485"/>
                    <a:gd name="connsiteY4" fmla="*/ 70939 h 111420"/>
                    <a:gd name="connsiteX5" fmla="*/ 159565 w 271485"/>
                    <a:gd name="connsiteY5" fmla="*/ 111420 h 111420"/>
                    <a:gd name="connsiteX6" fmla="*/ 192903 w 271485"/>
                    <a:gd name="connsiteY6" fmla="*/ 97132 h 111420"/>
                    <a:gd name="connsiteX7" fmla="*/ 231003 w 271485"/>
                    <a:gd name="connsiteY7" fmla="*/ 89989 h 111420"/>
                    <a:gd name="connsiteX8" fmla="*/ 271485 w 271485"/>
                    <a:gd name="connsiteY8" fmla="*/ 68557 h 111420"/>
                    <a:gd name="connsiteX9" fmla="*/ 252434 w 271485"/>
                    <a:gd name="connsiteY9" fmla="*/ 20932 h 111420"/>
                    <a:gd name="connsiteX0" fmla="*/ 131089 w 150140"/>
                    <a:gd name="connsiteY0" fmla="*/ 339 h 90827"/>
                    <a:gd name="connsiteX1" fmla="*/ 88226 w 150140"/>
                    <a:gd name="connsiteY1" fmla="*/ 26533 h 90827"/>
                    <a:gd name="connsiteX2" fmla="*/ 33458 w 150140"/>
                    <a:gd name="connsiteY2" fmla="*/ 24152 h 90827"/>
                    <a:gd name="connsiteX3" fmla="*/ 118 w 150140"/>
                    <a:gd name="connsiteY3" fmla="*/ 26535 h 90827"/>
                    <a:gd name="connsiteX4" fmla="*/ 35839 w 150140"/>
                    <a:gd name="connsiteY4" fmla="*/ 50346 h 90827"/>
                    <a:gd name="connsiteX5" fmla="*/ 38220 w 150140"/>
                    <a:gd name="connsiteY5" fmla="*/ 90827 h 90827"/>
                    <a:gd name="connsiteX6" fmla="*/ 71558 w 150140"/>
                    <a:gd name="connsiteY6" fmla="*/ 76539 h 90827"/>
                    <a:gd name="connsiteX7" fmla="*/ 109658 w 150140"/>
                    <a:gd name="connsiteY7" fmla="*/ 69396 h 90827"/>
                    <a:gd name="connsiteX8" fmla="*/ 150140 w 150140"/>
                    <a:gd name="connsiteY8" fmla="*/ 47964 h 90827"/>
                    <a:gd name="connsiteX9" fmla="*/ 131089 w 150140"/>
                    <a:gd name="connsiteY9" fmla="*/ 339 h 90827"/>
                    <a:gd name="connsiteX0" fmla="*/ 133355 w 152406"/>
                    <a:gd name="connsiteY0" fmla="*/ 339 h 90827"/>
                    <a:gd name="connsiteX1" fmla="*/ 90492 w 152406"/>
                    <a:gd name="connsiteY1" fmla="*/ 26533 h 90827"/>
                    <a:gd name="connsiteX2" fmla="*/ 35724 w 152406"/>
                    <a:gd name="connsiteY2" fmla="*/ 24152 h 90827"/>
                    <a:gd name="connsiteX3" fmla="*/ 2384 w 152406"/>
                    <a:gd name="connsiteY3" fmla="*/ 26535 h 90827"/>
                    <a:gd name="connsiteX4" fmla="*/ 38105 w 152406"/>
                    <a:gd name="connsiteY4" fmla="*/ 50346 h 90827"/>
                    <a:gd name="connsiteX5" fmla="*/ 40486 w 152406"/>
                    <a:gd name="connsiteY5" fmla="*/ 90827 h 90827"/>
                    <a:gd name="connsiteX6" fmla="*/ 73824 w 152406"/>
                    <a:gd name="connsiteY6" fmla="*/ 76539 h 90827"/>
                    <a:gd name="connsiteX7" fmla="*/ 111924 w 152406"/>
                    <a:gd name="connsiteY7" fmla="*/ 69396 h 90827"/>
                    <a:gd name="connsiteX8" fmla="*/ 152406 w 152406"/>
                    <a:gd name="connsiteY8" fmla="*/ 47964 h 90827"/>
                    <a:gd name="connsiteX9" fmla="*/ 133355 w 152406"/>
                    <a:gd name="connsiteY9" fmla="*/ 339 h 90827"/>
                    <a:gd name="connsiteX0" fmla="*/ 131460 w 150511"/>
                    <a:gd name="connsiteY0" fmla="*/ 339 h 90827"/>
                    <a:gd name="connsiteX1" fmla="*/ 88597 w 150511"/>
                    <a:gd name="connsiteY1" fmla="*/ 26533 h 90827"/>
                    <a:gd name="connsiteX2" fmla="*/ 33829 w 150511"/>
                    <a:gd name="connsiteY2" fmla="*/ 24152 h 90827"/>
                    <a:gd name="connsiteX3" fmla="*/ 489 w 150511"/>
                    <a:gd name="connsiteY3" fmla="*/ 26535 h 90827"/>
                    <a:gd name="connsiteX4" fmla="*/ 36210 w 150511"/>
                    <a:gd name="connsiteY4" fmla="*/ 50346 h 90827"/>
                    <a:gd name="connsiteX5" fmla="*/ 38591 w 150511"/>
                    <a:gd name="connsiteY5" fmla="*/ 90827 h 90827"/>
                    <a:gd name="connsiteX6" fmla="*/ 71929 w 150511"/>
                    <a:gd name="connsiteY6" fmla="*/ 76539 h 90827"/>
                    <a:gd name="connsiteX7" fmla="*/ 110029 w 150511"/>
                    <a:gd name="connsiteY7" fmla="*/ 69396 h 90827"/>
                    <a:gd name="connsiteX8" fmla="*/ 150511 w 150511"/>
                    <a:gd name="connsiteY8" fmla="*/ 47964 h 90827"/>
                    <a:gd name="connsiteX9" fmla="*/ 131460 w 150511"/>
                    <a:gd name="connsiteY9" fmla="*/ 339 h 90827"/>
                    <a:gd name="connsiteX0" fmla="*/ 136153 w 155204"/>
                    <a:gd name="connsiteY0" fmla="*/ 339 h 90827"/>
                    <a:gd name="connsiteX1" fmla="*/ 93290 w 155204"/>
                    <a:gd name="connsiteY1" fmla="*/ 26533 h 90827"/>
                    <a:gd name="connsiteX2" fmla="*/ 38522 w 155204"/>
                    <a:gd name="connsiteY2" fmla="*/ 24152 h 90827"/>
                    <a:gd name="connsiteX3" fmla="*/ 420 w 155204"/>
                    <a:gd name="connsiteY3" fmla="*/ 47967 h 90827"/>
                    <a:gd name="connsiteX4" fmla="*/ 40903 w 155204"/>
                    <a:gd name="connsiteY4" fmla="*/ 50346 h 90827"/>
                    <a:gd name="connsiteX5" fmla="*/ 43284 w 155204"/>
                    <a:gd name="connsiteY5" fmla="*/ 90827 h 90827"/>
                    <a:gd name="connsiteX6" fmla="*/ 76622 w 155204"/>
                    <a:gd name="connsiteY6" fmla="*/ 76539 h 90827"/>
                    <a:gd name="connsiteX7" fmla="*/ 114722 w 155204"/>
                    <a:gd name="connsiteY7" fmla="*/ 69396 h 90827"/>
                    <a:gd name="connsiteX8" fmla="*/ 155204 w 155204"/>
                    <a:gd name="connsiteY8" fmla="*/ 47964 h 90827"/>
                    <a:gd name="connsiteX9" fmla="*/ 136153 w 155204"/>
                    <a:gd name="connsiteY9" fmla="*/ 339 h 9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204" h="90827">
                      <a:moveTo>
                        <a:pt x="136153" y="339"/>
                      </a:moveTo>
                      <a:cubicBezTo>
                        <a:pt x="125834" y="-3233"/>
                        <a:pt x="109562" y="22564"/>
                        <a:pt x="93290" y="26533"/>
                      </a:cubicBezTo>
                      <a:cubicBezTo>
                        <a:pt x="77018" y="30502"/>
                        <a:pt x="54000" y="20580"/>
                        <a:pt x="38522" y="24152"/>
                      </a:cubicBezTo>
                      <a:cubicBezTo>
                        <a:pt x="23044" y="27724"/>
                        <a:pt x="4787" y="31695"/>
                        <a:pt x="420" y="47967"/>
                      </a:cubicBezTo>
                      <a:cubicBezTo>
                        <a:pt x="-3947" y="64239"/>
                        <a:pt x="26814" y="47766"/>
                        <a:pt x="40903" y="50346"/>
                      </a:cubicBezTo>
                      <a:lnTo>
                        <a:pt x="43284" y="90827"/>
                      </a:lnTo>
                      <a:cubicBezTo>
                        <a:pt x="54397" y="86064"/>
                        <a:pt x="64716" y="80111"/>
                        <a:pt x="76622" y="76539"/>
                      </a:cubicBezTo>
                      <a:cubicBezTo>
                        <a:pt x="88528" y="72967"/>
                        <a:pt x="105197" y="75746"/>
                        <a:pt x="114722" y="69396"/>
                      </a:cubicBezTo>
                      <a:cubicBezTo>
                        <a:pt x="124247" y="63046"/>
                        <a:pt x="132582" y="52329"/>
                        <a:pt x="155204" y="47964"/>
                      </a:cubicBezTo>
                      <a:cubicBezTo>
                        <a:pt x="146869" y="29311"/>
                        <a:pt x="146472" y="3911"/>
                        <a:pt x="136153" y="33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2" name="Ellipse 315"/>
                <p:cNvSpPr/>
                <p:nvPr/>
              </p:nvSpPr>
              <p:spPr>
                <a:xfrm>
                  <a:off x="4458974" y="3199345"/>
                  <a:ext cx="136732" cy="273432"/>
                </a:xfrm>
                <a:custGeom>
                  <a:avLst/>
                  <a:gdLst>
                    <a:gd name="connsiteX0" fmla="*/ 0 w 273463"/>
                    <a:gd name="connsiteY0" fmla="*/ 136716 h 273432"/>
                    <a:gd name="connsiteX1" fmla="*/ 136732 w 273463"/>
                    <a:gd name="connsiteY1" fmla="*/ 0 h 273432"/>
                    <a:gd name="connsiteX2" fmla="*/ 273464 w 273463"/>
                    <a:gd name="connsiteY2" fmla="*/ 136716 h 273432"/>
                    <a:gd name="connsiteX3" fmla="*/ 136732 w 273463"/>
                    <a:gd name="connsiteY3" fmla="*/ 273432 h 273432"/>
                    <a:gd name="connsiteX4" fmla="*/ 0 w 273463"/>
                    <a:gd name="connsiteY4" fmla="*/ 136716 h 273432"/>
                    <a:gd name="connsiteX0" fmla="*/ 273464 w 364904"/>
                    <a:gd name="connsiteY0" fmla="*/ 136716 h 273432"/>
                    <a:gd name="connsiteX1" fmla="*/ 136732 w 364904"/>
                    <a:gd name="connsiteY1" fmla="*/ 273432 h 273432"/>
                    <a:gd name="connsiteX2" fmla="*/ 0 w 364904"/>
                    <a:gd name="connsiteY2" fmla="*/ 136716 h 273432"/>
                    <a:gd name="connsiteX3" fmla="*/ 136732 w 364904"/>
                    <a:gd name="connsiteY3" fmla="*/ 0 h 273432"/>
                    <a:gd name="connsiteX4" fmla="*/ 364904 w 364904"/>
                    <a:gd name="connsiteY4" fmla="*/ 228156 h 273432"/>
                    <a:gd name="connsiteX0" fmla="*/ 136732 w 364904"/>
                    <a:gd name="connsiteY0" fmla="*/ 273432 h 273432"/>
                    <a:gd name="connsiteX1" fmla="*/ 0 w 364904"/>
                    <a:gd name="connsiteY1" fmla="*/ 136716 h 273432"/>
                    <a:gd name="connsiteX2" fmla="*/ 136732 w 364904"/>
                    <a:gd name="connsiteY2" fmla="*/ 0 h 273432"/>
                    <a:gd name="connsiteX3" fmla="*/ 364904 w 364904"/>
                    <a:gd name="connsiteY3" fmla="*/ 228156 h 273432"/>
                    <a:gd name="connsiteX0" fmla="*/ 136732 w 136732"/>
                    <a:gd name="connsiteY0" fmla="*/ 273432 h 273432"/>
                    <a:gd name="connsiteX1" fmla="*/ 0 w 136732"/>
                    <a:gd name="connsiteY1" fmla="*/ 136716 h 273432"/>
                    <a:gd name="connsiteX2" fmla="*/ 136732 w 136732"/>
                    <a:gd name="connsiteY2" fmla="*/ 0 h 27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732" h="273432">
                      <a:moveTo>
                        <a:pt x="136732" y="273432"/>
                      </a:moveTo>
                      <a:cubicBezTo>
                        <a:pt x="61217" y="273432"/>
                        <a:pt x="0" y="212222"/>
                        <a:pt x="0" y="136716"/>
                      </a:cubicBezTo>
                      <a:cubicBezTo>
                        <a:pt x="0" y="61210"/>
                        <a:pt x="61217" y="0"/>
                        <a:pt x="136732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3" name="Bogen 317"/>
                <p:cNvSpPr/>
                <p:nvPr/>
              </p:nvSpPr>
              <p:spPr>
                <a:xfrm rot="10800000">
                  <a:off x="4510109" y="3364119"/>
                  <a:ext cx="171765" cy="65763"/>
                </a:xfrm>
                <a:custGeom>
                  <a:avLst/>
                  <a:gdLst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3" fmla="*/ 85887 w 171774"/>
                    <a:gd name="connsiteY3" fmla="*/ 65763 h 131525"/>
                    <a:gd name="connsiteX4" fmla="*/ 9 w 171774"/>
                    <a:gd name="connsiteY4" fmla="*/ 64830 h 131525"/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  <a:gd name="connsiteX2" fmla="*/ 171765 w 171765"/>
                    <a:gd name="connsiteY2" fmla="*/ 65762 h 65763"/>
                    <a:gd name="connsiteX3" fmla="*/ 85878 w 171765"/>
                    <a:gd name="connsiteY3" fmla="*/ 65763 h 65763"/>
                    <a:gd name="connsiteX4" fmla="*/ 0 w 171765"/>
                    <a:gd name="connsiteY4" fmla="*/ 64830 h 65763"/>
                    <a:gd name="connsiteX0" fmla="*/ 86235 w 171765"/>
                    <a:gd name="connsiteY0" fmla="*/ 0 h 65763"/>
                    <a:gd name="connsiteX1" fmla="*/ 171765 w 171765"/>
                    <a:gd name="connsiteY1" fmla="*/ 65762 h 6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765" h="65763" stroke="0" extrusionOk="0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  <a:cubicBezTo>
                        <a:pt x="133529" y="150"/>
                        <a:pt x="171765" y="29549"/>
                        <a:pt x="171765" y="65762"/>
                      </a:cubicBezTo>
                      <a:lnTo>
                        <a:pt x="85878" y="65763"/>
                      </a:lnTo>
                      <a:lnTo>
                        <a:pt x="0" y="64830"/>
                      </a:lnTo>
                      <a:close/>
                    </a:path>
                    <a:path w="171765" h="65763" fill="none">
                      <a:moveTo>
                        <a:pt x="86235" y="0"/>
                      </a:moveTo>
                      <a:cubicBezTo>
                        <a:pt x="133529" y="150"/>
                        <a:pt x="171765" y="29549"/>
                        <a:pt x="171765" y="65762"/>
                      </a:cubicBezTo>
                    </a:path>
                  </a:pathLst>
                </a:cu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4538779" y="3266282"/>
                  <a:ext cx="34183" cy="6415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" name="Bogen 104"/>
                <p:cNvSpPr/>
                <p:nvPr/>
              </p:nvSpPr>
              <p:spPr>
                <a:xfrm rot="9245318">
                  <a:off x="4477058" y="3328071"/>
                  <a:ext cx="51548" cy="34183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3446908" y="3036461"/>
                <a:ext cx="447403" cy="517059"/>
                <a:chOff x="3446908" y="3036461"/>
                <a:chExt cx="447403" cy="517059"/>
              </a:xfrm>
            </p:grpSpPr>
            <p:sp>
              <p:nvSpPr>
                <p:cNvPr id="86" name="Zylinder 85"/>
                <p:cNvSpPr/>
                <p:nvPr/>
              </p:nvSpPr>
              <p:spPr>
                <a:xfrm>
                  <a:off x="3808960" y="3175520"/>
                  <a:ext cx="39247" cy="378000"/>
                </a:xfrm>
                <a:prstGeom prst="can">
                  <a:avLst/>
                </a:prstGeom>
                <a:solidFill>
                  <a:srgbClr val="00B0F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7" name="Freihandform 86"/>
                <p:cNvSpPr/>
                <p:nvPr/>
              </p:nvSpPr>
              <p:spPr>
                <a:xfrm>
                  <a:off x="3771215" y="3036461"/>
                  <a:ext cx="116690" cy="166126"/>
                </a:xfrm>
                <a:custGeom>
                  <a:avLst/>
                  <a:gdLst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731 w 135731"/>
                    <a:gd name="connsiteY0" fmla="*/ 214312 h 245268"/>
                    <a:gd name="connsiteX1" fmla="*/ 73819 w 135731"/>
                    <a:gd name="connsiteY1" fmla="*/ 245268 h 245268"/>
                    <a:gd name="connsiteX2" fmla="*/ 0 w 135731"/>
                    <a:gd name="connsiteY2" fmla="*/ 214312 h 245268"/>
                    <a:gd name="connsiteX3" fmla="*/ 66675 w 135731"/>
                    <a:gd name="connsiteY3" fmla="*/ 0 h 245268"/>
                    <a:gd name="connsiteX4" fmla="*/ 135731 w 135731"/>
                    <a:gd name="connsiteY4" fmla="*/ 214312 h 245268"/>
                    <a:gd name="connsiteX0" fmla="*/ 135934 w 135934"/>
                    <a:gd name="connsiteY0" fmla="*/ 214312 h 245268"/>
                    <a:gd name="connsiteX1" fmla="*/ 74022 w 135934"/>
                    <a:gd name="connsiteY1" fmla="*/ 245268 h 245268"/>
                    <a:gd name="connsiteX2" fmla="*/ 203 w 135934"/>
                    <a:gd name="connsiteY2" fmla="*/ 214312 h 245268"/>
                    <a:gd name="connsiteX3" fmla="*/ 66878 w 135934"/>
                    <a:gd name="connsiteY3" fmla="*/ 0 h 245268"/>
                    <a:gd name="connsiteX4" fmla="*/ 135934 w 135934"/>
                    <a:gd name="connsiteY4" fmla="*/ 214312 h 24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934" h="245268">
                      <a:moveTo>
                        <a:pt x="135934" y="214312"/>
                      </a:moveTo>
                      <a:cubicBezTo>
                        <a:pt x="135339" y="232808"/>
                        <a:pt x="96644" y="245268"/>
                        <a:pt x="74022" y="245268"/>
                      </a:cubicBezTo>
                      <a:cubicBezTo>
                        <a:pt x="51400" y="245268"/>
                        <a:pt x="-3766" y="232254"/>
                        <a:pt x="203" y="214312"/>
                      </a:cubicBezTo>
                      <a:lnTo>
                        <a:pt x="66878" y="0"/>
                      </a:lnTo>
                      <a:lnTo>
                        <a:pt x="135934" y="21431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8" name="Freihandform 87"/>
                <p:cNvSpPr/>
                <p:nvPr/>
              </p:nvSpPr>
              <p:spPr>
                <a:xfrm>
                  <a:off x="3675434" y="3335221"/>
                  <a:ext cx="199634" cy="129873"/>
                </a:xfrm>
                <a:custGeom>
                  <a:avLst/>
                  <a:gdLst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401 w 157628"/>
                    <a:gd name="connsiteY0" fmla="*/ 54897 h 112049"/>
                    <a:gd name="connsiteX1" fmla="*/ 76601 w 157628"/>
                    <a:gd name="connsiteY1" fmla="*/ 59659 h 112049"/>
                    <a:gd name="connsiteX2" fmla="*/ 93269 w 157628"/>
                    <a:gd name="connsiteY2" fmla="*/ 26322 h 112049"/>
                    <a:gd name="connsiteX3" fmla="*/ 128988 w 157628"/>
                    <a:gd name="connsiteY3" fmla="*/ 128 h 112049"/>
                    <a:gd name="connsiteX4" fmla="*/ 157563 w 157628"/>
                    <a:gd name="connsiteY4" fmla="*/ 16797 h 112049"/>
                    <a:gd name="connsiteX5" fmla="*/ 136132 w 157628"/>
                    <a:gd name="connsiteY5" fmla="*/ 28703 h 112049"/>
                    <a:gd name="connsiteX6" fmla="*/ 114701 w 157628"/>
                    <a:gd name="connsiteY6" fmla="*/ 38228 h 112049"/>
                    <a:gd name="connsiteX7" fmla="*/ 98032 w 157628"/>
                    <a:gd name="connsiteY7" fmla="*/ 64422 h 112049"/>
                    <a:gd name="connsiteX8" fmla="*/ 98032 w 157628"/>
                    <a:gd name="connsiteY8" fmla="*/ 104903 h 112049"/>
                    <a:gd name="connsiteX9" fmla="*/ 78982 w 157628"/>
                    <a:gd name="connsiteY9" fmla="*/ 100141 h 112049"/>
                    <a:gd name="connsiteX10" fmla="*/ 48026 w 157628"/>
                    <a:gd name="connsiteY10" fmla="*/ 112047 h 112049"/>
                    <a:gd name="connsiteX11" fmla="*/ 401 w 157628"/>
                    <a:gd name="connsiteY11" fmla="*/ 54897 h 112049"/>
                    <a:gd name="connsiteX0" fmla="*/ 344 w 157571"/>
                    <a:gd name="connsiteY0" fmla="*/ 54897 h 112049"/>
                    <a:gd name="connsiteX1" fmla="*/ 74163 w 157571"/>
                    <a:gd name="connsiteY1" fmla="*/ 59659 h 112049"/>
                    <a:gd name="connsiteX2" fmla="*/ 93212 w 157571"/>
                    <a:gd name="connsiteY2" fmla="*/ 26322 h 112049"/>
                    <a:gd name="connsiteX3" fmla="*/ 128931 w 157571"/>
                    <a:gd name="connsiteY3" fmla="*/ 128 h 112049"/>
                    <a:gd name="connsiteX4" fmla="*/ 157506 w 157571"/>
                    <a:gd name="connsiteY4" fmla="*/ 16797 h 112049"/>
                    <a:gd name="connsiteX5" fmla="*/ 136075 w 157571"/>
                    <a:gd name="connsiteY5" fmla="*/ 28703 h 112049"/>
                    <a:gd name="connsiteX6" fmla="*/ 114644 w 157571"/>
                    <a:gd name="connsiteY6" fmla="*/ 38228 h 112049"/>
                    <a:gd name="connsiteX7" fmla="*/ 97975 w 157571"/>
                    <a:gd name="connsiteY7" fmla="*/ 64422 h 112049"/>
                    <a:gd name="connsiteX8" fmla="*/ 97975 w 157571"/>
                    <a:gd name="connsiteY8" fmla="*/ 104903 h 112049"/>
                    <a:gd name="connsiteX9" fmla="*/ 78925 w 157571"/>
                    <a:gd name="connsiteY9" fmla="*/ 100141 h 112049"/>
                    <a:gd name="connsiteX10" fmla="*/ 47969 w 157571"/>
                    <a:gd name="connsiteY10" fmla="*/ 112047 h 112049"/>
                    <a:gd name="connsiteX11" fmla="*/ 344 w 157571"/>
                    <a:gd name="connsiteY11" fmla="*/ 54897 h 112049"/>
                    <a:gd name="connsiteX0" fmla="*/ 4530 w 161757"/>
                    <a:gd name="connsiteY0" fmla="*/ 54897 h 104903"/>
                    <a:gd name="connsiteX1" fmla="*/ 78349 w 161757"/>
                    <a:gd name="connsiteY1" fmla="*/ 59659 h 104903"/>
                    <a:gd name="connsiteX2" fmla="*/ 97398 w 161757"/>
                    <a:gd name="connsiteY2" fmla="*/ 26322 h 104903"/>
                    <a:gd name="connsiteX3" fmla="*/ 133117 w 161757"/>
                    <a:gd name="connsiteY3" fmla="*/ 128 h 104903"/>
                    <a:gd name="connsiteX4" fmla="*/ 161692 w 161757"/>
                    <a:gd name="connsiteY4" fmla="*/ 16797 h 104903"/>
                    <a:gd name="connsiteX5" fmla="*/ 140261 w 161757"/>
                    <a:gd name="connsiteY5" fmla="*/ 28703 h 104903"/>
                    <a:gd name="connsiteX6" fmla="*/ 118830 w 161757"/>
                    <a:gd name="connsiteY6" fmla="*/ 38228 h 104903"/>
                    <a:gd name="connsiteX7" fmla="*/ 102161 w 161757"/>
                    <a:gd name="connsiteY7" fmla="*/ 64422 h 104903"/>
                    <a:gd name="connsiteX8" fmla="*/ 102161 w 161757"/>
                    <a:gd name="connsiteY8" fmla="*/ 104903 h 104903"/>
                    <a:gd name="connsiteX9" fmla="*/ 83111 w 161757"/>
                    <a:gd name="connsiteY9" fmla="*/ 100141 h 104903"/>
                    <a:gd name="connsiteX10" fmla="*/ 16436 w 161757"/>
                    <a:gd name="connsiteY10" fmla="*/ 102522 h 104903"/>
                    <a:gd name="connsiteX11" fmla="*/ 4530 w 161757"/>
                    <a:gd name="connsiteY11" fmla="*/ 54897 h 104903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666 w 160893"/>
                    <a:gd name="connsiteY0" fmla="*/ 54897 h 109837"/>
                    <a:gd name="connsiteX1" fmla="*/ 77485 w 160893"/>
                    <a:gd name="connsiteY1" fmla="*/ 59659 h 109837"/>
                    <a:gd name="connsiteX2" fmla="*/ 96534 w 160893"/>
                    <a:gd name="connsiteY2" fmla="*/ 26322 h 109837"/>
                    <a:gd name="connsiteX3" fmla="*/ 132253 w 160893"/>
                    <a:gd name="connsiteY3" fmla="*/ 128 h 109837"/>
                    <a:gd name="connsiteX4" fmla="*/ 160828 w 160893"/>
                    <a:gd name="connsiteY4" fmla="*/ 16797 h 109837"/>
                    <a:gd name="connsiteX5" fmla="*/ 139397 w 160893"/>
                    <a:gd name="connsiteY5" fmla="*/ 28703 h 109837"/>
                    <a:gd name="connsiteX6" fmla="*/ 117966 w 160893"/>
                    <a:gd name="connsiteY6" fmla="*/ 38228 h 109837"/>
                    <a:gd name="connsiteX7" fmla="*/ 101297 w 160893"/>
                    <a:gd name="connsiteY7" fmla="*/ 64422 h 109837"/>
                    <a:gd name="connsiteX8" fmla="*/ 101297 w 160893"/>
                    <a:gd name="connsiteY8" fmla="*/ 104903 h 109837"/>
                    <a:gd name="connsiteX9" fmla="*/ 53672 w 160893"/>
                    <a:gd name="connsiteY9" fmla="*/ 107284 h 109837"/>
                    <a:gd name="connsiteX10" fmla="*/ 15572 w 160893"/>
                    <a:gd name="connsiteY10" fmla="*/ 102522 h 109837"/>
                    <a:gd name="connsiteX11" fmla="*/ 3666 w 160893"/>
                    <a:gd name="connsiteY11" fmla="*/ 54897 h 109837"/>
                    <a:gd name="connsiteX0" fmla="*/ 3722 w 160949"/>
                    <a:gd name="connsiteY0" fmla="*/ 54897 h 109837"/>
                    <a:gd name="connsiteX1" fmla="*/ 77541 w 160949"/>
                    <a:gd name="connsiteY1" fmla="*/ 59659 h 109837"/>
                    <a:gd name="connsiteX2" fmla="*/ 96590 w 160949"/>
                    <a:gd name="connsiteY2" fmla="*/ 26322 h 109837"/>
                    <a:gd name="connsiteX3" fmla="*/ 132309 w 160949"/>
                    <a:gd name="connsiteY3" fmla="*/ 128 h 109837"/>
                    <a:gd name="connsiteX4" fmla="*/ 160884 w 160949"/>
                    <a:gd name="connsiteY4" fmla="*/ 16797 h 109837"/>
                    <a:gd name="connsiteX5" fmla="*/ 139453 w 160949"/>
                    <a:gd name="connsiteY5" fmla="*/ 28703 h 109837"/>
                    <a:gd name="connsiteX6" fmla="*/ 118022 w 160949"/>
                    <a:gd name="connsiteY6" fmla="*/ 38228 h 109837"/>
                    <a:gd name="connsiteX7" fmla="*/ 101353 w 160949"/>
                    <a:gd name="connsiteY7" fmla="*/ 64422 h 109837"/>
                    <a:gd name="connsiteX8" fmla="*/ 101353 w 160949"/>
                    <a:gd name="connsiteY8" fmla="*/ 104903 h 109837"/>
                    <a:gd name="connsiteX9" fmla="*/ 56109 w 160949"/>
                    <a:gd name="connsiteY9" fmla="*/ 107284 h 109837"/>
                    <a:gd name="connsiteX10" fmla="*/ 15628 w 160949"/>
                    <a:gd name="connsiteY10" fmla="*/ 102522 h 109837"/>
                    <a:gd name="connsiteX11" fmla="*/ 3722 w 160949"/>
                    <a:gd name="connsiteY11" fmla="*/ 54897 h 109837"/>
                    <a:gd name="connsiteX0" fmla="*/ 3722 w 160949"/>
                    <a:gd name="connsiteY0" fmla="*/ 54897 h 107284"/>
                    <a:gd name="connsiteX1" fmla="*/ 77541 w 160949"/>
                    <a:gd name="connsiteY1" fmla="*/ 59659 h 107284"/>
                    <a:gd name="connsiteX2" fmla="*/ 96590 w 160949"/>
                    <a:gd name="connsiteY2" fmla="*/ 26322 h 107284"/>
                    <a:gd name="connsiteX3" fmla="*/ 132309 w 160949"/>
                    <a:gd name="connsiteY3" fmla="*/ 128 h 107284"/>
                    <a:gd name="connsiteX4" fmla="*/ 160884 w 160949"/>
                    <a:gd name="connsiteY4" fmla="*/ 16797 h 107284"/>
                    <a:gd name="connsiteX5" fmla="*/ 139453 w 160949"/>
                    <a:gd name="connsiteY5" fmla="*/ 28703 h 107284"/>
                    <a:gd name="connsiteX6" fmla="*/ 118022 w 160949"/>
                    <a:gd name="connsiteY6" fmla="*/ 38228 h 107284"/>
                    <a:gd name="connsiteX7" fmla="*/ 101353 w 160949"/>
                    <a:gd name="connsiteY7" fmla="*/ 64422 h 107284"/>
                    <a:gd name="connsiteX8" fmla="*/ 101353 w 160949"/>
                    <a:gd name="connsiteY8" fmla="*/ 104903 h 107284"/>
                    <a:gd name="connsiteX9" fmla="*/ 56109 w 160949"/>
                    <a:gd name="connsiteY9" fmla="*/ 107284 h 107284"/>
                    <a:gd name="connsiteX10" fmla="*/ 15628 w 160949"/>
                    <a:gd name="connsiteY10" fmla="*/ 102522 h 107284"/>
                    <a:gd name="connsiteX11" fmla="*/ 3722 w 160949"/>
                    <a:gd name="connsiteY11" fmla="*/ 54897 h 107284"/>
                    <a:gd name="connsiteX0" fmla="*/ 3502 w 160729"/>
                    <a:gd name="connsiteY0" fmla="*/ 54897 h 112047"/>
                    <a:gd name="connsiteX1" fmla="*/ 77321 w 160729"/>
                    <a:gd name="connsiteY1" fmla="*/ 59659 h 112047"/>
                    <a:gd name="connsiteX2" fmla="*/ 96370 w 160729"/>
                    <a:gd name="connsiteY2" fmla="*/ 26322 h 112047"/>
                    <a:gd name="connsiteX3" fmla="*/ 132089 w 160729"/>
                    <a:gd name="connsiteY3" fmla="*/ 128 h 112047"/>
                    <a:gd name="connsiteX4" fmla="*/ 160664 w 160729"/>
                    <a:gd name="connsiteY4" fmla="*/ 16797 h 112047"/>
                    <a:gd name="connsiteX5" fmla="*/ 139233 w 160729"/>
                    <a:gd name="connsiteY5" fmla="*/ 28703 h 112047"/>
                    <a:gd name="connsiteX6" fmla="*/ 117802 w 160729"/>
                    <a:gd name="connsiteY6" fmla="*/ 38228 h 112047"/>
                    <a:gd name="connsiteX7" fmla="*/ 101133 w 160729"/>
                    <a:gd name="connsiteY7" fmla="*/ 64422 h 112047"/>
                    <a:gd name="connsiteX8" fmla="*/ 101133 w 160729"/>
                    <a:gd name="connsiteY8" fmla="*/ 104903 h 112047"/>
                    <a:gd name="connsiteX9" fmla="*/ 46364 w 160729"/>
                    <a:gd name="connsiteY9" fmla="*/ 112047 h 112047"/>
                    <a:gd name="connsiteX10" fmla="*/ 15408 w 160729"/>
                    <a:gd name="connsiteY10" fmla="*/ 102522 h 112047"/>
                    <a:gd name="connsiteX11" fmla="*/ 3502 w 160729"/>
                    <a:gd name="connsiteY11" fmla="*/ 54897 h 112047"/>
                    <a:gd name="connsiteX0" fmla="*/ 11601 w 168828"/>
                    <a:gd name="connsiteY0" fmla="*/ 54897 h 112047"/>
                    <a:gd name="connsiteX1" fmla="*/ 85420 w 168828"/>
                    <a:gd name="connsiteY1" fmla="*/ 59659 h 112047"/>
                    <a:gd name="connsiteX2" fmla="*/ 104469 w 168828"/>
                    <a:gd name="connsiteY2" fmla="*/ 26322 h 112047"/>
                    <a:gd name="connsiteX3" fmla="*/ 140188 w 168828"/>
                    <a:gd name="connsiteY3" fmla="*/ 128 h 112047"/>
                    <a:gd name="connsiteX4" fmla="*/ 168763 w 168828"/>
                    <a:gd name="connsiteY4" fmla="*/ 16797 h 112047"/>
                    <a:gd name="connsiteX5" fmla="*/ 147332 w 168828"/>
                    <a:gd name="connsiteY5" fmla="*/ 28703 h 112047"/>
                    <a:gd name="connsiteX6" fmla="*/ 125901 w 168828"/>
                    <a:gd name="connsiteY6" fmla="*/ 38228 h 112047"/>
                    <a:gd name="connsiteX7" fmla="*/ 109232 w 168828"/>
                    <a:gd name="connsiteY7" fmla="*/ 64422 h 112047"/>
                    <a:gd name="connsiteX8" fmla="*/ 109232 w 168828"/>
                    <a:gd name="connsiteY8" fmla="*/ 104903 h 112047"/>
                    <a:gd name="connsiteX9" fmla="*/ 54463 w 168828"/>
                    <a:gd name="connsiteY9" fmla="*/ 112047 h 112047"/>
                    <a:gd name="connsiteX10" fmla="*/ 4457 w 168828"/>
                    <a:gd name="connsiteY10" fmla="*/ 97760 h 112047"/>
                    <a:gd name="connsiteX11" fmla="*/ 11601 w 168828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15768 w 172995"/>
                    <a:gd name="connsiteY0" fmla="*/ 54897 h 112047"/>
                    <a:gd name="connsiteX1" fmla="*/ 89587 w 172995"/>
                    <a:gd name="connsiteY1" fmla="*/ 59659 h 112047"/>
                    <a:gd name="connsiteX2" fmla="*/ 108636 w 172995"/>
                    <a:gd name="connsiteY2" fmla="*/ 26322 h 112047"/>
                    <a:gd name="connsiteX3" fmla="*/ 144355 w 172995"/>
                    <a:gd name="connsiteY3" fmla="*/ 128 h 112047"/>
                    <a:gd name="connsiteX4" fmla="*/ 172930 w 172995"/>
                    <a:gd name="connsiteY4" fmla="*/ 16797 h 112047"/>
                    <a:gd name="connsiteX5" fmla="*/ 151499 w 172995"/>
                    <a:gd name="connsiteY5" fmla="*/ 28703 h 112047"/>
                    <a:gd name="connsiteX6" fmla="*/ 130068 w 172995"/>
                    <a:gd name="connsiteY6" fmla="*/ 38228 h 112047"/>
                    <a:gd name="connsiteX7" fmla="*/ 113399 w 172995"/>
                    <a:gd name="connsiteY7" fmla="*/ 64422 h 112047"/>
                    <a:gd name="connsiteX8" fmla="*/ 113399 w 172995"/>
                    <a:gd name="connsiteY8" fmla="*/ 104903 h 112047"/>
                    <a:gd name="connsiteX9" fmla="*/ 58630 w 172995"/>
                    <a:gd name="connsiteY9" fmla="*/ 112047 h 112047"/>
                    <a:gd name="connsiteX10" fmla="*/ 8624 w 172995"/>
                    <a:gd name="connsiteY10" fmla="*/ 97760 h 112047"/>
                    <a:gd name="connsiteX11" fmla="*/ 15768 w 172995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4897 h 112047"/>
                    <a:gd name="connsiteX1" fmla="*/ 81579 w 164987"/>
                    <a:gd name="connsiteY1" fmla="*/ 59659 h 112047"/>
                    <a:gd name="connsiteX2" fmla="*/ 100628 w 164987"/>
                    <a:gd name="connsiteY2" fmla="*/ 26322 h 112047"/>
                    <a:gd name="connsiteX3" fmla="*/ 136347 w 164987"/>
                    <a:gd name="connsiteY3" fmla="*/ 128 h 112047"/>
                    <a:gd name="connsiteX4" fmla="*/ 164922 w 164987"/>
                    <a:gd name="connsiteY4" fmla="*/ 16797 h 112047"/>
                    <a:gd name="connsiteX5" fmla="*/ 143491 w 164987"/>
                    <a:gd name="connsiteY5" fmla="*/ 28703 h 112047"/>
                    <a:gd name="connsiteX6" fmla="*/ 122060 w 164987"/>
                    <a:gd name="connsiteY6" fmla="*/ 38228 h 112047"/>
                    <a:gd name="connsiteX7" fmla="*/ 105391 w 164987"/>
                    <a:gd name="connsiteY7" fmla="*/ 64422 h 112047"/>
                    <a:gd name="connsiteX8" fmla="*/ 105391 w 164987"/>
                    <a:gd name="connsiteY8" fmla="*/ 104903 h 112047"/>
                    <a:gd name="connsiteX9" fmla="*/ 50622 w 164987"/>
                    <a:gd name="connsiteY9" fmla="*/ 112047 h 112047"/>
                    <a:gd name="connsiteX10" fmla="*/ 616 w 164987"/>
                    <a:gd name="connsiteY10" fmla="*/ 97760 h 112047"/>
                    <a:gd name="connsiteX11" fmla="*/ 7760 w 164987"/>
                    <a:gd name="connsiteY11" fmla="*/ 54897 h 112047"/>
                    <a:gd name="connsiteX0" fmla="*/ 7760 w 164987"/>
                    <a:gd name="connsiteY0" fmla="*/ 50183 h 107333"/>
                    <a:gd name="connsiteX1" fmla="*/ 81579 w 164987"/>
                    <a:gd name="connsiteY1" fmla="*/ 54945 h 107333"/>
                    <a:gd name="connsiteX2" fmla="*/ 100628 w 164987"/>
                    <a:gd name="connsiteY2" fmla="*/ 21608 h 107333"/>
                    <a:gd name="connsiteX3" fmla="*/ 136347 w 164987"/>
                    <a:gd name="connsiteY3" fmla="*/ 177 h 107333"/>
                    <a:gd name="connsiteX4" fmla="*/ 164922 w 164987"/>
                    <a:gd name="connsiteY4" fmla="*/ 12083 h 107333"/>
                    <a:gd name="connsiteX5" fmla="*/ 143491 w 164987"/>
                    <a:gd name="connsiteY5" fmla="*/ 23989 h 107333"/>
                    <a:gd name="connsiteX6" fmla="*/ 122060 w 164987"/>
                    <a:gd name="connsiteY6" fmla="*/ 33514 h 107333"/>
                    <a:gd name="connsiteX7" fmla="*/ 105391 w 164987"/>
                    <a:gd name="connsiteY7" fmla="*/ 59708 h 107333"/>
                    <a:gd name="connsiteX8" fmla="*/ 105391 w 164987"/>
                    <a:gd name="connsiteY8" fmla="*/ 100189 h 107333"/>
                    <a:gd name="connsiteX9" fmla="*/ 50622 w 164987"/>
                    <a:gd name="connsiteY9" fmla="*/ 107333 h 107333"/>
                    <a:gd name="connsiteX10" fmla="*/ 616 w 164987"/>
                    <a:gd name="connsiteY10" fmla="*/ 93046 h 107333"/>
                    <a:gd name="connsiteX11" fmla="*/ 7760 w 164987"/>
                    <a:gd name="connsiteY11" fmla="*/ 50183 h 10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4987" h="107333">
                      <a:moveTo>
                        <a:pt x="7760" y="50183"/>
                      </a:moveTo>
                      <a:cubicBezTo>
                        <a:pt x="21254" y="43833"/>
                        <a:pt x="75626" y="69232"/>
                        <a:pt x="81579" y="54945"/>
                      </a:cubicBezTo>
                      <a:cubicBezTo>
                        <a:pt x="87532" y="40658"/>
                        <a:pt x="91500" y="30736"/>
                        <a:pt x="100628" y="21608"/>
                      </a:cubicBezTo>
                      <a:cubicBezTo>
                        <a:pt x="109756" y="12480"/>
                        <a:pt x="125631" y="1764"/>
                        <a:pt x="136347" y="177"/>
                      </a:cubicBezTo>
                      <a:cubicBezTo>
                        <a:pt x="147063" y="-1410"/>
                        <a:pt x="163731" y="8114"/>
                        <a:pt x="164922" y="12083"/>
                      </a:cubicBezTo>
                      <a:cubicBezTo>
                        <a:pt x="166113" y="16052"/>
                        <a:pt x="150635" y="20417"/>
                        <a:pt x="143491" y="23989"/>
                      </a:cubicBezTo>
                      <a:cubicBezTo>
                        <a:pt x="136347" y="27561"/>
                        <a:pt x="128410" y="27561"/>
                        <a:pt x="122060" y="33514"/>
                      </a:cubicBezTo>
                      <a:cubicBezTo>
                        <a:pt x="115710" y="39467"/>
                        <a:pt x="110550" y="49587"/>
                        <a:pt x="105391" y="59708"/>
                      </a:cubicBezTo>
                      <a:lnTo>
                        <a:pt x="105391" y="100189"/>
                      </a:lnTo>
                      <a:cubicBezTo>
                        <a:pt x="89516" y="100983"/>
                        <a:pt x="66497" y="97014"/>
                        <a:pt x="50622" y="107333"/>
                      </a:cubicBezTo>
                      <a:cubicBezTo>
                        <a:pt x="33160" y="101777"/>
                        <a:pt x="26810" y="100190"/>
                        <a:pt x="616" y="93046"/>
                      </a:cubicBezTo>
                      <a:cubicBezTo>
                        <a:pt x="2997" y="64472"/>
                        <a:pt x="-5734" y="56533"/>
                        <a:pt x="7760" y="5018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9" name="Freihandform 88"/>
                <p:cNvSpPr/>
                <p:nvPr/>
              </p:nvSpPr>
              <p:spPr>
                <a:xfrm rot="9000000">
                  <a:off x="3850371" y="3355377"/>
                  <a:ext cx="43940" cy="51794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" name="Freihandform 89"/>
                <p:cNvSpPr/>
                <p:nvPr/>
              </p:nvSpPr>
              <p:spPr>
                <a:xfrm rot="9000000">
                  <a:off x="3847359" y="3384052"/>
                  <a:ext cx="43940" cy="51794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14" h="42805">
                      <a:moveTo>
                        <a:pt x="427" y="19878"/>
                      </a:moveTo>
                      <a:cubicBezTo>
                        <a:pt x="2015" y="26625"/>
                        <a:pt x="11144" y="36547"/>
                        <a:pt x="19478" y="41309"/>
                      </a:cubicBezTo>
                      <a:cubicBezTo>
                        <a:pt x="27812" y="46071"/>
                        <a:pt x="37734" y="38532"/>
                        <a:pt x="36146" y="31785"/>
                      </a:cubicBezTo>
                      <a:cubicBezTo>
                        <a:pt x="34558" y="25038"/>
                        <a:pt x="18286" y="5589"/>
                        <a:pt x="9952" y="827"/>
                      </a:cubicBezTo>
                      <a:cubicBezTo>
                        <a:pt x="1618" y="-3935"/>
                        <a:pt x="-1161" y="13131"/>
                        <a:pt x="427" y="198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" name="Freihandform 90"/>
                <p:cNvSpPr/>
                <p:nvPr/>
              </p:nvSpPr>
              <p:spPr>
                <a:xfrm rot="9000000">
                  <a:off x="3847088" y="3418195"/>
                  <a:ext cx="31084" cy="35367"/>
                </a:xfrm>
                <a:custGeom>
                  <a:avLst/>
                  <a:gdLst>
                    <a:gd name="connsiteX0" fmla="*/ 135 w 50158"/>
                    <a:gd name="connsiteY0" fmla="*/ 390 h 51265"/>
                    <a:gd name="connsiteX1" fmla="*/ 35853 w 50158"/>
                    <a:gd name="connsiteY1" fmla="*/ 50396 h 51265"/>
                    <a:gd name="connsiteX2" fmla="*/ 50141 w 50158"/>
                    <a:gd name="connsiteY2" fmla="*/ 28965 h 51265"/>
                    <a:gd name="connsiteX3" fmla="*/ 135 w 50158"/>
                    <a:gd name="connsiteY3" fmla="*/ 390 h 51265"/>
                    <a:gd name="connsiteX0" fmla="*/ 135 w 50271"/>
                    <a:gd name="connsiteY0" fmla="*/ 1667 h 52403"/>
                    <a:gd name="connsiteX1" fmla="*/ 35853 w 50271"/>
                    <a:gd name="connsiteY1" fmla="*/ 51673 h 52403"/>
                    <a:gd name="connsiteX2" fmla="*/ 50141 w 50271"/>
                    <a:gd name="connsiteY2" fmla="*/ 30242 h 52403"/>
                    <a:gd name="connsiteX3" fmla="*/ 28710 w 50271"/>
                    <a:gd name="connsiteY3" fmla="*/ 13573 h 52403"/>
                    <a:gd name="connsiteX4" fmla="*/ 135 w 50271"/>
                    <a:gd name="connsiteY4" fmla="*/ 1667 h 52403"/>
                    <a:gd name="connsiteX0" fmla="*/ 771 w 51548"/>
                    <a:gd name="connsiteY0" fmla="*/ 7772 h 58600"/>
                    <a:gd name="connsiteX1" fmla="*/ 36489 w 51548"/>
                    <a:gd name="connsiteY1" fmla="*/ 57778 h 58600"/>
                    <a:gd name="connsiteX2" fmla="*/ 50777 w 51548"/>
                    <a:gd name="connsiteY2" fmla="*/ 36347 h 58600"/>
                    <a:gd name="connsiteX3" fmla="*/ 15058 w 51548"/>
                    <a:gd name="connsiteY3" fmla="*/ 3009 h 58600"/>
                    <a:gd name="connsiteX4" fmla="*/ 771 w 51548"/>
                    <a:gd name="connsiteY4" fmla="*/ 7772 h 58600"/>
                    <a:gd name="connsiteX0" fmla="*/ 651 w 53809"/>
                    <a:gd name="connsiteY0" fmla="*/ 13379 h 57063"/>
                    <a:gd name="connsiteX1" fmla="*/ 38750 w 53809"/>
                    <a:gd name="connsiteY1" fmla="*/ 56241 h 57063"/>
                    <a:gd name="connsiteX2" fmla="*/ 53038 w 53809"/>
                    <a:gd name="connsiteY2" fmla="*/ 34810 h 57063"/>
                    <a:gd name="connsiteX3" fmla="*/ 17319 w 53809"/>
                    <a:gd name="connsiteY3" fmla="*/ 1472 h 57063"/>
                    <a:gd name="connsiteX4" fmla="*/ 651 w 53809"/>
                    <a:gd name="connsiteY4" fmla="*/ 13379 h 57063"/>
                    <a:gd name="connsiteX0" fmla="*/ 943 w 49339"/>
                    <a:gd name="connsiteY0" fmla="*/ 24553 h 56331"/>
                    <a:gd name="connsiteX1" fmla="*/ 34280 w 49339"/>
                    <a:gd name="connsiteY1" fmla="*/ 55509 h 56331"/>
                    <a:gd name="connsiteX2" fmla="*/ 48568 w 49339"/>
                    <a:gd name="connsiteY2" fmla="*/ 34078 h 56331"/>
                    <a:gd name="connsiteX3" fmla="*/ 12849 w 49339"/>
                    <a:gd name="connsiteY3" fmla="*/ 740 h 56331"/>
                    <a:gd name="connsiteX4" fmla="*/ 943 w 49339"/>
                    <a:gd name="connsiteY4" fmla="*/ 24553 h 56331"/>
                    <a:gd name="connsiteX0" fmla="*/ 436 w 48587"/>
                    <a:gd name="connsiteY0" fmla="*/ 17663 h 49399"/>
                    <a:gd name="connsiteX1" fmla="*/ 33773 w 48587"/>
                    <a:gd name="connsiteY1" fmla="*/ 48619 h 49399"/>
                    <a:gd name="connsiteX2" fmla="*/ 48061 w 48587"/>
                    <a:gd name="connsiteY2" fmla="*/ 27188 h 49399"/>
                    <a:gd name="connsiteX3" fmla="*/ 17105 w 48587"/>
                    <a:gd name="connsiteY3" fmla="*/ 993 h 49399"/>
                    <a:gd name="connsiteX4" fmla="*/ 436 w 48587"/>
                    <a:gd name="connsiteY4" fmla="*/ 17663 h 49399"/>
                    <a:gd name="connsiteX0" fmla="*/ 249 w 48081"/>
                    <a:gd name="connsiteY0" fmla="*/ 17754 h 58808"/>
                    <a:gd name="connsiteX1" fmla="*/ 28824 w 48081"/>
                    <a:gd name="connsiteY1" fmla="*/ 58235 h 58808"/>
                    <a:gd name="connsiteX2" fmla="*/ 47874 w 48081"/>
                    <a:gd name="connsiteY2" fmla="*/ 27279 h 58808"/>
                    <a:gd name="connsiteX3" fmla="*/ 16918 w 48081"/>
                    <a:gd name="connsiteY3" fmla="*/ 1084 h 58808"/>
                    <a:gd name="connsiteX4" fmla="*/ 249 w 48081"/>
                    <a:gd name="connsiteY4" fmla="*/ 17754 h 58808"/>
                    <a:gd name="connsiteX0" fmla="*/ 249 w 41133"/>
                    <a:gd name="connsiteY0" fmla="*/ 17754 h 59319"/>
                    <a:gd name="connsiteX1" fmla="*/ 28824 w 41133"/>
                    <a:gd name="connsiteY1" fmla="*/ 58235 h 59319"/>
                    <a:gd name="connsiteX2" fmla="*/ 40730 w 41133"/>
                    <a:gd name="connsiteY2" fmla="*/ 41567 h 59319"/>
                    <a:gd name="connsiteX3" fmla="*/ 16918 w 41133"/>
                    <a:gd name="connsiteY3" fmla="*/ 1084 h 59319"/>
                    <a:gd name="connsiteX4" fmla="*/ 249 w 41133"/>
                    <a:gd name="connsiteY4" fmla="*/ 17754 h 59319"/>
                    <a:gd name="connsiteX0" fmla="*/ 102 w 40684"/>
                    <a:gd name="connsiteY0" fmla="*/ 17685 h 52715"/>
                    <a:gd name="connsiteX1" fmla="*/ 23915 w 40684"/>
                    <a:gd name="connsiteY1" fmla="*/ 51022 h 52715"/>
                    <a:gd name="connsiteX2" fmla="*/ 40583 w 40684"/>
                    <a:gd name="connsiteY2" fmla="*/ 41498 h 52715"/>
                    <a:gd name="connsiteX3" fmla="*/ 16771 w 40684"/>
                    <a:gd name="connsiteY3" fmla="*/ 1015 h 52715"/>
                    <a:gd name="connsiteX4" fmla="*/ 102 w 40684"/>
                    <a:gd name="connsiteY4" fmla="*/ 17685 h 52715"/>
                    <a:gd name="connsiteX0" fmla="*/ 213 w 40862"/>
                    <a:gd name="connsiteY0" fmla="*/ 8997 h 43830"/>
                    <a:gd name="connsiteX1" fmla="*/ 24026 w 40862"/>
                    <a:gd name="connsiteY1" fmla="*/ 42334 h 43830"/>
                    <a:gd name="connsiteX2" fmla="*/ 40694 w 40862"/>
                    <a:gd name="connsiteY2" fmla="*/ 32810 h 43830"/>
                    <a:gd name="connsiteX3" fmla="*/ 14500 w 40862"/>
                    <a:gd name="connsiteY3" fmla="*/ 1852 h 43830"/>
                    <a:gd name="connsiteX4" fmla="*/ 213 w 40862"/>
                    <a:gd name="connsiteY4" fmla="*/ 8997 h 43830"/>
                    <a:gd name="connsiteX0" fmla="*/ 427 w 36314"/>
                    <a:gd name="connsiteY0" fmla="*/ 19878 h 42805"/>
                    <a:gd name="connsiteX1" fmla="*/ 19478 w 36314"/>
                    <a:gd name="connsiteY1" fmla="*/ 41309 h 42805"/>
                    <a:gd name="connsiteX2" fmla="*/ 36146 w 36314"/>
                    <a:gd name="connsiteY2" fmla="*/ 31785 h 42805"/>
                    <a:gd name="connsiteX3" fmla="*/ 9952 w 36314"/>
                    <a:gd name="connsiteY3" fmla="*/ 827 h 42805"/>
                    <a:gd name="connsiteX4" fmla="*/ 427 w 36314"/>
                    <a:gd name="connsiteY4" fmla="*/ 19878 h 42805"/>
                    <a:gd name="connsiteX0" fmla="*/ 37 w 35839"/>
                    <a:gd name="connsiteY0" fmla="*/ 7203 h 29906"/>
                    <a:gd name="connsiteX1" fmla="*/ 19088 w 35839"/>
                    <a:gd name="connsiteY1" fmla="*/ 28634 h 29906"/>
                    <a:gd name="connsiteX2" fmla="*/ 35756 w 35839"/>
                    <a:gd name="connsiteY2" fmla="*/ 19110 h 29906"/>
                    <a:gd name="connsiteX3" fmla="*/ 23679 w 35839"/>
                    <a:gd name="connsiteY3" fmla="*/ 1801 h 29906"/>
                    <a:gd name="connsiteX4" fmla="*/ 37 w 35839"/>
                    <a:gd name="connsiteY4" fmla="*/ 7203 h 29906"/>
                    <a:gd name="connsiteX0" fmla="*/ 198 w 25689"/>
                    <a:gd name="connsiteY0" fmla="*/ 12479 h 29229"/>
                    <a:gd name="connsiteX1" fmla="*/ 8938 w 25689"/>
                    <a:gd name="connsiteY1" fmla="*/ 27957 h 29229"/>
                    <a:gd name="connsiteX2" fmla="*/ 25606 w 25689"/>
                    <a:gd name="connsiteY2" fmla="*/ 18433 h 29229"/>
                    <a:gd name="connsiteX3" fmla="*/ 13529 w 25689"/>
                    <a:gd name="connsiteY3" fmla="*/ 1124 h 29229"/>
                    <a:gd name="connsiteX4" fmla="*/ 198 w 25689"/>
                    <a:gd name="connsiteY4" fmla="*/ 12479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89" h="29229">
                      <a:moveTo>
                        <a:pt x="198" y="12479"/>
                      </a:moveTo>
                      <a:cubicBezTo>
                        <a:pt x="-567" y="16951"/>
                        <a:pt x="604" y="23195"/>
                        <a:pt x="8938" y="27957"/>
                      </a:cubicBezTo>
                      <a:cubicBezTo>
                        <a:pt x="17272" y="32719"/>
                        <a:pt x="24841" y="22905"/>
                        <a:pt x="25606" y="18433"/>
                      </a:cubicBezTo>
                      <a:cubicBezTo>
                        <a:pt x="26371" y="13961"/>
                        <a:pt x="21863" y="5886"/>
                        <a:pt x="13529" y="1124"/>
                      </a:cubicBezTo>
                      <a:cubicBezTo>
                        <a:pt x="5195" y="-3638"/>
                        <a:pt x="963" y="8007"/>
                        <a:pt x="198" y="124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2" name="Ellipse 340"/>
                <p:cNvSpPr/>
                <p:nvPr/>
              </p:nvSpPr>
              <p:spPr>
                <a:xfrm>
                  <a:off x="3550480" y="3210093"/>
                  <a:ext cx="165446" cy="330853"/>
                </a:xfrm>
                <a:custGeom>
                  <a:avLst/>
                  <a:gdLst>
                    <a:gd name="connsiteX0" fmla="*/ 0 w 273463"/>
                    <a:gd name="connsiteY0" fmla="*/ 136716 h 273432"/>
                    <a:gd name="connsiteX1" fmla="*/ 136732 w 273463"/>
                    <a:gd name="connsiteY1" fmla="*/ 0 h 273432"/>
                    <a:gd name="connsiteX2" fmla="*/ 273464 w 273463"/>
                    <a:gd name="connsiteY2" fmla="*/ 136716 h 273432"/>
                    <a:gd name="connsiteX3" fmla="*/ 136732 w 273463"/>
                    <a:gd name="connsiteY3" fmla="*/ 273432 h 273432"/>
                    <a:gd name="connsiteX4" fmla="*/ 0 w 273463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0 w 273464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0 w 273464"/>
                    <a:gd name="connsiteY4" fmla="*/ 136716 h 273432"/>
                    <a:gd name="connsiteX0" fmla="*/ 0 w 273464"/>
                    <a:gd name="connsiteY0" fmla="*/ 136716 h 273432"/>
                    <a:gd name="connsiteX1" fmla="*/ 136732 w 273464"/>
                    <a:gd name="connsiteY1" fmla="*/ 0 h 273432"/>
                    <a:gd name="connsiteX2" fmla="*/ 273464 w 273464"/>
                    <a:gd name="connsiteY2" fmla="*/ 136716 h 273432"/>
                    <a:gd name="connsiteX3" fmla="*/ 136732 w 273464"/>
                    <a:gd name="connsiteY3" fmla="*/ 273432 h 273432"/>
                    <a:gd name="connsiteX4" fmla="*/ 91440 w 273464"/>
                    <a:gd name="connsiteY4" fmla="*/ 228156 h 273432"/>
                    <a:gd name="connsiteX0" fmla="*/ 91152 w 227884"/>
                    <a:gd name="connsiteY0" fmla="*/ 0 h 273432"/>
                    <a:gd name="connsiteX1" fmla="*/ 227884 w 227884"/>
                    <a:gd name="connsiteY1" fmla="*/ 136716 h 273432"/>
                    <a:gd name="connsiteX2" fmla="*/ 91152 w 227884"/>
                    <a:gd name="connsiteY2" fmla="*/ 273432 h 273432"/>
                    <a:gd name="connsiteX3" fmla="*/ 45860 w 227884"/>
                    <a:gd name="connsiteY3" fmla="*/ 228156 h 273432"/>
                    <a:gd name="connsiteX0" fmla="*/ 0 w 136732"/>
                    <a:gd name="connsiteY0" fmla="*/ 0 h 273432"/>
                    <a:gd name="connsiteX1" fmla="*/ 136732 w 136732"/>
                    <a:gd name="connsiteY1" fmla="*/ 136716 h 273432"/>
                    <a:gd name="connsiteX2" fmla="*/ 0 w 136732"/>
                    <a:gd name="connsiteY2" fmla="*/ 273432 h 27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6732" h="273432">
                      <a:moveTo>
                        <a:pt x="0" y="0"/>
                      </a:moveTo>
                      <a:cubicBezTo>
                        <a:pt x="75515" y="0"/>
                        <a:pt x="136732" y="61210"/>
                        <a:pt x="136732" y="136716"/>
                      </a:cubicBezTo>
                      <a:cubicBezTo>
                        <a:pt x="136732" y="212222"/>
                        <a:pt x="75515" y="273432"/>
                        <a:pt x="0" y="27343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>
                  <a:off x="3573240" y="3291086"/>
                  <a:ext cx="41361" cy="776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4" name="Bogen 342"/>
                <p:cNvSpPr/>
                <p:nvPr/>
              </p:nvSpPr>
              <p:spPr>
                <a:xfrm rot="10800000">
                  <a:off x="3446908" y="3409469"/>
                  <a:ext cx="207835" cy="79573"/>
                </a:xfrm>
                <a:custGeom>
                  <a:avLst/>
                  <a:gdLst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3" fmla="*/ 85887 w 171774"/>
                    <a:gd name="connsiteY3" fmla="*/ 65763 h 131525"/>
                    <a:gd name="connsiteX4" fmla="*/ 9 w 171774"/>
                    <a:gd name="connsiteY4" fmla="*/ 64830 h 131525"/>
                    <a:gd name="connsiteX0" fmla="*/ 9 w 171774"/>
                    <a:gd name="connsiteY0" fmla="*/ 64830 h 131525"/>
                    <a:gd name="connsiteX1" fmla="*/ 86244 w 171774"/>
                    <a:gd name="connsiteY1" fmla="*/ 0 h 131525"/>
                    <a:gd name="connsiteX2" fmla="*/ 171774 w 171774"/>
                    <a:gd name="connsiteY2" fmla="*/ 65762 h 131525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  <a:gd name="connsiteX2" fmla="*/ 171765 w 171765"/>
                    <a:gd name="connsiteY2" fmla="*/ 65762 h 65763"/>
                    <a:gd name="connsiteX3" fmla="*/ 85878 w 171765"/>
                    <a:gd name="connsiteY3" fmla="*/ 65763 h 65763"/>
                    <a:gd name="connsiteX4" fmla="*/ 0 w 171765"/>
                    <a:gd name="connsiteY4" fmla="*/ 64830 h 65763"/>
                    <a:gd name="connsiteX0" fmla="*/ 0 w 171765"/>
                    <a:gd name="connsiteY0" fmla="*/ 64830 h 65763"/>
                    <a:gd name="connsiteX1" fmla="*/ 86235 w 171765"/>
                    <a:gd name="connsiteY1" fmla="*/ 0 h 6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765" h="65763" stroke="0" extrusionOk="0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  <a:cubicBezTo>
                        <a:pt x="133529" y="150"/>
                        <a:pt x="171765" y="29549"/>
                        <a:pt x="171765" y="65762"/>
                      </a:cubicBezTo>
                      <a:lnTo>
                        <a:pt x="85878" y="65763"/>
                      </a:lnTo>
                      <a:lnTo>
                        <a:pt x="0" y="64830"/>
                      </a:lnTo>
                      <a:close/>
                    </a:path>
                    <a:path w="171765" h="65763" fill="none">
                      <a:moveTo>
                        <a:pt x="0" y="64830"/>
                      </a:moveTo>
                      <a:cubicBezTo>
                        <a:pt x="668" y="28771"/>
                        <a:pt x="39137" y="-150"/>
                        <a:pt x="86235" y="0"/>
                      </a:cubicBezTo>
                    </a:path>
                  </a:pathLst>
                </a:cu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5" name="Bogen 94"/>
                <p:cNvSpPr/>
                <p:nvPr/>
              </p:nvSpPr>
              <p:spPr>
                <a:xfrm rot="12407522">
                  <a:off x="3635072" y="3368021"/>
                  <a:ext cx="62373" cy="41361"/>
                </a:xfrm>
                <a:prstGeom prst="arc">
                  <a:avLst>
                    <a:gd name="adj1" fmla="val 12564067"/>
                    <a:gd name="adj2" fmla="val 19736339"/>
                  </a:avLst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5" name="Rechteck 84"/>
              <p:cNvSpPr/>
              <p:nvPr/>
            </p:nvSpPr>
            <p:spPr>
              <a:xfrm>
                <a:off x="3543926" y="2480934"/>
                <a:ext cx="1080120" cy="108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71188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71287"/>
              </p:ext>
            </p:extLst>
          </p:nvPr>
        </p:nvGraphicFramePr>
        <p:xfrm>
          <a:off x="1166058" y="2463620"/>
          <a:ext cx="288000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8" name="Graph" r:id="rId4" imgW="1152000" imgH="1152000" progId="Origin50.Graph">
                  <p:embed/>
                </p:oleObj>
              </mc:Choice>
              <mc:Fallback>
                <p:oleObj name="Graph" r:id="rId4" imgW="1152000" imgH="1152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6058" y="2463620"/>
                        <a:ext cx="2880000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24211"/>
              </p:ext>
            </p:extLst>
          </p:nvPr>
        </p:nvGraphicFramePr>
        <p:xfrm>
          <a:off x="5580112" y="2463620"/>
          <a:ext cx="288000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name="Graph" r:id="rId6" imgW="1152000" imgH="1152000" progId="Origin50.Graph">
                  <p:embed/>
                </p:oleObj>
              </mc:Choice>
              <mc:Fallback>
                <p:oleObj name="Graph" r:id="rId6" imgW="1152000" imgH="1152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0112" y="2463620"/>
                        <a:ext cx="2880000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Quantum Point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Contacts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083155" y="5682734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G1&amp;G2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(V)</a:t>
            </a:r>
            <a:endParaRPr lang="de-DE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903572" y="42139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5</a:t>
            </a:r>
            <a:endParaRPr lang="de-DE" sz="14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820216" y="328742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10</a:t>
            </a:r>
            <a:endParaRPr lang="de-DE" sz="14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820216" y="241379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15</a:t>
            </a:r>
            <a:endParaRPr lang="de-DE" sz="14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903572" y="50834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 rot="16200000">
            <a:off x="112451" y="3807803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(2e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/h)</a:t>
            </a:r>
            <a:endParaRPr lang="de-DE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9" name="Textfeld 598"/>
          <p:cNvSpPr txBox="1"/>
          <p:nvPr/>
        </p:nvSpPr>
        <p:spPr>
          <a:xfrm>
            <a:off x="3609409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1" name="Textfeld 600"/>
          <p:cNvSpPr txBox="1"/>
          <p:nvPr/>
        </p:nvSpPr>
        <p:spPr>
          <a:xfrm>
            <a:off x="2735788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3" name="Textfeld 602"/>
          <p:cNvSpPr txBox="1"/>
          <p:nvPr/>
        </p:nvSpPr>
        <p:spPr>
          <a:xfrm>
            <a:off x="1712818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16" name="Rechteck 16415"/>
          <p:cNvSpPr/>
          <p:nvPr/>
        </p:nvSpPr>
        <p:spPr>
          <a:xfrm>
            <a:off x="145355" y="1124744"/>
            <a:ext cx="39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QPC1: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width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i="1" dirty="0" err="1">
                <a:latin typeface="Calibri" pitchFamily="34" charset="0"/>
                <a:cs typeface="Calibri" pitchFamily="34" charset="0"/>
              </a:rPr>
              <a:t>w</a:t>
            </a:r>
            <a:r>
              <a:rPr lang="de-DE" baseline="-25000" dirty="0" err="1">
                <a:latin typeface="Calibri" pitchFamily="34" charset="0"/>
                <a:cs typeface="Calibri" pitchFamily="34" charset="0"/>
              </a:rPr>
              <a:t>QPC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≈ </a:t>
            </a:r>
            <a:r>
              <a:rPr lang="de-DE" dirty="0">
                <a:latin typeface="Calibri" pitchFamily="34" charset="0"/>
                <a:cs typeface="Calibri" pitchFamily="34" charset="0"/>
              </a:rPr>
              <a:t>150-200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de-DE" dirty="0">
                <a:latin typeface="Calibri" pitchFamily="34" charset="0"/>
                <a:cs typeface="Calibri" pitchFamily="34" charset="0"/>
              </a:rPr>
              <a:t/>
            </a:r>
            <a:br>
              <a:rPr lang="de-DE" dirty="0">
                <a:latin typeface="Calibri" pitchFamily="34" charset="0"/>
                <a:cs typeface="Calibri" pitchFamily="34" charset="0"/>
              </a:rPr>
            </a:b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err="1">
                <a:latin typeface="Calibri" pitchFamily="34" charset="0"/>
                <a:cs typeface="Calibri" pitchFamily="34" charset="0"/>
                <a:sym typeface="Symbol"/>
              </a:rPr>
              <a:t>expect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dirty="0">
                <a:latin typeface="Calibri" pitchFamily="34" charset="0"/>
                <a:cs typeface="Calibri" pitchFamily="34" charset="0"/>
              </a:rPr>
              <a:t>2</a:t>
            </a:r>
            <a:r>
              <a:rPr lang="de-DE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de-DE" baseline="-25000" dirty="0">
                <a:latin typeface="Calibri" pitchFamily="34" charset="0"/>
                <a:cs typeface="Calibri" pitchFamily="34" charset="0"/>
              </a:rPr>
              <a:t>QPC</a:t>
            </a:r>
            <a:r>
              <a:rPr lang="de-DE" dirty="0">
                <a:latin typeface="Calibri" pitchFamily="34" charset="0"/>
                <a:cs typeface="Calibri" pitchFamily="34" charset="0"/>
              </a:rPr>
              <a:t>/</a:t>
            </a:r>
            <a:r>
              <a:rPr lang="el-GR" i="1" dirty="0">
                <a:latin typeface="Calibri" pitchFamily="34" charset="0"/>
                <a:cs typeface="Calibri" pitchFamily="34" charset="0"/>
              </a:rPr>
              <a:t>λ</a:t>
            </a:r>
            <a:r>
              <a:rPr lang="de-DE" baseline="-25000" dirty="0">
                <a:latin typeface="Calibri" pitchFamily="34" charset="0"/>
                <a:cs typeface="Calibri" pitchFamily="34" charset="0"/>
              </a:rPr>
              <a:t>F</a:t>
            </a:r>
            <a:r>
              <a:rPr lang="de-DE" dirty="0">
                <a:latin typeface="Calibri" pitchFamily="34" charset="0"/>
                <a:cs typeface="Calibri" pitchFamily="34" charset="0"/>
              </a:rPr>
              <a:t>= 7-9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Subbands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Geometry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Quantum </a:t>
            </a:r>
            <a:r>
              <a:rPr lang="de-DE" dirty="0">
                <a:latin typeface="Calibri" pitchFamily="34" charset="0"/>
                <a:cs typeface="Calibri" pitchFamily="34" charset="0"/>
              </a:rPr>
              <a:t>Point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Contact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" name="Rechteck 183"/>
          <p:cNvSpPr/>
          <p:nvPr/>
        </p:nvSpPr>
        <p:spPr>
          <a:xfrm>
            <a:off x="4355976" y="6300028"/>
            <a:ext cx="4649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C. Rössler et al., New J. Phys. </a:t>
            </a:r>
            <a:r>
              <a:rPr lang="de-DE" b="1" dirty="0" smtClean="0">
                <a:latin typeface="Calibri" pitchFamily="34" charset="0"/>
                <a:cs typeface="Calibri" pitchFamily="34" charset="0"/>
                <a:sym typeface="Symbol"/>
              </a:rPr>
              <a:t>13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, 113006 (</a:t>
            </a: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2011)</a:t>
            </a:r>
            <a:endParaRPr lang="de-DE" dirty="0">
              <a:latin typeface="Calibri" pitchFamily="34" charset="0"/>
              <a:cs typeface="Calibri" pitchFamily="34" charset="0"/>
              <a:sym typeface="Symbol"/>
            </a:endParaRPr>
          </a:p>
        </p:txBody>
      </p:sp>
      <p:sp>
        <p:nvSpPr>
          <p:cNvPr id="346" name="Textfeld 345"/>
          <p:cNvSpPr txBox="1"/>
          <p:nvPr/>
        </p:nvSpPr>
        <p:spPr>
          <a:xfrm>
            <a:off x="6444208" y="5682734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 smtClean="0">
                <a:latin typeface="Calibri" pitchFamily="34" charset="0"/>
                <a:cs typeface="Calibri" pitchFamily="34" charset="0"/>
              </a:rPr>
              <a:t>G1&amp;G2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(V)</a:t>
            </a:r>
            <a:endParaRPr lang="de-DE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" name="Textfeld 347"/>
          <p:cNvSpPr txBox="1"/>
          <p:nvPr/>
        </p:nvSpPr>
        <p:spPr>
          <a:xfrm>
            <a:off x="8039997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0" name="Textfeld 349"/>
          <p:cNvSpPr txBox="1"/>
          <p:nvPr/>
        </p:nvSpPr>
        <p:spPr>
          <a:xfrm>
            <a:off x="7226048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2" name="Textfeld 351"/>
          <p:cNvSpPr txBox="1"/>
          <p:nvPr/>
        </p:nvSpPr>
        <p:spPr>
          <a:xfrm>
            <a:off x="6300192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-3.5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5319946" y="51066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5" name="Textfeld 354"/>
          <p:cNvSpPr txBox="1"/>
          <p:nvPr/>
        </p:nvSpPr>
        <p:spPr>
          <a:xfrm>
            <a:off x="5236590" y="402655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10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5236590" y="348439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15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5236590" y="239474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25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" name="Textfeld 357"/>
          <p:cNvSpPr txBox="1"/>
          <p:nvPr/>
        </p:nvSpPr>
        <p:spPr>
          <a:xfrm>
            <a:off x="5436096" y="537495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-4.5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9" name="Textfeld 358"/>
          <p:cNvSpPr txBox="1"/>
          <p:nvPr/>
        </p:nvSpPr>
        <p:spPr>
          <a:xfrm>
            <a:off x="5236590" y="29178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20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0" name="Textfeld 359"/>
          <p:cNvSpPr txBox="1"/>
          <p:nvPr/>
        </p:nvSpPr>
        <p:spPr>
          <a:xfrm>
            <a:off x="5319946" y="46026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>
                <a:latin typeface="Calibri" pitchFamily="34" charset="0"/>
                <a:cs typeface="Calibri" pitchFamily="34" charset="0"/>
              </a:rPr>
              <a:t>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1" name="Picture 4" descr="C:\Users\Clemens Rössler\Desktop\pc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02" y="4233532"/>
            <a:ext cx="1079788" cy="107978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" name="Textfeld 362"/>
          <p:cNvSpPr txBox="1"/>
          <p:nvPr/>
        </p:nvSpPr>
        <p:spPr>
          <a:xfrm>
            <a:off x="2951449" y="4234908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G1</a:t>
            </a:r>
          </a:p>
        </p:txBody>
      </p:sp>
      <p:sp>
        <p:nvSpPr>
          <p:cNvPr id="364" name="Textfeld 363"/>
          <p:cNvSpPr txBox="1"/>
          <p:nvPr/>
        </p:nvSpPr>
        <p:spPr>
          <a:xfrm>
            <a:off x="3668893" y="5050030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G2</a:t>
            </a:r>
          </a:p>
        </p:txBody>
      </p:sp>
      <p:cxnSp>
        <p:nvCxnSpPr>
          <p:cNvPr id="365" name="Gerade Verbindung 364"/>
          <p:cNvCxnSpPr/>
          <p:nvPr/>
        </p:nvCxnSpPr>
        <p:spPr>
          <a:xfrm flipH="1">
            <a:off x="3005870" y="5228955"/>
            <a:ext cx="2159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feld 365"/>
          <p:cNvSpPr txBox="1"/>
          <p:nvPr/>
        </p:nvSpPr>
        <p:spPr>
          <a:xfrm>
            <a:off x="2908352" y="4992235"/>
            <a:ext cx="619895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200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2" name="Picture 5" descr="C:\Users\Clemens Rössler\Desktop\pc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2" y="4230990"/>
            <a:ext cx="1080000" cy="108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Textfeld 366"/>
          <p:cNvSpPr txBox="1"/>
          <p:nvPr/>
        </p:nvSpPr>
        <p:spPr>
          <a:xfrm>
            <a:off x="7366516" y="4236916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G1</a:t>
            </a:r>
          </a:p>
        </p:txBody>
      </p:sp>
      <p:sp>
        <p:nvSpPr>
          <p:cNvPr id="368" name="Textfeld 367"/>
          <p:cNvSpPr txBox="1"/>
          <p:nvPr/>
        </p:nvSpPr>
        <p:spPr>
          <a:xfrm>
            <a:off x="8082248" y="5051543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G2</a:t>
            </a:r>
          </a:p>
        </p:txBody>
      </p:sp>
      <p:cxnSp>
        <p:nvCxnSpPr>
          <p:cNvPr id="369" name="Gerade Verbindung 368"/>
          <p:cNvCxnSpPr/>
          <p:nvPr/>
        </p:nvCxnSpPr>
        <p:spPr>
          <a:xfrm flipH="1">
            <a:off x="7437125" y="5235723"/>
            <a:ext cx="2145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feld 369"/>
          <p:cNvSpPr txBox="1"/>
          <p:nvPr/>
        </p:nvSpPr>
        <p:spPr>
          <a:xfrm>
            <a:off x="7338108" y="4997079"/>
            <a:ext cx="619895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500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3" name="Textfeld 372"/>
          <p:cNvSpPr txBox="1"/>
          <p:nvPr/>
        </p:nvSpPr>
        <p:spPr>
          <a:xfrm rot="16200000">
            <a:off x="4570527" y="3807803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G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(2e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/h)</a:t>
            </a:r>
            <a:endParaRPr lang="de-DE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4" name="Rechteck 373"/>
          <p:cNvSpPr/>
          <p:nvPr/>
        </p:nvSpPr>
        <p:spPr>
          <a:xfrm>
            <a:off x="4841586" y="1124744"/>
            <a:ext cx="39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QPC2: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width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i="1" dirty="0" err="1">
                <a:latin typeface="Calibri" pitchFamily="34" charset="0"/>
                <a:cs typeface="Calibri" pitchFamily="34" charset="0"/>
              </a:rPr>
              <a:t>w</a:t>
            </a:r>
            <a:r>
              <a:rPr lang="de-DE" baseline="-25000" dirty="0" err="1">
                <a:latin typeface="Calibri" pitchFamily="34" charset="0"/>
                <a:cs typeface="Calibri" pitchFamily="34" charset="0"/>
              </a:rPr>
              <a:t>QPC</a:t>
            </a:r>
            <a:r>
              <a:rPr lang="de-DE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≈ 450-500 </a:t>
            </a:r>
            <a:r>
              <a:rPr lang="de-DE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de-DE" dirty="0">
                <a:latin typeface="Calibri" pitchFamily="34" charset="0"/>
                <a:cs typeface="Calibri" pitchFamily="34" charset="0"/>
              </a:rPr>
              <a:t/>
            </a:r>
            <a:br>
              <a:rPr lang="de-DE" dirty="0">
                <a:latin typeface="Calibri" pitchFamily="34" charset="0"/>
                <a:cs typeface="Calibri" pitchFamily="34" charset="0"/>
              </a:rPr>
            </a:b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err="1">
                <a:latin typeface="Calibri" pitchFamily="34" charset="0"/>
                <a:cs typeface="Calibri" pitchFamily="34" charset="0"/>
                <a:sym typeface="Symbol"/>
              </a:rPr>
              <a:t>expect</a:t>
            </a:r>
            <a:r>
              <a:rPr lang="de-DE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de-DE" dirty="0">
                <a:latin typeface="Calibri" pitchFamily="34" charset="0"/>
                <a:cs typeface="Calibri" pitchFamily="34" charset="0"/>
              </a:rPr>
              <a:t>2</a:t>
            </a:r>
            <a:r>
              <a:rPr lang="de-DE" i="1" dirty="0">
                <a:latin typeface="Calibri" pitchFamily="34" charset="0"/>
                <a:cs typeface="Calibri" pitchFamily="34" charset="0"/>
              </a:rPr>
              <a:t>w</a:t>
            </a:r>
            <a:r>
              <a:rPr lang="de-DE" baseline="-25000" dirty="0">
                <a:latin typeface="Calibri" pitchFamily="34" charset="0"/>
                <a:cs typeface="Calibri" pitchFamily="34" charset="0"/>
              </a:rPr>
              <a:t>QPC</a:t>
            </a:r>
            <a:r>
              <a:rPr lang="de-DE" dirty="0">
                <a:latin typeface="Calibri" pitchFamily="34" charset="0"/>
                <a:cs typeface="Calibri" pitchFamily="34" charset="0"/>
              </a:rPr>
              <a:t>/</a:t>
            </a:r>
            <a:r>
              <a:rPr lang="el-GR" i="1" dirty="0">
                <a:latin typeface="Calibri" pitchFamily="34" charset="0"/>
                <a:cs typeface="Calibri" pitchFamily="34" charset="0"/>
              </a:rPr>
              <a:t>λ</a:t>
            </a:r>
            <a:r>
              <a:rPr lang="de-DE" baseline="-25000" dirty="0">
                <a:latin typeface="Calibri" pitchFamily="34" charset="0"/>
                <a:cs typeface="Calibri" pitchFamily="34" charset="0"/>
              </a:rPr>
              <a:t>F</a:t>
            </a:r>
            <a:r>
              <a:rPr lang="de-DE" dirty="0">
                <a:latin typeface="Calibri" pitchFamily="34" charset="0"/>
                <a:cs typeface="Calibri" pitchFamily="34" charset="0"/>
              </a:rPr>
              <a:t>=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20-22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Subbands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Geometry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Quantum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Wire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5" name="Textfeld 374"/>
          <p:cNvSpPr txBox="1"/>
          <p:nvPr/>
        </p:nvSpPr>
        <p:spPr>
          <a:xfrm>
            <a:off x="1196589" y="2513863"/>
            <a:ext cx="9621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QPC1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0 mV</a:t>
            </a:r>
          </a:p>
        </p:txBody>
      </p:sp>
      <p:sp>
        <p:nvSpPr>
          <p:cNvPr id="376" name="Textfeld 375"/>
          <p:cNvSpPr txBox="1"/>
          <p:nvPr/>
        </p:nvSpPr>
        <p:spPr>
          <a:xfrm>
            <a:off x="5611488" y="2513863"/>
            <a:ext cx="9621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QPC2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400" baseline="-25000" dirty="0" smtClean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0 mV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1837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Scanning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Defects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" y="1232043"/>
            <a:ext cx="4320000" cy="43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55776" y="5860346"/>
            <a:ext cx="824846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 smtClean="0">
                <a:latin typeface="Calibri" pitchFamily="34" charset="0"/>
                <a:cs typeface="Calibri" pitchFamily="34" charset="0"/>
              </a:rPr>
              <a:t>G1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(V)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0563" y="3185426"/>
            <a:ext cx="824846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 smtClean="0">
                <a:latin typeface="Calibri" pitchFamily="34" charset="0"/>
                <a:cs typeface="Calibri" pitchFamily="34" charset="0"/>
              </a:rPr>
              <a:t>G2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(V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4284" y="5301208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284" y="3940774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4284" y="2503877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4284" y="1124744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60032" y="5640625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2316" y="5640625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69684" y="5640625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7052" y="5640625"/>
            <a:ext cx="409669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10300" y="1237842"/>
            <a:ext cx="8034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QPC1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915816" y="335699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 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21576" y="28975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51720" y="2951898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0.7 × 2e</a:t>
            </a:r>
            <a:r>
              <a:rPr lang="de-DE" sz="1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/h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488490" y="26745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59140" y="24329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V="1">
            <a:off x="2486864" y="2400265"/>
            <a:ext cx="90801" cy="562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5364088" y="3564051"/>
            <a:ext cx="37799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Count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number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plateaus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DE" sz="1600" dirty="0" smtClean="0">
                <a:latin typeface="Calibri" pitchFamily="34" charset="0"/>
                <a:cs typeface="Calibri" pitchFamily="34" charset="0"/>
              </a:rPr>
            </a:br>
            <a:r>
              <a:rPr lang="de-DE" sz="1600" dirty="0" smtClean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QPC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shifted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across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200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>
                <a:latin typeface="Calibri" pitchFamily="34" charset="0"/>
                <a:cs typeface="Calibri" pitchFamily="34" charset="0"/>
              </a:rPr>
              <a:t>No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apparent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defects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(i.e.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resonances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within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scan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range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0.7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anomaly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visible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de-DE" sz="1600" dirty="0" smtClean="0">
                <a:latin typeface="Calibri" pitchFamily="34" charset="0"/>
                <a:cs typeface="Calibri" pitchFamily="34" charset="0"/>
              </a:rPr>
            </a:b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throughout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scan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range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837725" y="4911360"/>
            <a:ext cx="1302562" cy="6395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99895" y="4876479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</a:rPr>
              <a:t>|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de-DE" sz="1200" i="1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baseline="-25000" dirty="0" smtClean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| (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" name="Picture 23" descr="C:\Users\Clemens Rössler\Documents\eigene papers\2011-02-02 Ultraclean QPCs\Archiv\Balken.bmp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4097" y="4653103"/>
            <a:ext cx="115032" cy="1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813576" y="5273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936485" y="52804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5472698" y="1215492"/>
            <a:ext cx="2106624" cy="2160000"/>
            <a:chOff x="5544096" y="1626813"/>
            <a:chExt cx="1420529" cy="1440000"/>
          </a:xfrm>
        </p:grpSpPr>
        <p:pic>
          <p:nvPicPr>
            <p:cNvPr id="51" name="Picture 4" descr="C:\Users\Clemens Rössler\Desktop\pc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96" y="1626813"/>
              <a:ext cx="1420529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feld 51"/>
            <p:cNvSpPr txBox="1"/>
            <p:nvPr/>
          </p:nvSpPr>
          <p:spPr>
            <a:xfrm>
              <a:off x="5638089" y="1788284"/>
              <a:ext cx="316317" cy="22570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sz="1600" dirty="0">
                  <a:latin typeface="Calibri" pitchFamily="34" charset="0"/>
                  <a:cs typeface="Calibri" pitchFamily="34" charset="0"/>
                </a:rPr>
                <a:t>G1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501175" y="2742086"/>
              <a:ext cx="316317" cy="22570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0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sz="1600" dirty="0">
                  <a:latin typeface="Calibri" pitchFamily="34" charset="0"/>
                  <a:cs typeface="Calibri" pitchFamily="34" charset="0"/>
                </a:rPr>
                <a:t>G2</a:t>
              </a:r>
            </a:p>
          </p:txBody>
        </p:sp>
        <p:cxnSp>
          <p:nvCxnSpPr>
            <p:cNvPr id="54" name="Gerade Verbindung 53"/>
            <p:cNvCxnSpPr/>
            <p:nvPr/>
          </p:nvCxnSpPr>
          <p:spPr>
            <a:xfrm>
              <a:off x="5607566" y="2967787"/>
              <a:ext cx="2841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5555452" y="2756804"/>
              <a:ext cx="496363" cy="2051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>
                <a:defRPr i="1">
                  <a:cs typeface="Arial"/>
                </a:defRPr>
              </a:lvl1pPr>
            </a:lstStyle>
            <a:p>
              <a:r>
                <a:rPr lang="de-DE" sz="1400" i="0" dirty="0">
                  <a:latin typeface="Calibri" pitchFamily="34" charset="0"/>
                  <a:cs typeface="Calibri" pitchFamily="34" charset="0"/>
                </a:rPr>
                <a:t>200 </a:t>
              </a:r>
              <a:r>
                <a:rPr lang="de-DE" sz="1400" i="0" dirty="0" err="1">
                  <a:latin typeface="Calibri" pitchFamily="34" charset="0"/>
                  <a:cs typeface="Calibri" pitchFamily="34" charset="0"/>
                </a:rPr>
                <a:t>nm</a:t>
              </a:r>
              <a:endParaRPr lang="de-DE" sz="1400" i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3547680" y="6453336"/>
            <a:ext cx="558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S. </a:t>
            </a:r>
            <a:r>
              <a:rPr lang="de-DE" dirty="0" err="1" smtClean="0"/>
              <a:t>Schnez</a:t>
            </a:r>
            <a:r>
              <a:rPr lang="de-DE" dirty="0" smtClean="0"/>
              <a:t>, C. Rössler et al., Phys</a:t>
            </a:r>
            <a:r>
              <a:rPr lang="de-DE" dirty="0"/>
              <a:t>. </a:t>
            </a:r>
            <a:r>
              <a:rPr lang="de-DE" dirty="0" err="1"/>
              <a:t>Rev</a:t>
            </a:r>
            <a:r>
              <a:rPr lang="de-DE" dirty="0"/>
              <a:t>. B </a:t>
            </a:r>
            <a:r>
              <a:rPr lang="de-DE" b="1" dirty="0"/>
              <a:t>84</a:t>
            </a:r>
            <a:r>
              <a:rPr lang="de-DE" dirty="0"/>
              <a:t>, 195322 (2011)</a:t>
            </a:r>
          </a:p>
        </p:txBody>
      </p:sp>
    </p:spTree>
    <p:extLst>
      <p:ext uri="{BB962C8B-B14F-4D97-AF65-F5344CB8AC3E}">
        <p14:creationId xmlns:p14="http://schemas.microsoft.com/office/powerpoint/2010/main" val="28034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3" y="1376489"/>
            <a:ext cx="5036659" cy="38544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Finite Bias Transport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Spectrum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5295227" y="5431787"/>
            <a:ext cx="1073312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166" name="Textfeld 165"/>
          <p:cNvSpPr txBox="1"/>
          <p:nvPr/>
        </p:nvSpPr>
        <p:spPr>
          <a:xfrm rot="16200000">
            <a:off x="2521092" y="3106777"/>
            <a:ext cx="977517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i="1" baseline="-25000" dirty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(mV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Textfeld 166"/>
          <p:cNvSpPr txBox="1"/>
          <p:nvPr/>
        </p:nvSpPr>
        <p:spPr>
          <a:xfrm>
            <a:off x="2969437" y="4999677"/>
            <a:ext cx="501040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-12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3068823" y="4097672"/>
            <a:ext cx="42249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Textfeld 168"/>
          <p:cNvSpPr txBox="1"/>
          <p:nvPr/>
        </p:nvSpPr>
        <p:spPr>
          <a:xfrm>
            <a:off x="3128135" y="3131279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3128135" y="2164886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808649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326707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feld 173"/>
          <p:cNvSpPr txBox="1"/>
          <p:nvPr/>
        </p:nvSpPr>
        <p:spPr>
          <a:xfrm>
            <a:off x="4230961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5194845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-1.9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6158729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-1.7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7122613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3478087" y="1377434"/>
            <a:ext cx="8034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QPC1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</p:txBody>
      </p:sp>
      <p:sp>
        <p:nvSpPr>
          <p:cNvPr id="240" name="Textfeld 239"/>
          <p:cNvSpPr txBox="1"/>
          <p:nvPr/>
        </p:nvSpPr>
        <p:spPr>
          <a:xfrm>
            <a:off x="3028748" y="1252720"/>
            <a:ext cx="462568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5" name="Rechteck 434"/>
          <p:cNvSpPr/>
          <p:nvPr/>
        </p:nvSpPr>
        <p:spPr>
          <a:xfrm>
            <a:off x="7208150" y="1377390"/>
            <a:ext cx="1302562" cy="6395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6" name="Textfeld 435"/>
          <p:cNvSpPr txBox="1"/>
          <p:nvPr/>
        </p:nvSpPr>
        <p:spPr>
          <a:xfrm>
            <a:off x="7170320" y="1342509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</a:rPr>
              <a:t>|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de-DE" sz="1200" i="1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baseline="-25000" dirty="0" smtClean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| (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7" name="Picture 23" descr="C:\Users\Clemens Rössler\Documents\eigene papers\2011-02-02 Ultraclean QPCs\Archiv\Balken.bmp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4522" y="1119133"/>
            <a:ext cx="115032" cy="1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" name="Textfeld 437"/>
          <p:cNvSpPr txBox="1"/>
          <p:nvPr/>
        </p:nvSpPr>
        <p:spPr>
          <a:xfrm>
            <a:off x="7184001" y="17399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9" name="Textfeld 438"/>
          <p:cNvSpPr txBox="1"/>
          <p:nvPr/>
        </p:nvSpPr>
        <p:spPr>
          <a:xfrm>
            <a:off x="8306910" y="17465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3755175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4376613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4983291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3960440" y="364676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4584279" y="35804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5154143" y="35059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5466681" y="37876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4341569" y="40597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4940987" y="38977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4744274" y="3220676"/>
            <a:ext cx="144000" cy="144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969437" y="5933707"/>
            <a:ext cx="574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Higher-order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resonances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visible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Probe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subband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spacings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Extract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shape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parameters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confinement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potential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4" descr="C:\Users\Clemens Rössler\Desktop\p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8" y="1125075"/>
            <a:ext cx="1079788" cy="107978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feld 94"/>
          <p:cNvSpPr txBox="1"/>
          <p:nvPr/>
        </p:nvSpPr>
        <p:spPr>
          <a:xfrm>
            <a:off x="1497335" y="1126451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G1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2214779" y="1941573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G2</a:t>
            </a:r>
          </a:p>
        </p:txBody>
      </p:sp>
      <p:cxnSp>
        <p:nvCxnSpPr>
          <p:cNvPr id="97" name="Gerade Verbindung 96"/>
          <p:cNvCxnSpPr/>
          <p:nvPr/>
        </p:nvCxnSpPr>
        <p:spPr>
          <a:xfrm flipH="1">
            <a:off x="1551756" y="2120498"/>
            <a:ext cx="2159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454238" y="1883778"/>
            <a:ext cx="619895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200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paraboldis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20886"/>
            <a:ext cx="2766626" cy="2880322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-180528" y="2399896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-231546" y="5229200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699792" y="2501280"/>
            <a:ext cx="152400" cy="27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122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aboldis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20888"/>
            <a:ext cx="3183512" cy="2880320"/>
          </a:xfrm>
          <a:prstGeom prst="rect">
            <a:avLst/>
          </a:prstGeom>
        </p:spPr>
      </p:pic>
      <p:pic>
        <p:nvPicPr>
          <p:cNvPr id="173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3" y="1376489"/>
            <a:ext cx="5036659" cy="38544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Calibri" pitchFamily="34" charset="0"/>
                <a:cs typeface="Calibri" pitchFamily="34" charset="0"/>
              </a:rPr>
              <a:t>Finite Bias Transport </a:t>
            </a:r>
            <a:r>
              <a:rPr lang="de-DE" sz="3600" dirty="0" err="1" smtClean="0">
                <a:latin typeface="Calibri" pitchFamily="34" charset="0"/>
                <a:cs typeface="Calibri" pitchFamily="34" charset="0"/>
              </a:rPr>
              <a:t>Spectrum</a:t>
            </a:r>
            <a:endParaRPr lang="de-D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5295227" y="5431787"/>
            <a:ext cx="1073312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baseline="-25000" dirty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(V)</a:t>
            </a:r>
          </a:p>
        </p:txBody>
      </p:sp>
      <p:sp>
        <p:nvSpPr>
          <p:cNvPr id="167" name="Textfeld 166"/>
          <p:cNvSpPr txBox="1"/>
          <p:nvPr/>
        </p:nvSpPr>
        <p:spPr>
          <a:xfrm>
            <a:off x="2969437" y="4999677"/>
            <a:ext cx="501040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-12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3068823" y="4097672"/>
            <a:ext cx="422493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Textfeld 168"/>
          <p:cNvSpPr txBox="1"/>
          <p:nvPr/>
        </p:nvSpPr>
        <p:spPr>
          <a:xfrm>
            <a:off x="3128135" y="3131279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3128135" y="2164886"/>
            <a:ext cx="363181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6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Textfeld 170"/>
          <p:cNvSpPr txBox="1"/>
          <p:nvPr/>
        </p:nvSpPr>
        <p:spPr>
          <a:xfrm>
            <a:off x="808649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3267077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Textfeld 173"/>
          <p:cNvSpPr txBox="1"/>
          <p:nvPr/>
        </p:nvSpPr>
        <p:spPr>
          <a:xfrm>
            <a:off x="4230961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-2.1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5194845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-1.9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6158729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-1.7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7122613" y="5230941"/>
            <a:ext cx="545924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-1.5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3478087" y="1377434"/>
            <a:ext cx="80342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QPC1</a:t>
            </a:r>
          </a:p>
          <a:p>
            <a:r>
              <a:rPr lang="de-DE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= 1.3 K</a:t>
            </a:r>
          </a:p>
        </p:txBody>
      </p:sp>
      <p:sp>
        <p:nvSpPr>
          <p:cNvPr id="240" name="Textfeld 239"/>
          <p:cNvSpPr txBox="1"/>
          <p:nvPr/>
        </p:nvSpPr>
        <p:spPr>
          <a:xfrm>
            <a:off x="3028748" y="1252720"/>
            <a:ext cx="462568" cy="34734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5" name="Rechteck 434"/>
          <p:cNvSpPr/>
          <p:nvPr/>
        </p:nvSpPr>
        <p:spPr>
          <a:xfrm>
            <a:off x="7208150" y="1377390"/>
            <a:ext cx="1302562" cy="6395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6" name="Textfeld 435"/>
          <p:cNvSpPr txBox="1"/>
          <p:nvPr/>
        </p:nvSpPr>
        <p:spPr>
          <a:xfrm>
            <a:off x="7170320" y="1342509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alibri" pitchFamily="34" charset="0"/>
                <a:cs typeface="Calibri" pitchFamily="34" charset="0"/>
              </a:rPr>
              <a:t>|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</a:t>
            </a:r>
            <a:r>
              <a:rPr lang="de-DE" sz="1200" i="1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/d</a:t>
            </a:r>
            <a:r>
              <a:rPr lang="de-DE" sz="1200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de-DE" sz="1200" baseline="-25000" dirty="0" smtClean="0">
                <a:latin typeface="Calibri" pitchFamily="34" charset="0"/>
                <a:cs typeface="Calibri" pitchFamily="34" charset="0"/>
              </a:rPr>
              <a:t>G1&amp;G2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| (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a.u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7" name="Picture 23" descr="C:\Users\Clemens Rössler\Documents\eigene papers\2011-02-02 Ultraclean QPCs\Archiv\Balken.bmp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4522" y="1119133"/>
            <a:ext cx="115032" cy="1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" name="Textfeld 437"/>
          <p:cNvSpPr txBox="1"/>
          <p:nvPr/>
        </p:nvSpPr>
        <p:spPr>
          <a:xfrm>
            <a:off x="7184001" y="17399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0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9" name="Textfeld 438"/>
          <p:cNvSpPr txBox="1"/>
          <p:nvPr/>
        </p:nvSpPr>
        <p:spPr>
          <a:xfrm>
            <a:off x="8306910" y="17465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3755175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>
            <a:off x="4376613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4983291" y="31748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3960440" y="364676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1.5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4584279" y="35804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5154143" y="35059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3.5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5466681" y="37876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4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4341569" y="40597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2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4940987" y="38977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3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5055082" y="2863432"/>
            <a:ext cx="144000" cy="1440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2969437" y="5933707"/>
            <a:ext cx="574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Higher-order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resonances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visible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Probe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subband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spacings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dirty="0" smtClean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Extract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shape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parameters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confinement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potential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4" name="Picture 4" descr="C:\Users\Clemens Rössler\Desktop\p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8" y="1125075"/>
            <a:ext cx="1079788" cy="107978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feld 94"/>
          <p:cNvSpPr txBox="1"/>
          <p:nvPr/>
        </p:nvSpPr>
        <p:spPr>
          <a:xfrm>
            <a:off x="1497335" y="1126451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G1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2214779" y="1941573"/>
            <a:ext cx="321737" cy="2573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2000" tIns="36000" rIns="72000" bIns="36000" rtlCol="0">
            <a:spAutoFit/>
          </a:bodyPr>
          <a:lstStyle>
            <a:defPPr>
              <a:defRPr lang="de-DE"/>
            </a:defPPr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G2</a:t>
            </a:r>
          </a:p>
        </p:txBody>
      </p:sp>
      <p:cxnSp>
        <p:nvCxnSpPr>
          <p:cNvPr id="97" name="Gerade Verbindung 96"/>
          <p:cNvCxnSpPr/>
          <p:nvPr/>
        </p:nvCxnSpPr>
        <p:spPr>
          <a:xfrm flipH="1">
            <a:off x="1551756" y="2120498"/>
            <a:ext cx="2159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454238" y="1883778"/>
            <a:ext cx="619895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200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nm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528" y="2348880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-231546" y="5229200"/>
            <a:ext cx="33123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987824" y="2501280"/>
            <a:ext cx="152400" cy="27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feld 165"/>
          <p:cNvSpPr txBox="1"/>
          <p:nvPr/>
        </p:nvSpPr>
        <p:spPr>
          <a:xfrm rot="16200000">
            <a:off x="2521092" y="3106777"/>
            <a:ext cx="977517" cy="378119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de-DE" sz="16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de-DE" sz="1600" i="1" baseline="-25000" dirty="0">
                <a:latin typeface="Calibri" pitchFamily="34" charset="0"/>
                <a:cs typeface="Calibri" pitchFamily="34" charset="0"/>
              </a:rPr>
              <a:t>SD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(mV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4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1580</Words>
  <Application>Microsoft Macintosh PowerPoint</Application>
  <PresentationFormat>On-screen Show (4:3)</PresentationFormat>
  <Paragraphs>555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Larissa-Design</vt:lpstr>
      <vt:lpstr>Graph</vt:lpstr>
      <vt:lpstr>Nanostructures on ultra-clean two-dimensional electron gases</vt:lpstr>
      <vt:lpstr>PowerPoint Presentation</vt:lpstr>
      <vt:lpstr>PowerPoint Presentation</vt:lpstr>
      <vt:lpstr>What we need</vt:lpstr>
      <vt:lpstr>High Mobility 2DEGs</vt:lpstr>
      <vt:lpstr>Quantum Point Contacts</vt:lpstr>
      <vt:lpstr>Scanning for Defects</vt:lpstr>
      <vt:lpstr>Finite Bias Transport Spectrum</vt:lpstr>
      <vt:lpstr>Finite Bias Transport Spectrum</vt:lpstr>
      <vt:lpstr>Finite Bias Transport Spectrum</vt:lpstr>
      <vt:lpstr>Lifting the Spin Degeneracy</vt:lpstr>
      <vt:lpstr>Lifting the Spin Degeneracy</vt:lpstr>
      <vt:lpstr>Fractional edge channels</vt:lpstr>
      <vt:lpstr>Localized Edge Channels  Coulomb Blockade</vt:lpstr>
      <vt:lpstr>Coulomb-Coupled Edge Channels</vt:lpstr>
      <vt:lpstr>Coulomb-Coupled Edge Channels</vt:lpstr>
      <vt:lpstr>Analogy: Double Quantum Dot</vt:lpstr>
      <vt:lpstr>PowerPoint Presentation</vt:lpstr>
      <vt:lpstr>Summary &amp;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QPCs in high-mobility samples</dc:title>
  <dc:creator>Clemens Rössler</dc:creator>
  <cp:lastModifiedBy>Thomas Ihn</cp:lastModifiedBy>
  <cp:revision>424</cp:revision>
  <cp:lastPrinted>2012-06-15T08:53:42Z</cp:lastPrinted>
  <dcterms:created xsi:type="dcterms:W3CDTF">2011-02-14T14:14:24Z</dcterms:created>
  <dcterms:modified xsi:type="dcterms:W3CDTF">2012-09-24T08:06:21Z</dcterms:modified>
</cp:coreProperties>
</file>